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00" r:id="rId1"/>
  </p:sldMasterIdLst>
  <p:notesMasterIdLst>
    <p:notesMasterId r:id="rId18"/>
  </p:notesMasterIdLst>
  <p:sldIdLst>
    <p:sldId id="283" r:id="rId2"/>
    <p:sldId id="311" r:id="rId3"/>
    <p:sldId id="305" r:id="rId4"/>
    <p:sldId id="306" r:id="rId5"/>
    <p:sldId id="277" r:id="rId6"/>
    <p:sldId id="321" r:id="rId7"/>
    <p:sldId id="325" r:id="rId8"/>
    <p:sldId id="271" r:id="rId9"/>
    <p:sldId id="326" r:id="rId10"/>
    <p:sldId id="327" r:id="rId11"/>
    <p:sldId id="270" r:id="rId12"/>
    <p:sldId id="309" r:id="rId13"/>
    <p:sldId id="295" r:id="rId14"/>
    <p:sldId id="310" r:id="rId15"/>
    <p:sldId id="312" r:id="rId16"/>
    <p:sldId id="281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00CC"/>
    <a:srgbClr val="FF0000"/>
    <a:srgbClr val="800080"/>
    <a:srgbClr val="FF00FF"/>
    <a:srgbClr val="FFFF66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>
      <p:cViewPr varScale="1">
        <p:scale>
          <a:sx n="91" d="100"/>
          <a:sy n="91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8D250A-536C-4A46-9025-ECE6FD93BD0D}" type="datetimeFigureOut">
              <a:rPr lang="vi-VN"/>
              <a:pPr>
                <a:defRPr/>
              </a:pPr>
              <a:t>14/10/2024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vi-V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8EF85A-F194-43CF-B263-2BC5F9A0C83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2E68972D-CD22-49E0-9758-A6C64039862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14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040B-902F-44C6-BADF-E230E5B827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8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040B-902F-44C6-BADF-E230E5B8277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516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040B-902F-44C6-BADF-E230E5B8277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748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040B-902F-44C6-BADF-E230E5B827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827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040B-902F-44C6-BADF-E230E5B8277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78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040B-902F-44C6-BADF-E230E5B8277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154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B1819-6712-4017-8FD3-FEF63F0DBB5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750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3621-D176-4C0B-8B6B-285411BD46B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2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3AC0-015B-44E8-A63E-E6A3A83C75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5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ED05-B1C2-420D-8CA6-04E5F405F0C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8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319CA-C66B-4754-AFF1-AE77E32738E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89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C4F6-AA57-47BF-AC60-4E94B3DE9C2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09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4D60-8505-46FC-90DE-496CE9C4EF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9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4C8ED-D470-4D94-9529-F17A4E0DF1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1651-3A1A-4EAD-A766-602A70154C4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86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CC0F-83CF-4A41-BF0F-66A2271013E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29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76D84A-C0A5-4CB2-8632-3F40322D0D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46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1" r:id="rId1"/>
    <p:sldLayoutId id="2147485402" r:id="rId2"/>
    <p:sldLayoutId id="2147485403" r:id="rId3"/>
    <p:sldLayoutId id="2147485404" r:id="rId4"/>
    <p:sldLayoutId id="2147485405" r:id="rId5"/>
    <p:sldLayoutId id="2147485406" r:id="rId6"/>
    <p:sldLayoutId id="2147485407" r:id="rId7"/>
    <p:sldLayoutId id="2147485408" r:id="rId8"/>
    <p:sldLayoutId id="2147485409" r:id="rId9"/>
    <p:sldLayoutId id="2147485410" r:id="rId10"/>
    <p:sldLayoutId id="2147485411" r:id="rId11"/>
    <p:sldLayoutId id="2147485412" r:id="rId12"/>
    <p:sldLayoutId id="2147485413" r:id="rId13"/>
    <p:sldLayoutId id="2147485414" r:id="rId14"/>
    <p:sldLayoutId id="2147485415" r:id="rId15"/>
    <p:sldLayoutId id="2147485416" r:id="rId16"/>
    <p:sldLayoutId id="214748541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Cho%20Toi%20Di%20Lam%20Mua%20Voi%20-%20Van%20Anh.mp3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FFOutput\%5bB&#224;i%20h&#225;t%5d%20o%20&#244;%20&#417;%2000_00_21-00_02_51.mp3" TargetMode="Externa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10" Type="http://schemas.openxmlformats.org/officeDocument/2006/relationships/image" Target="../media/image23.png"/><Relationship Id="rId4" Type="http://schemas.openxmlformats.org/officeDocument/2006/relationships/image" Target="../media/image37.gif"/><Relationship Id="rId9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file:///D:\NiemVuiGiaDinh-NhatNguyet-2429259.mp3" TargetMode="External"/><Relationship Id="rId1" Type="http://schemas.openxmlformats.org/officeDocument/2006/relationships/audio" Target="file:///D:\FFOutput\Nha%20Minh%20Rat%20Vui%20-%20Be%20Bao%20An%2000_00_20-00_02_59%2000_00_05-00_02_39.mp3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KhucHatRuNguoiMeTre-TranHongNhung-2816940.mp3" TargetMode="Externa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FFOutput\CoVaMe-ToThienThao-2690917%2000_00_24-00_02_28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43.gif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wmf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iemVuiGiaDinh-NhatNguyet-2429259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untitledJJHHGGJ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10400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WordArt 8"/>
          <p:cNvSpPr>
            <a:spLocks noChangeArrowheads="1" noChangeShapeType="1" noTextEdit="1"/>
          </p:cNvSpPr>
          <p:nvPr/>
        </p:nvSpPr>
        <p:spPr bwMode="auto">
          <a:xfrm>
            <a:off x="990600" y="2895600"/>
            <a:ext cx="7239000" cy="1524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100000"/>
              </a:avLst>
            </a:prstTxWarp>
          </a:bodyPr>
          <a:lstStyle/>
          <a:p>
            <a:pPr algn="ctr"/>
            <a:endParaRPr lang="en-US" sz="28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20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227013" y="1144588"/>
            <a:ext cx="738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7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33637" y="4792663"/>
            <a:ext cx="76041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1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3" y="5753100"/>
            <a:ext cx="12525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71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193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7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9962" y="4760913"/>
            <a:ext cx="76041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8" descr="nho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3241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11249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defRPr/>
            </a:pPr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lvl="0" algn="ctr" defTabSz="914400">
              <a:defRPr/>
            </a:pPr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HỒNG TIẾN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6769" y="2057601"/>
            <a:ext cx="6370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3765" y="2691244"/>
            <a:ext cx="320151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LQCC “o, ô, ơ”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(5-6 tuổi)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Nga</a:t>
            </a:r>
            <a:endParaRPr lang="en-US" sz="200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47795"/>
            <a:ext cx="666750" cy="6667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-114300" y="3124200"/>
            <a:ext cx="2362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solidFill>
                  <a:srgbClr val="CC3300"/>
                </a:solidFill>
                <a:latin typeface="VNI-Avo" pitchFamily="2" charset="0"/>
              </a:rPr>
              <a:t>  </a:t>
            </a:r>
            <a:endParaRPr lang="en-US" altLang="en-US" sz="8000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981700" y="3748088"/>
            <a:ext cx="1447800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vi-VN" altLang="en-US" sz="15000" b="1">
              <a:solidFill>
                <a:srgbClr val="CC00FF"/>
              </a:solidFill>
              <a:latin typeface="VNI-Avo" pitchFamily="2" charset="0"/>
            </a:endParaRPr>
          </a:p>
        </p:txBody>
      </p:sp>
      <p:pic>
        <p:nvPicPr>
          <p:cNvPr id="15364" name="Picture 10" descr="no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172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4191000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80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n</a:t>
            </a:r>
            <a:r>
              <a:rPr lang="en-US" altLang="en-US" sz="1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pic>
        <p:nvPicPr>
          <p:cNvPr id="6" name="Picture 10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800100"/>
            <a:ext cx="76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914400"/>
            <a:ext cx="76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748088"/>
            <a:ext cx="76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748088"/>
            <a:ext cx="76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52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152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3962400" y="1447800"/>
            <a:ext cx="2819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0" b="1">
                <a:solidFill>
                  <a:srgbClr val="FF00FF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24588" name="WordArt 12"/>
          <p:cNvSpPr>
            <a:spLocks noChangeArrowheads="1" noChangeShapeType="1" noTextEdit="1"/>
          </p:cNvSpPr>
          <p:nvPr/>
        </p:nvSpPr>
        <p:spPr bwMode="auto">
          <a:xfrm>
            <a:off x="7315200" y="3581400"/>
            <a:ext cx="1414463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cs typeface="Arial" panose="020B0604020202020204" pitchFamily="34" charset="0"/>
              </a:rPr>
              <a:t>Ơ</a:t>
            </a:r>
            <a:endParaRPr lang="en-US" sz="3600" kern="1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838200" y="990600"/>
            <a:ext cx="2438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80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905625" y="6096000"/>
            <a:ext cx="457200" cy="304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6390" name="Picture 34" descr="giai 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5678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4" descr="giai 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6172200"/>
            <a:ext cx="95678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/>
      <p:bldP spid="245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6"/>
          <p:cNvSpPr>
            <a:spLocks noChangeArrowheads="1" noChangeShapeType="1" noTextEdit="1"/>
          </p:cNvSpPr>
          <p:nvPr/>
        </p:nvSpPr>
        <p:spPr bwMode="auto">
          <a:xfrm>
            <a:off x="3952875" y="3078163"/>
            <a:ext cx="123825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</a:p>
        </p:txBody>
      </p:sp>
      <p:pic>
        <p:nvPicPr>
          <p:cNvPr id="17411" name="Picture 7" descr="Picture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WordArt 9"/>
          <p:cNvSpPr>
            <a:spLocks noChangeArrowheads="1" noChangeShapeType="1" noTextEdit="1"/>
          </p:cNvSpPr>
          <p:nvPr/>
        </p:nvSpPr>
        <p:spPr bwMode="auto">
          <a:xfrm>
            <a:off x="2286000" y="685800"/>
            <a:ext cx="281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WordArt 10"/>
          <p:cNvSpPr>
            <a:spLocks noChangeArrowheads="1" noChangeShapeType="1" noTextEdit="1"/>
          </p:cNvSpPr>
          <p:nvPr/>
        </p:nvSpPr>
        <p:spPr bwMode="auto">
          <a:xfrm>
            <a:off x="685800" y="3733800"/>
            <a:ext cx="5867400" cy="1676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trổ tài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838200"/>
            <a:ext cx="37338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</a:t>
            </a:r>
            <a:r>
              <a:rPr lang="en-US" sz="6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3</a:t>
            </a:r>
            <a:endParaRPr lang="en-US" sz="6600" dirty="0">
              <a:solidFill>
                <a:prstClr val="black"/>
              </a:solidFill>
            </a:endParaRPr>
          </a:p>
        </p:txBody>
      </p:sp>
      <p:pic>
        <p:nvPicPr>
          <p:cNvPr id="17415" name="Picture 34" descr="cuctinhye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10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4" descr="cuctinhye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10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34" descr="cuctinhye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34" descr="cuctinhye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4864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5" descr="Picture1chimca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0"/>
            <a:ext cx="205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5" descr="FC393A0D6B0F44E2BDCF0A912FDC3DC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2209800"/>
            <a:ext cx="1279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5" descr="FC393A0D6B0F44E2BDCF0A912FDC3DC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600" y="2209800"/>
            <a:ext cx="1279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ho Toi Di Lam Mua Voi - Van An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68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-249238" y="1500188"/>
            <a:ext cx="2435226" cy="2627312"/>
            <a:chOff x="0" y="480"/>
            <a:chExt cx="1087" cy="1955"/>
          </a:xfrm>
        </p:grpSpPr>
        <p:pic>
          <p:nvPicPr>
            <p:cNvPr id="18449" name="Picture 3" descr="Dauhoi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80"/>
              <a:ext cx="1008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4" descr="ag00317_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1087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5" name="Picture 5" descr="cartoon1%20(4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WordArt 13"/>
          <p:cNvSpPr>
            <a:spLocks noChangeArrowheads="1" noChangeShapeType="1" noTextEdit="1"/>
          </p:cNvSpPr>
          <p:nvPr/>
        </p:nvSpPr>
        <p:spPr bwMode="auto">
          <a:xfrm>
            <a:off x="2971800" y="2209800"/>
            <a:ext cx="4957763" cy="106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5149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cs typeface="Arial" panose="020B0604020202020204" pitchFamily="34" charset="0"/>
              </a:rPr>
              <a:t>Trò chơi 1:</a:t>
            </a:r>
            <a:endParaRPr lang="en-US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CC"/>
              </a:solidFill>
              <a:cs typeface="Arial" panose="020B0604020202020204" pitchFamily="34" charset="0"/>
            </a:endParaRPr>
          </a:p>
        </p:txBody>
      </p:sp>
      <p:sp>
        <p:nvSpPr>
          <p:cNvPr id="18437" name="WordArt 14"/>
          <p:cNvSpPr>
            <a:spLocks noChangeArrowheads="1" noChangeShapeType="1" noTextEdit="1"/>
          </p:cNvSpPr>
          <p:nvPr/>
        </p:nvSpPr>
        <p:spPr bwMode="auto">
          <a:xfrm>
            <a:off x="2057400" y="2895600"/>
            <a:ext cx="6172200" cy="2133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528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ai tinh</a:t>
            </a:r>
          </a:p>
        </p:txBody>
      </p:sp>
      <p:pic>
        <p:nvPicPr>
          <p:cNvPr id="18438" name="Picture 10" descr="addemoticons1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5334000"/>
            <a:ext cx="1643063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 descr="6702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5164138"/>
            <a:ext cx="16764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addemoticons1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5370513"/>
            <a:ext cx="1643062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3" descr="6702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38738"/>
            <a:ext cx="16764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3" descr="6702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164138"/>
            <a:ext cx="16764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0" descr="addemoticons1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5348288"/>
            <a:ext cx="1566862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0" descr="addemoticons1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5370513"/>
            <a:ext cx="1571625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46" descr="__Mot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2676">
            <a:off x="58738" y="4525962"/>
            <a:ext cx="190023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him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36625"/>
            <a:ext cx="152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46" descr="__Mot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72081">
            <a:off x="7555706" y="4677569"/>
            <a:ext cx="190023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[Bài hát] o ô ơ 00_00_21-00_02_5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1352550"/>
            <a:ext cx="6096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0555 C -0.08628 -0.08277 -0.0474 -0.17086 -0.00434 -0.17641 C 0.03872 -0.18196 0.10469 -0.07468 0.13385 -0.02844 C 0.16302 0.01758 0.15469 0.11723 0.17031 0.10058 C 0.18594 0.08393 0.19965 -0.0763 0.22743 -0.12763 C 0.25521 -0.17896 0.3092 -0.23722 0.33698 -0.20809 C 0.36476 -0.17896 0.34601 0.0148 0.3941 0.04786 C 0.44219 0.08093 0.57483 0.02405 0.62587 -0.00925 C 0.67691 -0.04277 0.67118 -0.1304 0.70052 -0.15306 C 0.72986 -0.17572 0.78889 -0.14728 0.80208 -0.14451 C 0.81528 -0.14173 0.79757 -0.13896 0.77986 -0.13618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4" y="-6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13"/>
          <p:cNvSpPr>
            <a:spLocks noChangeArrowheads="1" noChangeShapeType="1" noTextEdit="1"/>
          </p:cNvSpPr>
          <p:nvPr/>
        </p:nvSpPr>
        <p:spPr bwMode="auto">
          <a:xfrm>
            <a:off x="2481263" y="1371600"/>
            <a:ext cx="4957762" cy="106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5149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cs typeface="Arial" panose="020B0604020202020204" pitchFamily="34" charset="0"/>
              </a:rPr>
              <a:t>Trò chơi 2:</a:t>
            </a:r>
            <a:endParaRPr lang="en-US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CC"/>
              </a:solidFill>
              <a:cs typeface="Arial" panose="020B0604020202020204" pitchFamily="34" charset="0"/>
            </a:endParaRPr>
          </a:p>
        </p:txBody>
      </p:sp>
      <p:sp>
        <p:nvSpPr>
          <p:cNvPr id="19459" name="WordArt 14"/>
          <p:cNvSpPr>
            <a:spLocks noChangeArrowheads="1" noChangeShapeType="1" noTextEdit="1"/>
          </p:cNvSpPr>
          <p:nvPr/>
        </p:nvSpPr>
        <p:spPr bwMode="auto">
          <a:xfrm>
            <a:off x="1833563" y="2133600"/>
            <a:ext cx="6172200" cy="2133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528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sức</a:t>
            </a:r>
          </a:p>
        </p:txBody>
      </p:sp>
      <p:pic>
        <p:nvPicPr>
          <p:cNvPr id="19460" name="Picture 22" descr="sisters_walking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4267200"/>
            <a:ext cx="1752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2" descr="sisters_walking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4267200"/>
            <a:ext cx="1752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2" descr="sisters_walking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67200"/>
            <a:ext cx="1752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2" descr="sisters_walking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4267200"/>
            <a:ext cx="1752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sisters_walking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267200"/>
            <a:ext cx="1752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3" descr="nobu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1162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3" descr="nobu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79375"/>
            <a:ext cx="1162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4" descr="p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" y="1466850"/>
            <a:ext cx="13716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" descr="p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8913" y="1704975"/>
            <a:ext cx="13716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a Minh Rat Vui - Be Bao An 00_00_20-00_02_59 00_00_05-00_02_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220075" y="3657600"/>
            <a:ext cx="549275" cy="508000"/>
          </a:xfrm>
          <a:prstGeom prst="rect">
            <a:avLst/>
          </a:prstGeom>
          <a:solidFill>
            <a:srgbClr val="00B0F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" name="NiemVuiGiaDinh-NhatNguyet-242925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192213"/>
            <a:ext cx="514350" cy="5143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vi-VN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0484" name="Picture 4" descr="Pict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25400"/>
            <a:ext cx="9144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304925" y="3810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6600CC"/>
                </a:solidFill>
              </a:rPr>
              <a:t>           </a:t>
            </a:r>
            <a:endParaRPr lang="en-US" altLang="en-US" sz="2800" b="1" i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6" name="Picture 6" descr="286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249863"/>
            <a:ext cx="1676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2864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-228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 descr="2864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161925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4587" y="2133600"/>
            <a:ext cx="5715000" cy="12192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8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Trò chơi 3</a:t>
            </a:r>
            <a:endParaRPr lang="en-US" sz="8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4471" y="3836342"/>
            <a:ext cx="6439354" cy="1757065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vi-VN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900C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itchFamily="34" charset="0"/>
              </a:rPr>
              <a:t>Bé khéo tay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900CC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KhucHatRuNguoiMeTre-TranHongNhung-281694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28575"/>
            <a:ext cx="541338" cy="542925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6" descr="286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334000"/>
            <a:ext cx="1676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44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52400"/>
            <a:ext cx="965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730250" y="1485900"/>
            <a:ext cx="8023225" cy="388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3500000" algn="ctr" rotWithShape="0">
                    <a:schemeClr val="tx1">
                      <a:alpha val="50000"/>
                    </a:schemeClr>
                  </a:outerShdw>
                </a:effectLst>
                <a:cs typeface="Arial" panose="020B0604020202020204" pitchFamily="34" charset="0"/>
              </a:rPr>
              <a:t>Chúc các cô giáo mạnh khỏe</a:t>
            </a:r>
          </a:p>
          <a:p>
            <a:pPr algn="ctr"/>
            <a:r>
              <a:rPr lang="en-US" sz="20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3500000" algn="ctr" rotWithShape="0">
                    <a:schemeClr val="tx1">
                      <a:alpha val="50000"/>
                    </a:schemeClr>
                  </a:outerShdw>
                </a:effectLst>
                <a:cs typeface="Arial" panose="020B0604020202020204" pitchFamily="34" charset="0"/>
              </a:rPr>
              <a:t>Chúc các con yêu chăm ngoan, học giỏi</a:t>
            </a:r>
          </a:p>
        </p:txBody>
      </p:sp>
      <p:pic>
        <p:nvPicPr>
          <p:cNvPr id="21508" name="Picture 23" descr="nobu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166688"/>
            <a:ext cx="1162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3" descr="nobu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5791200"/>
            <a:ext cx="1162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5" descr="200709101418325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981200"/>
            <a:ext cx="457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5" descr="200709101418325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733425"/>
            <a:ext cx="457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VaMe-ToThienThao-2690917 00_00_24-00_02_2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19088"/>
            <a:ext cx="609600" cy="609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 rot="10800000" flipH="1" flipV="1">
            <a:off x="7343775" y="5292725"/>
            <a:ext cx="1800225" cy="1565275"/>
            <a:chOff x="4368" y="2880"/>
            <a:chExt cx="1200" cy="1289"/>
          </a:xfrm>
        </p:grpSpPr>
        <p:sp>
          <p:nvSpPr>
            <p:cNvPr id="7202" name="Freeform 3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3" name="Freeform 4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" name="Freeform 5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Freeform 6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Freeform 7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Freeform 8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Freeform 9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09" name="Group 10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210" name="Picture 1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11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12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13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14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15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16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17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18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171" name="Picture 20" descr="nhom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50482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60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2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343400"/>
            <a:ext cx="2009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3" descr="2007091014183253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286000"/>
            <a:ext cx="457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43800" y="-381000"/>
            <a:ext cx="2009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5" descr="2007091014183253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457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7" name="Group 26"/>
          <p:cNvGrpSpPr>
            <a:grpSpLocks/>
          </p:cNvGrpSpPr>
          <p:nvPr/>
        </p:nvGrpSpPr>
        <p:grpSpPr bwMode="auto">
          <a:xfrm flipH="1" flipV="1">
            <a:off x="-79375" y="47625"/>
            <a:ext cx="1800225" cy="1565275"/>
            <a:chOff x="4368" y="2880"/>
            <a:chExt cx="1200" cy="1289"/>
          </a:xfrm>
        </p:grpSpPr>
        <p:sp>
          <p:nvSpPr>
            <p:cNvPr id="7185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92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193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4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5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6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7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8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9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00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01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178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32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45" descr="nhom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95950" y="-10477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46" descr="__Mot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685800"/>
            <a:ext cx="1552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47" descr="Butterfly-03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0" name="WordArt 52"/>
          <p:cNvSpPr>
            <a:spLocks noChangeArrowheads="1" noChangeShapeType="1" noTextEdit="1"/>
          </p:cNvSpPr>
          <p:nvPr/>
        </p:nvSpPr>
        <p:spPr bwMode="auto">
          <a:xfrm>
            <a:off x="1600200" y="304800"/>
            <a:ext cx="6324600" cy="2362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44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cs typeface="Arial" panose="020B0604020202020204" pitchFamily="34" charset="0"/>
            </a:endParaRPr>
          </a:p>
        </p:txBody>
      </p:sp>
      <p:sp>
        <p:nvSpPr>
          <p:cNvPr id="7183" name="WordArt 55"/>
          <p:cNvSpPr>
            <a:spLocks noChangeArrowheads="1" noChangeShapeType="1" noTextEdit="1"/>
          </p:cNvSpPr>
          <p:nvPr/>
        </p:nvSpPr>
        <p:spPr bwMode="auto">
          <a:xfrm>
            <a:off x="2057400" y="3124200"/>
            <a:ext cx="5029200" cy="514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591" y="1398568"/>
            <a:ext cx="8142819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con đến với chương trình: </a:t>
            </a:r>
          </a:p>
          <a:p>
            <a:pPr algn="ctr">
              <a:defRPr/>
            </a:pPr>
            <a:r>
              <a:rPr lang="vi-VN" sz="28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‘‘Bé vui học chữ’’</a:t>
            </a:r>
            <a:endParaRPr lang="vi-VN" sz="28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mon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6"/>
          <p:cNvSpPr>
            <a:spLocks noChangeArrowheads="1" noChangeShapeType="1" noTextEdit="1"/>
          </p:cNvSpPr>
          <p:nvPr/>
        </p:nvSpPr>
        <p:spPr bwMode="auto">
          <a:xfrm>
            <a:off x="3952875" y="3078163"/>
            <a:ext cx="123825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</a:p>
        </p:txBody>
      </p:sp>
      <p:pic>
        <p:nvPicPr>
          <p:cNvPr id="8195" name="Picture 7" descr="Picture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WordArt 9"/>
          <p:cNvSpPr>
            <a:spLocks noChangeArrowheads="1" noChangeShapeType="1" noTextEdit="1"/>
          </p:cNvSpPr>
          <p:nvPr/>
        </p:nvSpPr>
        <p:spPr bwMode="auto">
          <a:xfrm>
            <a:off x="2286000" y="685800"/>
            <a:ext cx="281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WordArt 10"/>
          <p:cNvSpPr>
            <a:spLocks noChangeArrowheads="1" noChangeShapeType="1" noTextEdit="1"/>
          </p:cNvSpPr>
          <p:nvPr/>
        </p:nvSpPr>
        <p:spPr bwMode="auto">
          <a:xfrm>
            <a:off x="685800" y="3733800"/>
            <a:ext cx="5867400" cy="1676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hát lên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838200"/>
            <a:ext cx="37338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</a:t>
            </a:r>
            <a:r>
              <a:rPr lang="en-US" sz="6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1:</a:t>
            </a:r>
            <a:endParaRPr lang="en-US" sz="6600" dirty="0">
              <a:solidFill>
                <a:prstClr val="black"/>
              </a:solidFill>
            </a:endParaRPr>
          </a:p>
        </p:txBody>
      </p:sp>
      <p:pic>
        <p:nvPicPr>
          <p:cNvPr id="8199" name="Picture 35" descr="Picture1chimc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0"/>
            <a:ext cx="205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5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2209800"/>
            <a:ext cx="1279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600" y="2209800"/>
            <a:ext cx="1279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emVuiGiaDinh-NhatNguyet-242925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914400"/>
            <a:ext cx="609600" cy="6096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Music"/>
          <p:cNvSpPr>
            <a:spLocks noEditPoints="1" noChangeArrowheads="1"/>
          </p:cNvSpPr>
          <p:nvPr/>
        </p:nvSpPr>
        <p:spPr bwMode="auto">
          <a:xfrm>
            <a:off x="2446338" y="2541588"/>
            <a:ext cx="1417637" cy="1073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9966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204" name="Picture 10" descr="462224duyetbinhlv8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5410200"/>
            <a:ext cx="60198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6"/>
          <p:cNvSpPr>
            <a:spLocks noChangeArrowheads="1" noChangeShapeType="1" noTextEdit="1"/>
          </p:cNvSpPr>
          <p:nvPr/>
        </p:nvSpPr>
        <p:spPr bwMode="auto">
          <a:xfrm>
            <a:off x="3952875" y="3078163"/>
            <a:ext cx="123825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</a:p>
        </p:txBody>
      </p:sp>
      <p:pic>
        <p:nvPicPr>
          <p:cNvPr id="9219" name="Picture 7" descr="Picture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WordArt 9"/>
          <p:cNvSpPr>
            <a:spLocks noChangeArrowheads="1" noChangeShapeType="1" noTextEdit="1"/>
          </p:cNvSpPr>
          <p:nvPr/>
        </p:nvSpPr>
        <p:spPr bwMode="auto">
          <a:xfrm>
            <a:off x="2286000" y="685800"/>
            <a:ext cx="281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WordArt 10"/>
          <p:cNvSpPr>
            <a:spLocks noChangeArrowheads="1" noChangeShapeType="1" noTextEdit="1"/>
          </p:cNvSpPr>
          <p:nvPr/>
        </p:nvSpPr>
        <p:spPr bwMode="auto">
          <a:xfrm>
            <a:off x="685800" y="3505200"/>
            <a:ext cx="5867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838200"/>
            <a:ext cx="37338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</a:t>
            </a:r>
            <a:r>
              <a:rPr lang="en-US" sz="6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2:</a:t>
            </a:r>
            <a:endParaRPr lang="en-US" sz="6600" dirty="0">
              <a:solidFill>
                <a:prstClr val="black"/>
              </a:solidFill>
            </a:endParaRPr>
          </a:p>
        </p:txBody>
      </p:sp>
      <p:pic>
        <p:nvPicPr>
          <p:cNvPr id="9223" name="Picture 34" descr="cuctinhye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10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4" descr="cuctinhye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10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34" descr="cuctinhye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34" descr="cuctinhye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4864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5" descr="Picture1chimc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0"/>
            <a:ext cx="205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5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2209800"/>
            <a:ext cx="1279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600" y="2209800"/>
            <a:ext cx="1279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pat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96" y="3703975"/>
            <a:ext cx="1000146" cy="1018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33400" y="1147763"/>
            <a:ext cx="3124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1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657600" y="1219200"/>
            <a:ext cx="2438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0" b="1">
                <a:solidFill>
                  <a:srgbClr val="0000FF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7010400" y="3276600"/>
            <a:ext cx="1485900" cy="1855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8267700" y="5943600"/>
            <a:ext cx="381000" cy="304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0247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5100" y="6419850"/>
            <a:ext cx="9144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88913"/>
            <a:ext cx="914400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90069" y="3286919"/>
            <a:ext cx="66182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1181" y="3253582"/>
            <a:ext cx="66182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pat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96" y="3703975"/>
            <a:ext cx="1000146" cy="1018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33400" y="1147763"/>
            <a:ext cx="3124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1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657600" y="1219200"/>
            <a:ext cx="2438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0" b="1">
                <a:solidFill>
                  <a:srgbClr val="0000FF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7010400" y="3276600"/>
            <a:ext cx="1485900" cy="1855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8267700" y="5943600"/>
            <a:ext cx="381000" cy="304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1271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5100" y="6419850"/>
            <a:ext cx="9144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88913"/>
            <a:ext cx="914400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90069" y="3286919"/>
            <a:ext cx="66182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1181" y="3253582"/>
            <a:ext cx="66182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ảnh thiết kế áo lớp in hình nhân vật hoạt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400"/>
            <a:ext cx="5715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838200" y="4038600"/>
            <a:ext cx="7924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á</a:t>
            </a:r>
            <a:r>
              <a:rPr lang="en-US" altLang="en-US" sz="1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>
            <a:spLocks noChangeArrowheads="1"/>
          </p:cNvSpPr>
          <p:nvPr/>
        </p:nvSpPr>
        <p:spPr bwMode="auto">
          <a:xfrm>
            <a:off x="3124200" y="304800"/>
            <a:ext cx="28956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0" b="1">
                <a:solidFill>
                  <a:srgbClr val="FF00FF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4419600" y="2943225"/>
            <a:ext cx="3810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0033CC"/>
              </a:solidFill>
            </a:endParaRP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5410200" y="2438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0033CC"/>
              </a:solidFill>
            </a:endParaRPr>
          </a:p>
        </p:txBody>
      </p:sp>
      <p:pic>
        <p:nvPicPr>
          <p:cNvPr id="13317" name="Picture 23" descr="1256883ait0xs1cu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71043" y="3271043"/>
            <a:ext cx="68580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3" descr="1256883ait0xs1cu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132" y="3271043"/>
            <a:ext cx="68580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3" descr="1256883ait0xs1cu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5100" y="-42863"/>
            <a:ext cx="860107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3" descr="1256883ait0xs1cu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1463" y="6510338"/>
            <a:ext cx="86010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8 0.003 C -0.02709 0.0111 -0.03854 0.00693 -0.04861 0.02034 C -0.0592 0.02081 -0.07049 0.03584 -0.07778 0.04578 C -0.08507 0.05572 -0.08872 0.06242 -0.09271 0.07422 C -0.09688 0.08601 -0.10087 0.10104 -0.10243 0.1156 C -0.104 0.12994 -0.10452 0.14289 -0.09636 0.16046 C -0.10018 0.1778 -0.09514 0.20439 -0.08907 0.2215 C -0.08282 0.23861 -0.07535 0.2511 -0.06528 0.26266 C -0.05539 0.27468 -0.04202 0.28647 -0.02934 0.28786 C -0.0165 0.29849 -0.00295 0.30034 0.01076 0.29849 C 0.02448 0.29711 0.04097 0.2911 0.05312 0.28323 C 0.06527 0.27468 0.07465 0.26219 0.08368 0.24901 C 0.0901 0.23144 0.10208 0.22404 0.10746 0.20485 C 0.11284 0.18566 0.11684 0.15468 0.11597 0.13364 C 0.11527 0.11237 0.10902 0.09295 0.10277 0.07653 C 0.0967 0.06058 0.08715 0.04578 0.07916 0.0356 C 0.07118 0.02543 0.0618 0.02058 0.05451 0.01549 C 0.04739 0.01063 0.04253 0.00901 0.03663 0.00601 C 0.0309 0.00323 0.02482 0.00092 0.01909 -0.00093 " pathEditMode="relative" rAng="-164322" ptsTypes="aaaaaaaaaaaaaaaaaaA">
                                      <p:cBhvr>
                                        <p:cTn id="13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1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319 -0.00231 0.02656 -0.00463 0.03177 0.00208 C 0.03698 0.00878 0.03281 0.02936 0.03177 0.04 C 0.03073 0.05063 0.02899 0.05665 0.02552 0.06543 C 0.02205 0.07422 0.01667 0.08555 0.01111 0.09295 C 0.00555 0.10034 -0.00174 0.10497 -0.00781 0.10982 C -0.01389 0.11468 -0.01962 0.11861 -0.02535 0.12254 " pathEditMode="relative" ptsTypes="aaaaaaA">
                                      <p:cBhvr>
                                        <p:cTn id="29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  <p:bldP spid="25618" grpId="1" animBg="1"/>
      <p:bldP spid="25618" grpId="2" animBg="1"/>
      <p:bldP spid="25619" grpId="0" animBg="1"/>
      <p:bldP spid="25619" grpId="1" animBg="1"/>
      <p:bldP spid="256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Áo mưa thời trang trẻ em - ChuyenLa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096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1524000" y="4476750"/>
            <a:ext cx="6248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</a:t>
            </a:r>
            <a:r>
              <a:rPr lang="en-US" altLang="en-US" sz="1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3&quot;/&gt;&lt;/object&gt;&lt;object type=&quot;3&quot; unique_id=&quot;10006&quot;&gt;&lt;property id=&quot;20148&quot; value=&quot;5&quot;/&gt;&lt;property id=&quot;20300&quot; value=&quot;Slide 6&quot;/&gt;&lt;property id=&quot;20307&quot; value=&quot;274&quot;/&gt;&lt;/object&gt;&lt;object type=&quot;3&quot; unique_id=&quot;10008&quot;&gt;&lt;property id=&quot;20148&quot; value=&quot;5&quot;/&gt;&lt;property id=&quot;20300&quot; value=&quot;Slide 11&quot;/&gt;&lt;property id=&quot;20307&quot; value=&quot;277&quot;/&gt;&lt;/object&gt;&lt;object type=&quot;3&quot; unique_id=&quot;10009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13&quot;/&gt;&lt;property id=&quot;20307&quot; value=&quot;286&quot;/&gt;&lt;/object&gt;&lt;object type=&quot;3&quot; unique_id=&quot;10012&quot;&gt;&lt;property id=&quot;20148&quot; value=&quot;5&quot;/&gt;&lt;property id=&quot;20300&quot; value=&quot;Slide 14&quot;/&gt;&lt;property id=&quot;20307&quot; value=&quot;287&quot;/&gt;&lt;/object&gt;&lt;object type=&quot;3&quot; unique_id=&quot;10013&quot;&gt;&lt;property id=&quot;20148&quot; value=&quot;5&quot;/&gt;&lt;property id=&quot;20300&quot; value=&quot;Slide 18&quot;/&gt;&lt;property id=&quot;20307&quot; value=&quot;288&quot;/&gt;&lt;/object&gt;&lt;object type=&quot;3&quot; unique_id=&quot;10014&quot;&gt;&lt;property id=&quot;20148&quot; value=&quot;5&quot;/&gt;&lt;property id=&quot;20300&quot; value=&quot;Slide 15&quot;/&gt;&lt;property id=&quot;20307&quot; value=&quot;289&quot;/&gt;&lt;/object&gt;&lt;object type=&quot;3&quot; unique_id=&quot;10018&quot;&gt;&lt;property id=&quot;20148&quot; value=&quot;5&quot;/&gt;&lt;property id=&quot;20300&quot; value=&quot;Slide 20&quot;/&gt;&lt;property id=&quot;20307&quot; value=&quot;292&quot;/&gt;&lt;/object&gt;&lt;object type=&quot;3&quot; unique_id=&quot;10019&quot;&gt;&lt;property id=&quot;20148&quot; value=&quot;5&quot;/&gt;&lt;property id=&quot;20300&quot; value=&quot;Slide 21 - &amp;quot;cai&amp;quot;&quot;/&gt;&lt;property id=&quot;20307&quot; value=&quot;269&quot;/&gt;&lt;/object&gt;&lt;object type=&quot;3&quot; unique_id=&quot;10020&quot;&gt;&lt;property id=&quot;20148&quot; value=&quot;5&quot;/&gt;&lt;property id=&quot;20300&quot; value=&quot;Slide 25&quot;/&gt;&lt;property id=&quot;20307&quot; value=&quot;270&quot;/&gt;&lt;/object&gt;&lt;object type=&quot;3&quot; unique_id=&quot;10021&quot;&gt;&lt;property id=&quot;20148&quot; value=&quot;5&quot;/&gt;&lt;property id=&quot;20300&quot; value=&quot;Slide 22&quot;/&gt;&lt;property id=&quot;20307&quot; value=&quot;271&quot;/&gt;&lt;/object&gt;&lt;object type=&quot;3&quot; unique_id=&quot;10024&quot;&gt;&lt;property id=&quot;20148&quot; value=&quot;5&quot;/&gt;&lt;property id=&quot;20300&quot; value=&quot;Slide 27&quot;/&gt;&lt;property id=&quot;20307&quot; value=&quot;294&quot;/&gt;&lt;/object&gt;&lt;object type=&quot;3&quot; unique_id=&quot;10026&quot;&gt;&lt;property id=&quot;20148&quot; value=&quot;5&quot;/&gt;&lt;property id=&quot;20300&quot; value=&quot;Slide 31&quot;/&gt;&lt;property id=&quot;20307&quot; value=&quot;295&quot;/&gt;&lt;/object&gt;&lt;object type=&quot;3&quot; unique_id=&quot;10029&quot;&gt;&lt;property id=&quot;20148&quot; value=&quot;5&quot;/&gt;&lt;property id=&quot;20300&quot; value=&quot;Slide 34&quot;/&gt;&lt;property id=&quot;20307&quot; value=&quot;281&quot;/&gt;&lt;/object&gt;&lt;object type=&quot;3&quot; unique_id=&quot;11406&quot;&gt;&lt;property id=&quot;20148&quot; value=&quot;5&quot;/&gt;&lt;property id=&quot;20300&quot; value=&quot;Slide 3&quot;/&gt;&lt;property id=&quot;20307&quot; value=&quot;305&quot;/&gt;&lt;/object&gt;&lt;object type=&quot;3&quot; unique_id=&quot;11407&quot;&gt;&lt;property id=&quot;20148&quot; value=&quot;5&quot;/&gt;&lt;property id=&quot;20300&quot; value=&quot;Slide 4&quot;/&gt;&lt;property id=&quot;20307&quot; value=&quot;306&quot;/&gt;&lt;/object&gt;&lt;object type=&quot;3&quot; unique_id=&quot;11499&quot;&gt;&lt;property id=&quot;20148&quot; value=&quot;5&quot;/&gt;&lt;property id=&quot;20300&quot; value=&quot;Slide 5&quot;/&gt;&lt;property id=&quot;20307&quot; value=&quot;307&quot;/&gt;&lt;/object&gt;&lt;object type=&quot;3&quot; unique_id=&quot;11594&quot;&gt;&lt;property id=&quot;20148&quot; value=&quot;5&quot;/&gt;&lt;property id=&quot;20300&quot; value=&quot;Slide 7&quot;/&gt;&lt;property id=&quot;20307&quot; value=&quot;308&quot;/&gt;&lt;/object&gt;&lt;object type=&quot;3&quot; unique_id=&quot;11782&quot;&gt;&lt;property id=&quot;20148&quot; value=&quot;5&quot;/&gt;&lt;property id=&quot;20300&quot; value=&quot;Slide 30&quot;/&gt;&lt;property id=&quot;20307&quot; value=&quot;309&quot;/&gt;&lt;/object&gt;&lt;object type=&quot;3&quot; unique_id=&quot;11893&quot;&gt;&lt;property id=&quot;20148&quot; value=&quot;5&quot;/&gt;&lt;property id=&quot;20300&quot; value=&quot;Slide 32&quot;/&gt;&lt;property id=&quot;20307&quot; value=&quot;310&quot;/&gt;&lt;/object&gt;&lt;object type=&quot;3&quot; unique_id=&quot;12033&quot;&gt;&lt;property id=&quot;20148&quot; value=&quot;5&quot;/&gt;&lt;property id=&quot;20300&quot; value=&quot;Slide 2&quot;/&gt;&lt;property id=&quot;20307&quot; value=&quot;311&quot;/&gt;&lt;/object&gt;&lt;object type=&quot;3&quot; unique_id=&quot;12423&quot;&gt;&lt;property id=&quot;20148&quot; value=&quot;5&quot;/&gt;&lt;property id=&quot;20300&quot; value=&quot;Slide 33&quot;/&gt;&lt;property id=&quot;20307&quot; value=&quot;312&quot;/&gt;&lt;/object&gt;&lt;object type=&quot;3&quot; unique_id=&quot;12744&quot;&gt;&lt;property id=&quot;20148&quot; value=&quot;5&quot;/&gt;&lt;property id=&quot;20300&quot; value=&quot;Slide 9&quot;/&gt;&lt;property id=&quot;20307&quot; value=&quot;313&quot;/&gt;&lt;/object&gt;&lt;object type=&quot;3&quot; unique_id=&quot;12745&quot;&gt;&lt;property id=&quot;20148&quot; value=&quot;5&quot;/&gt;&lt;property id=&quot;20300&quot; value=&quot;Slide 10&quot;/&gt;&lt;property id=&quot;20307&quot; value=&quot;314&quot;/&gt;&lt;/object&gt;&lt;object type=&quot;3&quot; unique_id=&quot;12746&quot;&gt;&lt;property id=&quot;20148&quot; value=&quot;5&quot;/&gt;&lt;property id=&quot;20300&quot; value=&quot;Slide 12&quot;/&gt;&lt;property id=&quot;20307&quot; value=&quot;321&quot;/&gt;&lt;/object&gt;&lt;object type=&quot;3&quot; unique_id=&quot;12747&quot;&gt;&lt;property id=&quot;20148&quot; value=&quot;5&quot;/&gt;&lt;property id=&quot;20300&quot; value=&quot;Slide 16&quot;/&gt;&lt;property id=&quot;20307&quot; value=&quot;315&quot;/&gt;&lt;/object&gt;&lt;object type=&quot;3&quot; unique_id=&quot;12748&quot;&gt;&lt;property id=&quot;20148&quot; value=&quot;5&quot;/&gt;&lt;property id=&quot;20300&quot; value=&quot;Slide 17&quot;/&gt;&lt;property id=&quot;20307&quot; value=&quot;316&quot;/&gt;&lt;/object&gt;&lt;object type=&quot;3&quot; unique_id=&quot;12749&quot;&gt;&lt;property id=&quot;20148&quot; value=&quot;5&quot;/&gt;&lt;property id=&quot;20300&quot; value=&quot;Slide 19&quot;/&gt;&lt;property id=&quot;20307&quot; value=&quot;320&quot;/&gt;&lt;/object&gt;&lt;object type=&quot;3&quot; unique_id=&quot;12750&quot;&gt;&lt;property id=&quot;20148&quot; value=&quot;5&quot;/&gt;&lt;property id=&quot;20300&quot; value=&quot;Slide 23&quot;/&gt;&lt;property id=&quot;20307&quot; value=&quot;317&quot;/&gt;&lt;/object&gt;&lt;object type=&quot;3&quot; unique_id=&quot;12751&quot;&gt;&lt;property id=&quot;20148&quot; value=&quot;5&quot;/&gt;&lt;property id=&quot;20300&quot; value=&quot;Slide 24&quot;/&gt;&lt;property id=&quot;20307&quot; value=&quot;318&quot;/&gt;&lt;/object&gt;&lt;object type=&quot;3&quot; unique_id=&quot;12752&quot;&gt;&lt;property id=&quot;20148&quot; value=&quot;5&quot;/&gt;&lt;property id=&quot;20300&quot; value=&quot;Slide 26&quot;/&gt;&lt;property id=&quot;20307&quot; value=&quot;319&quot;/&gt;&lt;/object&gt;&lt;object type=&quot;3&quot; unique_id=&quot;12924&quot;&gt;&lt;property id=&quot;20148&quot; value=&quot;5&quot;/&gt;&lt;property id=&quot;20300&quot; value=&quot;Slide 28&quot;/&gt;&lt;property id=&quot;20307&quot; value=&quot;324&quot;/&gt;&lt;/object&gt;&lt;object type=&quot;3&quot; unique_id=&quot;12925&quot;&gt;&lt;property id=&quot;20148&quot; value=&quot;5&quot;/&gt;&lt;property id=&quot;20300&quot; value=&quot;Slide 29&quot;/&gt;&lt;property id=&quot;20307&quot; value=&quot;322&quot;/&gt;&lt;/object&gt;&lt;/object&gt;&lt;object type=&quot;8&quot; unique_id=&quot;1005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47. MGL LQCC O,Ô,Ơ</Template>
  <TotalTime>5</TotalTime>
  <Words>134</Words>
  <Application>Microsoft Office PowerPoint</Application>
  <PresentationFormat>On-screen Show (4:3)</PresentationFormat>
  <Paragraphs>40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.VnAvant</vt:lpstr>
      <vt:lpstr>Arial</vt:lpstr>
      <vt:lpstr>Calibri</vt:lpstr>
      <vt:lpstr>Garamond</vt:lpstr>
      <vt:lpstr>Times New Roman</vt:lpstr>
      <vt:lpstr>VNI-Avo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2024-10-08T02:58:15Z</dcterms:created>
  <dcterms:modified xsi:type="dcterms:W3CDTF">2024-10-14T09:37:41Z</dcterms:modified>
</cp:coreProperties>
</file>