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1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2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6120F-5110-4C2B-9AEE-EC4DBBF74644}" type="datetimeFigureOut">
              <a:rPr lang="en-US" smtClean="0"/>
              <a:t>27/1/2024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F8B-62FE-470A-A3CD-A029A11DE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061"/>
            <a:ext cx="12192001" cy="6730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3469" y="444064"/>
            <a:ext cx="458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0429" y="2342173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1650" y="2846158"/>
            <a:ext cx="62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3383" y="4425419"/>
            <a:ext cx="5525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892" y="5755006"/>
            <a:ext cx="337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53" y="1294173"/>
            <a:ext cx="713294" cy="713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6492" y="3475629"/>
            <a:ext cx="5199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3" y="0"/>
            <a:ext cx="12193057" cy="6730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hát hình dạng _ Hình dạng cho trẻ em _ Tìm hiểu hình dạng _ hình dạng hình học _ Shape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183" y="1690688"/>
            <a:ext cx="7704044" cy="4351338"/>
          </a:xfrm>
        </p:spPr>
      </p:pic>
    </p:spTree>
    <p:extLst>
      <p:ext uri="{BB962C8B-B14F-4D97-AF65-F5344CB8AC3E}">
        <p14:creationId xmlns:p14="http://schemas.microsoft.com/office/powerpoint/2010/main" val="22519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5949"/>
            <a:ext cx="12192001" cy="673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4700"/>
            <a:ext cx="12192001" cy="6730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1846" y="512712"/>
            <a:ext cx="442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a Vòng Nguyệt Quế 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68" y="1270601"/>
            <a:ext cx="3829243" cy="38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a Mô hình bánh tròn xoe hồng dễ thương (SQ120 ) | Tik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86" y="1825625"/>
            <a:ext cx="2669102" cy="26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òng thể dục VÂN HO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69" y="1648028"/>
            <a:ext cx="3681004" cy="34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3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88"/>
            <a:ext cx="12193057" cy="6730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0237" y="505180"/>
            <a:ext cx="542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8687" y="1905985"/>
            <a:ext cx="3892731" cy="343870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350237" y="1944884"/>
            <a:ext cx="0" cy="3438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50237" y="5383590"/>
            <a:ext cx="39380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88306" y="1877416"/>
            <a:ext cx="0" cy="3438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350237" y="1852519"/>
            <a:ext cx="3892731" cy="517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1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89" y="-25138"/>
            <a:ext cx="12192000" cy="6729983"/>
          </a:xfrm>
          <a:prstGeom prst="rect">
            <a:avLst/>
          </a:prstGeom>
        </p:spPr>
      </p:pic>
      <p:pic>
        <p:nvPicPr>
          <p:cNvPr id="2052" name="Picture 4" descr="Đồng hồ hình vuông 12 số i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6" y="904349"/>
            <a:ext cx="2312127" cy="231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5 kiểu bánh sinh nhật hình vuông đẹp, sang trọng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7800" r="9287" b="7815"/>
          <a:stretch/>
        </p:blipFill>
        <p:spPr bwMode="auto">
          <a:xfrm>
            <a:off x="4404359" y="904348"/>
            <a:ext cx="2583987" cy="22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6E9EE"/>
              </a:clrFrom>
              <a:clrTo>
                <a:srgbClr val="E6E9EE">
                  <a:alpha val="0"/>
                </a:srgbClr>
              </a:clrTo>
            </a:clrChange>
          </a:blip>
          <a:srcRect l="23463" t="17470" r="30756" b="17604"/>
          <a:stretch/>
        </p:blipFill>
        <p:spPr>
          <a:xfrm>
            <a:off x="8045711" y="830250"/>
            <a:ext cx="2518058" cy="2365869"/>
          </a:xfrm>
          <a:prstGeom prst="rect">
            <a:avLst/>
          </a:prstGeom>
        </p:spPr>
      </p:pic>
      <p:pic>
        <p:nvPicPr>
          <p:cNvPr id="1026" name="Picture 2" descr="Khung ảnh Vuông để Bàn Trang Trí Tủ Kệ YSD2210 | Flexdecor V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16541" r="13018" b="11637"/>
          <a:stretch/>
        </p:blipFill>
        <p:spPr bwMode="auto">
          <a:xfrm>
            <a:off x="1201782" y="3853149"/>
            <a:ext cx="2442755" cy="23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ỐI ÔM HÌNH VUÔNG KITTY – Đồ chơi trẻ e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00" y="3844472"/>
            <a:ext cx="2346929" cy="234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ĩa vuông 08 (20.5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11" y="3844472"/>
            <a:ext cx="2260883" cy="20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63716"/>
            <a:ext cx="12193057" cy="6730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9143" y="627017"/>
            <a:ext cx="547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876492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1829" y="3024568"/>
            <a:ext cx="7968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80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86" y="2207328"/>
            <a:ext cx="2074803" cy="1146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86"/>
            <a:ext cx="12193057" cy="673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84" y="879101"/>
            <a:ext cx="1985682" cy="1985682"/>
          </a:xfrm>
          <a:prstGeom prst="rect">
            <a:avLst/>
          </a:prstGeom>
        </p:spPr>
      </p:pic>
      <p:pic>
        <p:nvPicPr>
          <p:cNvPr id="2050" name="Picture 2" descr="Bán Đệm ngồi lót bông hình vuông 50x50 màu mận chín | Báo Giá Rẻ 59.500₫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33" y="803733"/>
            <a:ext cx="2538070" cy="19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 mẫu cửa sổ đẹp phổ biến sẽ truyền cảm hứng cho bạ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30" y="711438"/>
            <a:ext cx="1912559" cy="19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ồ Chơi Nhấn Bong Bóng - Pop It LX36 - Hình Vuông - Màu Tí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77" y="3931557"/>
            <a:ext cx="1646044" cy="16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ộ sưu tập vẽ trang trí khăn tay hình vuông độc đáo và sáng t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89" y="3689043"/>
            <a:ext cx="2320701" cy="23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Đĩa vuông cỡ nhỏ cạnh dài 19,1cm (Plate Square 19,1cm - Hertford 4861) –  Thương Hiệu Sứ Cao Cấp Số 1 Nhật Bả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00" y="3931557"/>
            <a:ext cx="2096431" cy="20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7527" y="2864783"/>
            <a:ext cx="213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8833" y="2780492"/>
            <a:ext cx="218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8700" y="2707286"/>
            <a:ext cx="209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3945" y="5881255"/>
            <a:ext cx="20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3389" y="6009744"/>
            <a:ext cx="262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4230" y="5881254"/>
            <a:ext cx="158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60668"/>
            <a:ext cx="12193057" cy="6736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63" y="910441"/>
            <a:ext cx="7876471" cy="55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4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113</Words>
  <Application>Microsoft Office PowerPoint</Application>
  <PresentationFormat>Widescreen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Hát và vận động theo nhạc bài hát: bài hát hình dạng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2024-01-16T09:11:25Z</dcterms:created>
  <dcterms:modified xsi:type="dcterms:W3CDTF">2024-01-27T08:56:50Z</dcterms:modified>
</cp:coreProperties>
</file>