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9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9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9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4CFC-CC79-4A08-9774-1B41D283C9C9}" type="datetimeFigureOut">
              <a:rPr lang="en-US" smtClean="0"/>
              <a:t>27/1/2024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9818-36B1-4CE3-A1A8-831A7E18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với hơn 161 về hình ảnh nền powerpoint đẹp hay nhất - cheohanoi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8777" y="709137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743" y="3063408"/>
            <a:ext cx="5094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4943" y="3543388"/>
            <a:ext cx="494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623" y="4153572"/>
            <a:ext cx="494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742" y="6336515"/>
            <a:ext cx="402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399019"/>
            <a:ext cx="711520" cy="711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9983" y="2460316"/>
            <a:ext cx="811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1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ập nhật với hơn 161 về hình ảnh nền powerpoint đẹp hay nhất - cheohanoi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1029" y="0"/>
            <a:ext cx="552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66" y="756744"/>
            <a:ext cx="9932275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với hơn 161 về hình ảnh nền powerpoint đẹp hay nhất - cheohanoi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7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0429" y="2214762"/>
            <a:ext cx="7511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1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6748857"/>
          </a:xfrm>
          <a:prstGeom prst="rect">
            <a:avLst/>
          </a:prstGeom>
        </p:spPr>
      </p:pic>
      <p:pic>
        <p:nvPicPr>
          <p:cNvPr id="4" name="Thơ hay cho bé bài thơ con vỏi con voi cái vòi đi trước  Đọc thơ thiếu nhi thơ cho trẻ mầm non ECE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288" y="1004341"/>
            <a:ext cx="10068393" cy="5294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24056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ập nhật với hơn 161 về hình ảnh nền powerpoint đẹp hay nhất - cheohanoi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7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0471" y="1865205"/>
            <a:ext cx="829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1128" y="2923510"/>
            <a:ext cx="882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1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9" y="1307293"/>
            <a:ext cx="4985338" cy="3912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4814" y="1705549"/>
            <a:ext cx="3869175" cy="3247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0846" y="6036325"/>
            <a:ext cx="715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4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929"/>
            <a:ext cx="12192000" cy="6748272"/>
          </a:xfrm>
          <a:prstGeom prst="rect">
            <a:avLst/>
          </a:prstGeom>
        </p:spPr>
      </p:pic>
      <p:pic>
        <p:nvPicPr>
          <p:cNvPr id="1026" name="Picture 2" descr="Những hình ảnh động Powerpoint tạm biệt cuối slide thuyết trình đẹp nhất |  Câu nói cám ơn, Cười, Cám ơ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99" y="824630"/>
            <a:ext cx="6955643" cy="48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9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87</Words>
  <Application>Microsoft Office PowerPoint</Application>
  <PresentationFormat>Widescreen</PresentationFormat>
  <Paragraphs>14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2024-01-15T02:32:04Z</dcterms:created>
  <dcterms:modified xsi:type="dcterms:W3CDTF">2024-01-27T09:15:03Z</dcterms:modified>
</cp:coreProperties>
</file>