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aloo Thambi" charset="1" panose="03080902040302020200"/>
      <p:regular r:id="rId10"/>
    </p:embeddedFont>
    <p:embeddedFont>
      <p:font typeface="Bungee Shade" charset="1" panose="00000000000000000000"/>
      <p:regular r:id="rId11"/>
    </p:embeddedFont>
    <p:embeddedFont>
      <p:font typeface="Open Sans Extra Bold" charset="1" panose="020B0906030804020204"/>
      <p:regular r:id="rId12"/>
    </p:embeddedFont>
    <p:embeddedFont>
      <p:font typeface="Open Sans Extra Bold Italics" charset="1" panose="020B0906030804020204"/>
      <p:regular r:id="rId13"/>
    </p:embeddedFont>
    <p:embeddedFont>
      <p:font typeface="Times New Roman" charset="1" panose="02030502070405020303"/>
      <p:regular r:id="rId14"/>
    </p:embeddedFont>
    <p:embeddedFont>
      <p:font typeface="Times New Roman Bold" charset="1" panose="02030802070405020303"/>
      <p:regular r:id="rId15"/>
    </p:embeddedFont>
    <p:embeddedFont>
      <p:font typeface="Times New Roman Italics" charset="1" panose="02030502070405090303"/>
      <p:regular r:id="rId16"/>
    </p:embeddedFont>
    <p:embeddedFont>
      <p:font typeface="Times New Roman Bold Italics" charset="1" panose="02030802070405090303"/>
      <p:regular r:id="rId17"/>
    </p:embeddedFont>
    <p:embeddedFont>
      <p:font typeface="Times New Roman Medium" charset="1" panose="02030502070405020303"/>
      <p:regular r:id="rId18"/>
    </p:embeddedFont>
    <p:embeddedFont>
      <p:font typeface="Times New Roman Medium Italics" charset="1" panose="02030502070405090303"/>
      <p:regular r:id="rId19"/>
    </p:embeddedFont>
    <p:embeddedFont>
      <p:font typeface="Times New Roman Semi-Bold" charset="1" panose="02030702070405020303"/>
      <p:regular r:id="rId20"/>
    </p:embeddedFont>
    <p:embeddedFont>
      <p:font typeface="Times New Roman Semi-Bold Italics" charset="1" panose="02030702070405090303"/>
      <p:regular r:id="rId21"/>
    </p:embeddedFont>
    <p:embeddedFont>
      <p:font typeface="Times New Roman Ultra-Bold" charset="1" panose="02030902070405020303"/>
      <p:regular r:id="rId22"/>
    </p:embeddedFont>
    <p:embeddedFont>
      <p:font typeface="Kurale" charset="1" panose="020B06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34" Target="slides/slide11.xml" Type="http://schemas.openxmlformats.org/officeDocument/2006/relationships/slide"/><Relationship Id="rId35" Target="slides/slide1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jpe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9.svg" Type="http://schemas.openxmlformats.org/officeDocument/2006/relationships/image"/><Relationship Id="rId11" Target="../media/image60.png" Type="http://schemas.openxmlformats.org/officeDocument/2006/relationships/image"/><Relationship Id="rId12" Target="../media/image61.svg" Type="http://schemas.openxmlformats.org/officeDocument/2006/relationships/image"/><Relationship Id="rId2" Target="../media/image53.png" Type="http://schemas.openxmlformats.org/officeDocument/2006/relationships/image"/><Relationship Id="rId3" Target="../media/image54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55.png" Type="http://schemas.openxmlformats.org/officeDocument/2006/relationships/image"/><Relationship Id="rId7" Target="../media/image56.png" Type="http://schemas.openxmlformats.org/officeDocument/2006/relationships/image"/><Relationship Id="rId8" Target="../media/image57.svg" Type="http://schemas.openxmlformats.org/officeDocument/2006/relationships/image"/><Relationship Id="rId9" Target="../media/image58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62.pn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63.png" Type="http://schemas.openxmlformats.org/officeDocument/2006/relationships/image"/><Relationship Id="rId8" Target="../media/image64.sv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6.png" Type="http://schemas.openxmlformats.org/officeDocument/2006/relationships/image"/><Relationship Id="rId15" Target="../media/image27.svg" Type="http://schemas.openxmlformats.org/officeDocument/2006/relationships/image"/><Relationship Id="rId16" Target="../media/image28.gif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gif" Type="http://schemas.openxmlformats.org/officeDocument/2006/relationships/image"/><Relationship Id="rId6" Target="../media/image34.png" Type="http://schemas.openxmlformats.org/officeDocument/2006/relationships/image"/><Relationship Id="rId7" Target="../media/image35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gif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gif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2459" y="-1028700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177607" y="6751439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23924" y="862403"/>
            <a:ext cx="15240152" cy="8562194"/>
          </a:xfrm>
          <a:custGeom>
            <a:avLst/>
            <a:gdLst/>
            <a:ahLst/>
            <a:cxnLst/>
            <a:rect r="r" b="b" t="t" l="l"/>
            <a:pathLst>
              <a:path h="8562194" w="15240152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110393" y="1800108"/>
            <a:ext cx="12067213" cy="6686783"/>
            <a:chOff x="0" y="0"/>
            <a:chExt cx="2850029" cy="15792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850029" cy="1579282"/>
            </a:xfrm>
            <a:custGeom>
              <a:avLst/>
              <a:gdLst/>
              <a:ahLst/>
              <a:cxnLst/>
              <a:rect r="r" b="b" t="t" l="l"/>
              <a:pathLst>
                <a:path h="1579282" w="2850029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1173307">
            <a:off x="12264708" y="6256574"/>
            <a:ext cx="1254944" cy="1223000"/>
          </a:xfrm>
          <a:custGeom>
            <a:avLst/>
            <a:gdLst/>
            <a:ahLst/>
            <a:cxnLst/>
            <a:rect r="r" b="b" t="t" l="l"/>
            <a:pathLst>
              <a:path h="1223000" w="1254944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84636" y="4145291"/>
            <a:ext cx="1257309" cy="1455832"/>
          </a:xfrm>
          <a:custGeom>
            <a:avLst/>
            <a:gdLst/>
            <a:ahLst/>
            <a:cxnLst/>
            <a:rect r="r" b="b" t="t" l="l"/>
            <a:pathLst>
              <a:path h="1455832" w="1257309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11310">
            <a:off x="2575703" y="1515660"/>
            <a:ext cx="1853276" cy="1846537"/>
          </a:xfrm>
          <a:custGeom>
            <a:avLst/>
            <a:gdLst/>
            <a:ahLst/>
            <a:cxnLst/>
            <a:rect r="r" b="b" t="t" l="l"/>
            <a:pathLst>
              <a:path h="1846537" w="1853276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27578" y="7400827"/>
            <a:ext cx="1885713" cy="1313142"/>
          </a:xfrm>
          <a:custGeom>
            <a:avLst/>
            <a:gdLst/>
            <a:ahLst/>
            <a:cxnLst/>
            <a:rect r="r" b="b" t="t" l="l"/>
            <a:pathLst>
              <a:path h="1313142" w="1885713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6624654" y="8588108"/>
            <a:ext cx="5537118" cy="899611"/>
            <a:chOff x="0" y="0"/>
            <a:chExt cx="1458336" cy="23693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58336" cy="236934"/>
            </a:xfrm>
            <a:custGeom>
              <a:avLst/>
              <a:gdLst/>
              <a:ahLst/>
              <a:cxnLst/>
              <a:rect r="r" b="b" t="t" l="l"/>
              <a:pathLst>
                <a:path h="236934" w="1458336">
                  <a:moveTo>
                    <a:pt x="40547" y="0"/>
                  </a:moveTo>
                  <a:lnTo>
                    <a:pt x="1417788" y="0"/>
                  </a:lnTo>
                  <a:cubicBezTo>
                    <a:pt x="1440182" y="0"/>
                    <a:pt x="1458336" y="18154"/>
                    <a:pt x="1458336" y="40547"/>
                  </a:cubicBezTo>
                  <a:lnTo>
                    <a:pt x="1458336" y="196387"/>
                  </a:lnTo>
                  <a:cubicBezTo>
                    <a:pt x="1458336" y="218781"/>
                    <a:pt x="1440182" y="236934"/>
                    <a:pt x="1417788" y="236934"/>
                  </a:cubicBezTo>
                  <a:lnTo>
                    <a:pt x="40547" y="236934"/>
                  </a:lnTo>
                  <a:cubicBezTo>
                    <a:pt x="18154" y="236934"/>
                    <a:pt x="0" y="218781"/>
                    <a:pt x="0" y="196387"/>
                  </a:cubicBezTo>
                  <a:lnTo>
                    <a:pt x="0" y="40547"/>
                  </a:lnTo>
                  <a:cubicBezTo>
                    <a:pt x="0" y="18154"/>
                    <a:pt x="18154" y="0"/>
                    <a:pt x="4054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458336" cy="275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768668" y="8713968"/>
            <a:ext cx="5327556" cy="647890"/>
            <a:chOff x="0" y="0"/>
            <a:chExt cx="1403142" cy="17063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03142" cy="170638"/>
            </a:xfrm>
            <a:custGeom>
              <a:avLst/>
              <a:gdLst/>
              <a:ahLst/>
              <a:cxnLst/>
              <a:rect r="r" b="b" t="t" l="l"/>
              <a:pathLst>
                <a:path h="170638" w="1403142">
                  <a:moveTo>
                    <a:pt x="15985" y="0"/>
                  </a:moveTo>
                  <a:lnTo>
                    <a:pt x="1387157" y="0"/>
                  </a:lnTo>
                  <a:cubicBezTo>
                    <a:pt x="1395986" y="0"/>
                    <a:pt x="1403142" y="7157"/>
                    <a:pt x="1403142" y="15985"/>
                  </a:cubicBezTo>
                  <a:lnTo>
                    <a:pt x="1403142" y="154653"/>
                  </a:lnTo>
                  <a:cubicBezTo>
                    <a:pt x="1403142" y="163481"/>
                    <a:pt x="1395986" y="170638"/>
                    <a:pt x="1387157" y="170638"/>
                  </a:cubicBezTo>
                  <a:lnTo>
                    <a:pt x="15985" y="170638"/>
                  </a:lnTo>
                  <a:cubicBezTo>
                    <a:pt x="7157" y="170638"/>
                    <a:pt x="0" y="163481"/>
                    <a:pt x="0" y="154653"/>
                  </a:cubicBezTo>
                  <a:lnTo>
                    <a:pt x="0" y="15985"/>
                  </a:lnTo>
                  <a:cubicBezTo>
                    <a:pt x="0" y="7157"/>
                    <a:pt x="7157" y="0"/>
                    <a:pt x="15985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403142" cy="2087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403428">
            <a:off x="13688137" y="1465407"/>
            <a:ext cx="1993808" cy="2057400"/>
          </a:xfrm>
          <a:custGeom>
            <a:avLst/>
            <a:gdLst/>
            <a:ahLst/>
            <a:cxnLst/>
            <a:rect r="r" b="b" t="t" l="l"/>
            <a:pathLst>
              <a:path h="2057400" w="1993808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417858">
            <a:off x="13973887" y="6993803"/>
            <a:ext cx="1741724" cy="1767432"/>
          </a:xfrm>
          <a:custGeom>
            <a:avLst/>
            <a:gdLst/>
            <a:ahLst/>
            <a:cxnLst/>
            <a:rect r="r" b="b" t="t" l="l"/>
            <a:pathLst>
              <a:path h="1767432" w="1741724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547271">
            <a:off x="626238" y="4580441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808354">
            <a:off x="16000291" y="3907893"/>
            <a:ext cx="1463768" cy="1930629"/>
          </a:xfrm>
          <a:custGeom>
            <a:avLst/>
            <a:gdLst/>
            <a:ahLst/>
            <a:cxnLst/>
            <a:rect r="r" b="b" t="t" l="l"/>
            <a:pathLst>
              <a:path h="1930629" w="1463768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4617294" y="3014542"/>
            <a:ext cx="9553223" cy="167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5"/>
              </a:lnSpc>
            </a:pPr>
            <a:r>
              <a:rPr lang="en-US" sz="6994">
                <a:solidFill>
                  <a:srgbClr val="8A9C60"/>
                </a:solidFill>
                <a:latin typeface="Baloo Thambi"/>
              </a:rPr>
              <a:t>PHÁT TRIỂN NGÔN NGỮ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0" y="23059"/>
            <a:ext cx="1694449" cy="1678687"/>
          </a:xfrm>
          <a:custGeom>
            <a:avLst/>
            <a:gdLst/>
            <a:ahLst/>
            <a:cxnLst/>
            <a:rect r="r" b="b" t="t" l="l"/>
            <a:pathLst>
              <a:path h="1678687" w="1694449">
                <a:moveTo>
                  <a:pt x="0" y="0"/>
                </a:moveTo>
                <a:lnTo>
                  <a:pt x="1694449" y="0"/>
                </a:lnTo>
                <a:lnTo>
                  <a:pt x="1694449" y="1678687"/>
                </a:lnTo>
                <a:lnTo>
                  <a:pt x="0" y="167868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6730128" y="8885039"/>
            <a:ext cx="5326171" cy="380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4"/>
              </a:lnSpc>
            </a:pPr>
            <a:r>
              <a:rPr lang="en-US" sz="3026">
                <a:solidFill>
                  <a:srgbClr val="32AD5F"/>
                </a:solidFill>
                <a:latin typeface="Kurale"/>
              </a:rPr>
              <a:t>Năm học: 2023 - 2024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420105" y="-5081"/>
            <a:ext cx="4810742" cy="1033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A9C60"/>
                </a:solidFill>
                <a:latin typeface="Times New Roman Bold"/>
              </a:rPr>
              <a:t>UBND Quận Long Biên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8A9C60"/>
                </a:solidFill>
                <a:latin typeface="Times New Roman Bold"/>
              </a:rPr>
              <a:t>Trường Mầm Non Hồng Tiến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212059" y="4981575"/>
            <a:ext cx="6747629" cy="2953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10"/>
              </a:lnSpc>
              <a:spcBef>
                <a:spcPct val="0"/>
              </a:spcBef>
            </a:pPr>
            <a:r>
              <a:rPr lang="en-US" sz="4078">
                <a:solidFill>
                  <a:srgbClr val="32AD5F"/>
                </a:solidFill>
                <a:latin typeface="Times New Roman"/>
              </a:rPr>
              <a:t>Hoạt động: Nhận biết tập nói</a:t>
            </a:r>
          </a:p>
          <a:p>
            <a:pPr>
              <a:lnSpc>
                <a:spcPts val="5710"/>
              </a:lnSpc>
              <a:spcBef>
                <a:spcPct val="0"/>
              </a:spcBef>
            </a:pPr>
            <a:r>
              <a:rPr lang="en-US" sz="4078">
                <a:solidFill>
                  <a:srgbClr val="32AD5F"/>
                </a:solidFill>
                <a:latin typeface="Times New Roman"/>
              </a:rPr>
              <a:t>Đề tài: Lớp học của bé</a:t>
            </a:r>
          </a:p>
          <a:p>
            <a:pPr>
              <a:lnSpc>
                <a:spcPts val="5710"/>
              </a:lnSpc>
              <a:spcBef>
                <a:spcPct val="0"/>
              </a:spcBef>
            </a:pPr>
            <a:r>
              <a:rPr lang="en-US" sz="4078">
                <a:solidFill>
                  <a:srgbClr val="32AD5F"/>
                </a:solidFill>
                <a:latin typeface="Times New Roman"/>
              </a:rPr>
              <a:t>Lứa tuổi: 24 - 36 tháng</a:t>
            </a:r>
          </a:p>
          <a:p>
            <a:pPr>
              <a:lnSpc>
                <a:spcPts val="5710"/>
              </a:lnSpc>
              <a:spcBef>
                <a:spcPct val="0"/>
              </a:spcBef>
            </a:pPr>
            <a:r>
              <a:rPr lang="en-US" sz="4078">
                <a:solidFill>
                  <a:srgbClr val="32AD5F"/>
                </a:solidFill>
                <a:latin typeface="Times New Roman"/>
              </a:rPr>
              <a:t>Giáo viên: Đỗ Hà Linh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55306" y="-1249713"/>
            <a:ext cx="13777389" cy="13069558"/>
          </a:xfrm>
          <a:custGeom>
            <a:avLst/>
            <a:gdLst/>
            <a:ahLst/>
            <a:cxnLst/>
            <a:rect r="r" b="b" t="t" l="l"/>
            <a:pathLst>
              <a:path h="13069558" w="13777389">
                <a:moveTo>
                  <a:pt x="0" y="0"/>
                </a:moveTo>
                <a:lnTo>
                  <a:pt x="13777388" y="0"/>
                </a:lnTo>
                <a:lnTo>
                  <a:pt x="13777388" y="13069558"/>
                </a:lnTo>
                <a:lnTo>
                  <a:pt x="0" y="13069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07" r="0" b="-2707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E2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81940" y="1028700"/>
            <a:ext cx="9837068" cy="8229600"/>
            <a:chOff x="0" y="0"/>
            <a:chExt cx="2474178" cy="20698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74178" cy="2069875"/>
            </a:xfrm>
            <a:custGeom>
              <a:avLst/>
              <a:gdLst/>
              <a:ahLst/>
              <a:cxnLst/>
              <a:rect r="r" b="b" t="t" l="l"/>
              <a:pathLst>
                <a:path h="2069875" w="2474178">
                  <a:moveTo>
                    <a:pt x="40138" y="0"/>
                  </a:moveTo>
                  <a:lnTo>
                    <a:pt x="2434041" y="0"/>
                  </a:lnTo>
                  <a:cubicBezTo>
                    <a:pt x="2444686" y="0"/>
                    <a:pt x="2454895" y="4229"/>
                    <a:pt x="2462422" y="11756"/>
                  </a:cubicBezTo>
                  <a:cubicBezTo>
                    <a:pt x="2469950" y="19283"/>
                    <a:pt x="2474178" y="29493"/>
                    <a:pt x="2474178" y="40138"/>
                  </a:cubicBezTo>
                  <a:lnTo>
                    <a:pt x="2474178" y="2029737"/>
                  </a:lnTo>
                  <a:cubicBezTo>
                    <a:pt x="2474178" y="2040382"/>
                    <a:pt x="2469950" y="2050591"/>
                    <a:pt x="2462422" y="2058119"/>
                  </a:cubicBezTo>
                  <a:cubicBezTo>
                    <a:pt x="2454895" y="2065646"/>
                    <a:pt x="2444686" y="2069875"/>
                    <a:pt x="2434041" y="2069875"/>
                  </a:cubicBezTo>
                  <a:lnTo>
                    <a:pt x="40138" y="2069875"/>
                  </a:lnTo>
                  <a:cubicBezTo>
                    <a:pt x="29493" y="2069875"/>
                    <a:pt x="19283" y="2065646"/>
                    <a:pt x="11756" y="2058119"/>
                  </a:cubicBezTo>
                  <a:cubicBezTo>
                    <a:pt x="4229" y="2050591"/>
                    <a:pt x="0" y="2040382"/>
                    <a:pt x="0" y="2029737"/>
                  </a:cubicBezTo>
                  <a:lnTo>
                    <a:pt x="0" y="40138"/>
                  </a:lnTo>
                  <a:cubicBezTo>
                    <a:pt x="0" y="29493"/>
                    <a:pt x="4229" y="19283"/>
                    <a:pt x="11756" y="11756"/>
                  </a:cubicBezTo>
                  <a:cubicBezTo>
                    <a:pt x="19283" y="4229"/>
                    <a:pt x="29493" y="0"/>
                    <a:pt x="40138" y="0"/>
                  </a:cubicBezTo>
                  <a:close/>
                </a:path>
              </a:pathLst>
            </a:custGeom>
            <a:solidFill>
              <a:srgbClr val="FFF5D3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474178" cy="2107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341483" y="8111844"/>
            <a:ext cx="2084195" cy="2175156"/>
          </a:xfrm>
          <a:custGeom>
            <a:avLst/>
            <a:gdLst/>
            <a:ahLst/>
            <a:cxnLst/>
            <a:rect r="r" b="b" t="t" l="l"/>
            <a:pathLst>
              <a:path h="2175156" w="2084195">
                <a:moveTo>
                  <a:pt x="0" y="0"/>
                </a:moveTo>
                <a:lnTo>
                  <a:pt x="2084195" y="0"/>
                </a:lnTo>
                <a:lnTo>
                  <a:pt x="2084195" y="2175156"/>
                </a:lnTo>
                <a:lnTo>
                  <a:pt x="0" y="2175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11480807" y="2333351"/>
            <a:ext cx="6283494" cy="5273492"/>
          </a:xfrm>
          <a:custGeom>
            <a:avLst/>
            <a:gdLst/>
            <a:ahLst/>
            <a:cxnLst/>
            <a:rect r="r" b="b" t="t" l="l"/>
            <a:pathLst>
              <a:path h="5273492" w="6283494">
                <a:moveTo>
                  <a:pt x="0" y="0"/>
                </a:moveTo>
                <a:lnTo>
                  <a:pt x="6283494" y="0"/>
                </a:lnTo>
                <a:lnTo>
                  <a:pt x="6283494" y="5273492"/>
                </a:lnTo>
                <a:lnTo>
                  <a:pt x="0" y="5273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5370" t="0" r="-4537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919008" y="1028700"/>
            <a:ext cx="7108107" cy="8229600"/>
          </a:xfrm>
          <a:custGeom>
            <a:avLst/>
            <a:gdLst/>
            <a:ahLst/>
            <a:cxnLst/>
            <a:rect r="r" b="b" t="t" l="l"/>
            <a:pathLst>
              <a:path h="8229600" w="7108107">
                <a:moveTo>
                  <a:pt x="0" y="0"/>
                </a:moveTo>
                <a:lnTo>
                  <a:pt x="7108107" y="0"/>
                </a:lnTo>
                <a:lnTo>
                  <a:pt x="71081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497044" y="6173951"/>
            <a:ext cx="5487361" cy="2853428"/>
          </a:xfrm>
          <a:custGeom>
            <a:avLst/>
            <a:gdLst/>
            <a:ahLst/>
            <a:cxnLst/>
            <a:rect r="r" b="b" t="t" l="l"/>
            <a:pathLst>
              <a:path h="2853428" w="5487361">
                <a:moveTo>
                  <a:pt x="0" y="0"/>
                </a:moveTo>
                <a:lnTo>
                  <a:pt x="5487361" y="0"/>
                </a:lnTo>
                <a:lnTo>
                  <a:pt x="5487361" y="2853428"/>
                </a:lnTo>
                <a:lnTo>
                  <a:pt x="0" y="28534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417338" y="4970097"/>
            <a:ext cx="3995125" cy="2052495"/>
          </a:xfrm>
          <a:custGeom>
            <a:avLst/>
            <a:gdLst/>
            <a:ahLst/>
            <a:cxnLst/>
            <a:rect r="r" b="b" t="t" l="l"/>
            <a:pathLst>
              <a:path h="2052495" w="3995125">
                <a:moveTo>
                  <a:pt x="0" y="0"/>
                </a:moveTo>
                <a:lnTo>
                  <a:pt x="3995125" y="0"/>
                </a:lnTo>
                <a:lnTo>
                  <a:pt x="3995125" y="2052495"/>
                </a:lnTo>
                <a:lnTo>
                  <a:pt x="0" y="2052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840221" y="1836824"/>
            <a:ext cx="8418144" cy="3865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890"/>
              </a:lnSpc>
            </a:pPr>
            <a:r>
              <a:rPr lang="en-US" sz="7667">
                <a:solidFill>
                  <a:srgbClr val="483A00"/>
                </a:solidFill>
                <a:latin typeface="Times New Roman Bold"/>
              </a:rPr>
              <a:t>BÉ CHƠI HOÀ ĐỒNG CÙNG CÁC BẠN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417338" y="2020889"/>
            <a:ext cx="4410432" cy="129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483A00"/>
                </a:solidFill>
                <a:latin typeface="Times New Roman"/>
              </a:rPr>
              <a:t>Đi học đều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F1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229600"/>
            <a:chOff x="0" y="0"/>
            <a:chExt cx="4513182" cy="228837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513182" cy="2288374"/>
            </a:xfrm>
            <a:custGeom>
              <a:avLst/>
              <a:gdLst/>
              <a:ahLst/>
              <a:cxnLst/>
              <a:rect r="r" b="b" t="t" l="l"/>
              <a:pathLst>
                <a:path h="2288374" w="4513182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598388" y="-573667"/>
            <a:ext cx="1196434" cy="3204734"/>
          </a:xfrm>
          <a:custGeom>
            <a:avLst/>
            <a:gdLst/>
            <a:ahLst/>
            <a:cxnLst/>
            <a:rect r="r" b="b" t="t" l="l"/>
            <a:pathLst>
              <a:path h="3204734" w="11964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2611" y="585933"/>
            <a:ext cx="2098971" cy="2430388"/>
          </a:xfrm>
          <a:custGeom>
            <a:avLst/>
            <a:gdLst/>
            <a:ahLst/>
            <a:cxnLst/>
            <a:rect r="r" b="b" t="t" l="l"/>
            <a:pathLst>
              <a:path h="2430388" w="2098971">
                <a:moveTo>
                  <a:pt x="0" y="0"/>
                </a:moveTo>
                <a:lnTo>
                  <a:pt x="2098971" y="0"/>
                </a:lnTo>
                <a:lnTo>
                  <a:pt x="2098971" y="2430388"/>
                </a:lnTo>
                <a:lnTo>
                  <a:pt x="0" y="2430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341224" y="7669811"/>
            <a:ext cx="2946776" cy="2400283"/>
          </a:xfrm>
          <a:custGeom>
            <a:avLst/>
            <a:gdLst/>
            <a:ahLst/>
            <a:cxnLst/>
            <a:rect r="r" b="b" t="t" l="l"/>
            <a:pathLst>
              <a:path h="2400283" w="2946776">
                <a:moveTo>
                  <a:pt x="0" y="0"/>
                </a:moveTo>
                <a:lnTo>
                  <a:pt x="2946776" y="0"/>
                </a:lnTo>
                <a:lnTo>
                  <a:pt x="2946776" y="2400284"/>
                </a:lnTo>
                <a:lnTo>
                  <a:pt x="0" y="2400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998984" y="3784888"/>
            <a:ext cx="11342240" cy="1469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5"/>
              </a:lnSpc>
            </a:pPr>
            <a:r>
              <a:rPr lang="en-US" sz="10081">
                <a:solidFill>
                  <a:srgbClr val="483A00"/>
                </a:solidFill>
                <a:latin typeface="Bungee Shade"/>
              </a:rPr>
              <a:t>HẸN GẶP LẠI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403428">
            <a:off x="130495" y="7335715"/>
            <a:ext cx="2290592" cy="2363651"/>
          </a:xfrm>
          <a:custGeom>
            <a:avLst/>
            <a:gdLst/>
            <a:ahLst/>
            <a:cxnLst/>
            <a:rect r="r" b="b" t="t" l="l"/>
            <a:pathLst>
              <a:path h="2363651" w="2290592">
                <a:moveTo>
                  <a:pt x="0" y="0"/>
                </a:moveTo>
                <a:lnTo>
                  <a:pt x="2290592" y="0"/>
                </a:lnTo>
                <a:lnTo>
                  <a:pt x="2290592" y="2363651"/>
                </a:lnTo>
                <a:lnTo>
                  <a:pt x="0" y="2363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47271">
            <a:off x="8851401" y="6689694"/>
            <a:ext cx="1637406" cy="1708868"/>
          </a:xfrm>
          <a:custGeom>
            <a:avLst/>
            <a:gdLst/>
            <a:ahLst/>
            <a:cxnLst/>
            <a:rect r="r" b="b" t="t" l="l"/>
            <a:pathLst>
              <a:path h="1708868" w="1637406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5C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05446" cy="10509060"/>
          </a:xfrm>
          <a:custGeom>
            <a:avLst/>
            <a:gdLst/>
            <a:ahLst/>
            <a:cxnLst/>
            <a:rect r="r" b="b" t="t" l="l"/>
            <a:pathLst>
              <a:path h="10509060" w="18705446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81940" y="1945127"/>
            <a:ext cx="16177360" cy="7313173"/>
            <a:chOff x="0" y="0"/>
            <a:chExt cx="4068862" cy="18393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68862" cy="1839379"/>
            </a:xfrm>
            <a:custGeom>
              <a:avLst/>
              <a:gdLst/>
              <a:ahLst/>
              <a:cxnLst/>
              <a:rect r="r" b="b" t="t" l="l"/>
              <a:pathLst>
                <a:path h="1839379" w="4068862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080418" y="1143304"/>
            <a:ext cx="14163379" cy="1603646"/>
            <a:chOff x="0" y="0"/>
            <a:chExt cx="1406886" cy="15929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406886" cy="159294"/>
            </a:xfrm>
            <a:custGeom>
              <a:avLst/>
              <a:gdLst/>
              <a:ahLst/>
              <a:cxnLst/>
              <a:rect r="r" b="b" t="t" l="l"/>
              <a:pathLst>
                <a:path h="159294" w="1406886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95725" y="7559157"/>
            <a:ext cx="2448594" cy="2386266"/>
          </a:xfrm>
          <a:custGeom>
            <a:avLst/>
            <a:gdLst/>
            <a:ahLst/>
            <a:cxnLst/>
            <a:rect r="r" b="b" t="t" l="l"/>
            <a:pathLst>
              <a:path h="2386266" w="2448594">
                <a:moveTo>
                  <a:pt x="0" y="0"/>
                </a:moveTo>
                <a:lnTo>
                  <a:pt x="2448594" y="0"/>
                </a:lnTo>
                <a:lnTo>
                  <a:pt x="2448594" y="2386266"/>
                </a:lnTo>
                <a:lnTo>
                  <a:pt x="0" y="2386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453978" y="7559157"/>
            <a:ext cx="2267301" cy="2339617"/>
          </a:xfrm>
          <a:custGeom>
            <a:avLst/>
            <a:gdLst/>
            <a:ahLst/>
            <a:cxnLst/>
            <a:rect r="r" b="b" t="t" l="l"/>
            <a:pathLst>
              <a:path h="2339617" w="2267301">
                <a:moveTo>
                  <a:pt x="0" y="0"/>
                </a:moveTo>
                <a:lnTo>
                  <a:pt x="2267301" y="0"/>
                </a:lnTo>
                <a:lnTo>
                  <a:pt x="2267301" y="2339617"/>
                </a:lnTo>
                <a:lnTo>
                  <a:pt x="0" y="2339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144326" y="3464226"/>
            <a:ext cx="2452532" cy="2839774"/>
          </a:xfrm>
          <a:custGeom>
            <a:avLst/>
            <a:gdLst/>
            <a:ahLst/>
            <a:cxnLst/>
            <a:rect r="r" b="b" t="t" l="l"/>
            <a:pathLst>
              <a:path h="2839774" w="2452532">
                <a:moveTo>
                  <a:pt x="0" y="0"/>
                </a:moveTo>
                <a:lnTo>
                  <a:pt x="2452532" y="0"/>
                </a:lnTo>
                <a:lnTo>
                  <a:pt x="2452532" y="2839774"/>
                </a:lnTo>
                <a:lnTo>
                  <a:pt x="0" y="2839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5675959" y="3146830"/>
            <a:ext cx="2612041" cy="2602543"/>
          </a:xfrm>
          <a:custGeom>
            <a:avLst/>
            <a:gdLst/>
            <a:ahLst/>
            <a:cxnLst/>
            <a:rect r="r" b="b" t="t" l="l"/>
            <a:pathLst>
              <a:path h="2602543" w="2612041">
                <a:moveTo>
                  <a:pt x="0" y="0"/>
                </a:moveTo>
                <a:lnTo>
                  <a:pt x="2612041" y="0"/>
                </a:lnTo>
                <a:lnTo>
                  <a:pt x="2612041" y="2602542"/>
                </a:lnTo>
                <a:lnTo>
                  <a:pt x="0" y="2602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644319" y="5143500"/>
            <a:ext cx="5466522" cy="4114800"/>
          </a:xfrm>
          <a:custGeom>
            <a:avLst/>
            <a:gdLst/>
            <a:ahLst/>
            <a:cxnLst/>
            <a:rect r="r" b="b" t="t" l="l"/>
            <a:pathLst>
              <a:path h="4114800" w="5466522">
                <a:moveTo>
                  <a:pt x="0" y="0"/>
                </a:moveTo>
                <a:lnTo>
                  <a:pt x="5466522" y="0"/>
                </a:lnTo>
                <a:lnTo>
                  <a:pt x="54665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02517">
            <a:off x="3238205" y="3330031"/>
            <a:ext cx="2228833" cy="1451528"/>
          </a:xfrm>
          <a:custGeom>
            <a:avLst/>
            <a:gdLst/>
            <a:ahLst/>
            <a:cxnLst/>
            <a:rect r="r" b="b" t="t" l="l"/>
            <a:pathLst>
              <a:path h="1451528" w="2228833">
                <a:moveTo>
                  <a:pt x="0" y="0"/>
                </a:moveTo>
                <a:lnTo>
                  <a:pt x="2228833" y="0"/>
                </a:lnTo>
                <a:lnTo>
                  <a:pt x="2228833" y="1451528"/>
                </a:lnTo>
                <a:lnTo>
                  <a:pt x="0" y="145152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16"/>
          <a:srcRect l="0" t="0" r="0" b="0"/>
          <a:stretch>
            <a:fillRect/>
          </a:stretch>
        </p:blipFill>
        <p:spPr>
          <a:xfrm flipH="false" flipV="false" rot="0">
            <a:off x="6177213" y="5312593"/>
            <a:ext cx="1439359" cy="1523131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 rot="0">
            <a:off x="3128727" y="1443282"/>
            <a:ext cx="12066761" cy="11942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2043856" indent="-1021928" lvl="1">
              <a:lnSpc>
                <a:spcPts val="8804"/>
              </a:lnSpc>
              <a:buFont typeface="Arial"/>
              <a:buChar char="•"/>
            </a:pPr>
            <a:r>
              <a:rPr lang="en-US" sz="9466">
                <a:solidFill>
                  <a:srgbClr val="483A00"/>
                </a:solidFill>
                <a:latin typeface="Baloo Thambi"/>
              </a:rPr>
              <a:t>ỔN ĐỊNH TỔ CHỨC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061468" y="4246082"/>
            <a:ext cx="13182329" cy="1066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90"/>
              </a:lnSpc>
              <a:spcBef>
                <a:spcPct val="0"/>
              </a:spcBef>
            </a:pPr>
            <a:r>
              <a:rPr lang="en-US" sz="5636">
                <a:solidFill>
                  <a:srgbClr val="483A00"/>
                </a:solidFill>
                <a:latin typeface="Times New Roman"/>
              </a:rPr>
              <a:t>Bài hát: Em đi mẫu giáo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362036"/>
            <a:ext cx="18288000" cy="12649036"/>
          </a:xfrm>
          <a:custGeom>
            <a:avLst/>
            <a:gdLst/>
            <a:ahLst/>
            <a:cxnLst/>
            <a:rect r="r" b="b" t="t" l="l"/>
            <a:pathLst>
              <a:path h="12649036" w="18288000">
                <a:moveTo>
                  <a:pt x="0" y="0"/>
                </a:moveTo>
                <a:lnTo>
                  <a:pt x="18288000" y="0"/>
                </a:lnTo>
                <a:lnTo>
                  <a:pt x="18288000" y="12649036"/>
                </a:lnTo>
                <a:lnTo>
                  <a:pt x="0" y="12649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217" r="0" b="-4217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19159" y="415925"/>
            <a:ext cx="15340141" cy="8640725"/>
          </a:xfrm>
          <a:custGeom>
            <a:avLst/>
            <a:gdLst/>
            <a:ahLst/>
            <a:cxnLst/>
            <a:rect r="r" b="b" t="t" l="l"/>
            <a:pathLst>
              <a:path h="8640725" w="15340141">
                <a:moveTo>
                  <a:pt x="0" y="0"/>
                </a:moveTo>
                <a:lnTo>
                  <a:pt x="15340141" y="0"/>
                </a:lnTo>
                <a:lnTo>
                  <a:pt x="15340141" y="8640725"/>
                </a:lnTo>
                <a:lnTo>
                  <a:pt x="0" y="8640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00120" y="-320599"/>
            <a:ext cx="16978219" cy="9754759"/>
          </a:xfrm>
          <a:custGeom>
            <a:avLst/>
            <a:gdLst/>
            <a:ahLst/>
            <a:cxnLst/>
            <a:rect r="r" b="b" t="t" l="l"/>
            <a:pathLst>
              <a:path h="9754759" w="16978219">
                <a:moveTo>
                  <a:pt x="0" y="0"/>
                </a:moveTo>
                <a:lnTo>
                  <a:pt x="16978219" y="0"/>
                </a:lnTo>
                <a:lnTo>
                  <a:pt x="16978219" y="9754759"/>
                </a:lnTo>
                <a:lnTo>
                  <a:pt x="0" y="9754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919159" y="639393"/>
            <a:ext cx="1587784" cy="1587784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6206311" y="9436543"/>
            <a:ext cx="1809167" cy="617378"/>
          </a:xfrm>
          <a:custGeom>
            <a:avLst/>
            <a:gdLst/>
            <a:ahLst/>
            <a:cxnLst/>
            <a:rect r="r" b="b" t="t" l="l"/>
            <a:pathLst>
              <a:path h="617378" w="1809167">
                <a:moveTo>
                  <a:pt x="0" y="0"/>
                </a:moveTo>
                <a:lnTo>
                  <a:pt x="1809167" y="0"/>
                </a:lnTo>
                <a:lnTo>
                  <a:pt x="1809167" y="617378"/>
                </a:lnTo>
                <a:lnTo>
                  <a:pt x="0" y="617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80063" y="9436543"/>
            <a:ext cx="1809167" cy="617378"/>
          </a:xfrm>
          <a:custGeom>
            <a:avLst/>
            <a:gdLst/>
            <a:ahLst/>
            <a:cxnLst/>
            <a:rect r="r" b="b" t="t" l="l"/>
            <a:pathLst>
              <a:path h="617378" w="1809167">
                <a:moveTo>
                  <a:pt x="0" y="0"/>
                </a:moveTo>
                <a:lnTo>
                  <a:pt x="1809167" y="0"/>
                </a:lnTo>
                <a:lnTo>
                  <a:pt x="1809167" y="617378"/>
                </a:lnTo>
                <a:lnTo>
                  <a:pt x="0" y="617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67938" y="9436543"/>
            <a:ext cx="1809167" cy="617378"/>
          </a:xfrm>
          <a:custGeom>
            <a:avLst/>
            <a:gdLst/>
            <a:ahLst/>
            <a:cxnLst/>
            <a:rect r="r" b="b" t="t" l="l"/>
            <a:pathLst>
              <a:path h="617378" w="1809167">
                <a:moveTo>
                  <a:pt x="0" y="0"/>
                </a:moveTo>
                <a:lnTo>
                  <a:pt x="1809167" y="0"/>
                </a:lnTo>
                <a:lnTo>
                  <a:pt x="1809167" y="617378"/>
                </a:lnTo>
                <a:lnTo>
                  <a:pt x="0" y="617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93973" y="9436543"/>
            <a:ext cx="1809167" cy="617378"/>
          </a:xfrm>
          <a:custGeom>
            <a:avLst/>
            <a:gdLst/>
            <a:ahLst/>
            <a:cxnLst/>
            <a:rect r="r" b="b" t="t" l="l"/>
            <a:pathLst>
              <a:path h="617378" w="1809167">
                <a:moveTo>
                  <a:pt x="0" y="0"/>
                </a:moveTo>
                <a:lnTo>
                  <a:pt x="1809167" y="0"/>
                </a:lnTo>
                <a:lnTo>
                  <a:pt x="1809167" y="617378"/>
                </a:lnTo>
                <a:lnTo>
                  <a:pt x="0" y="617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80996" y="9272235"/>
            <a:ext cx="6016466" cy="781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32AD5F"/>
                </a:solidFill>
                <a:latin typeface="Times New Roman"/>
              </a:rPr>
              <a:t>Trò chơi: Nu Na Nu Nống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E2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7510" y="141566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12050"/>
            <a:ext cx="11574330" cy="12569801"/>
          </a:xfrm>
          <a:custGeom>
            <a:avLst/>
            <a:gdLst/>
            <a:ahLst/>
            <a:cxnLst/>
            <a:rect r="r" b="b" t="t" l="l"/>
            <a:pathLst>
              <a:path h="12569801" w="11574330">
                <a:moveTo>
                  <a:pt x="0" y="0"/>
                </a:moveTo>
                <a:lnTo>
                  <a:pt x="11574330" y="0"/>
                </a:lnTo>
                <a:lnTo>
                  <a:pt x="11574330" y="12569801"/>
                </a:lnTo>
                <a:lnTo>
                  <a:pt x="0" y="12569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574330" y="2534928"/>
            <a:ext cx="6455599" cy="1533205"/>
          </a:xfrm>
          <a:custGeom>
            <a:avLst/>
            <a:gdLst/>
            <a:ahLst/>
            <a:cxnLst/>
            <a:rect r="r" b="b" t="t" l="l"/>
            <a:pathLst>
              <a:path h="1533205" w="6455599">
                <a:moveTo>
                  <a:pt x="0" y="0"/>
                </a:moveTo>
                <a:lnTo>
                  <a:pt x="6455598" y="0"/>
                </a:lnTo>
                <a:lnTo>
                  <a:pt x="6455598" y="1533205"/>
                </a:lnTo>
                <a:lnTo>
                  <a:pt x="0" y="1533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181313">
            <a:off x="13779077" y="6407093"/>
            <a:ext cx="3291840" cy="4114800"/>
          </a:xfrm>
          <a:custGeom>
            <a:avLst/>
            <a:gdLst/>
            <a:ahLst/>
            <a:cxnLst/>
            <a:rect r="r" b="b" t="t" l="l"/>
            <a:pathLst>
              <a:path h="4114800" w="329184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74477" y="7361929"/>
            <a:ext cx="1694317" cy="3066637"/>
          </a:xfrm>
          <a:custGeom>
            <a:avLst/>
            <a:gdLst/>
            <a:ahLst/>
            <a:cxnLst/>
            <a:rect r="r" b="b" t="t" l="l"/>
            <a:pathLst>
              <a:path h="3066637" w="1694317">
                <a:moveTo>
                  <a:pt x="0" y="0"/>
                </a:moveTo>
                <a:lnTo>
                  <a:pt x="1694317" y="0"/>
                </a:lnTo>
                <a:lnTo>
                  <a:pt x="1694317" y="3066637"/>
                </a:lnTo>
                <a:lnTo>
                  <a:pt x="0" y="30666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rcRect l="0" t="0" r="0" b="0"/>
          <a:stretch>
            <a:fillRect/>
          </a:stretch>
        </p:blipFill>
        <p:spPr>
          <a:xfrm flipH="false" flipV="false" rot="0">
            <a:off x="11574330" y="7954611"/>
            <a:ext cx="2333604" cy="260737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9628665" y="8555358"/>
            <a:ext cx="1945665" cy="1731642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1921931" y="2806229"/>
            <a:ext cx="5863590" cy="4953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32AD5F"/>
                </a:solidFill>
                <a:latin typeface="Open Sans Extra Bold"/>
              </a:rPr>
              <a:t>Trò chơi: Chi Chi Chành Chành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E0FF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395230" y="1303124"/>
            <a:ext cx="3497540" cy="774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  <a:spcBef>
                <a:spcPct val="0"/>
              </a:spcBef>
            </a:pPr>
            <a:r>
              <a:rPr lang="en-US" sz="4587">
                <a:solidFill>
                  <a:srgbClr val="32AD5F"/>
                </a:solidFill>
                <a:latin typeface="Open Sans Extra Bold"/>
              </a:rPr>
              <a:t>Chơi Kéo co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108036" y="1731904"/>
            <a:ext cx="3280767" cy="3680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07"/>
              </a:lnSpc>
            </a:pPr>
            <a:r>
              <a:rPr lang="en-US" sz="10077">
                <a:solidFill>
                  <a:srgbClr val="32AD5F"/>
                </a:solidFill>
                <a:latin typeface="Times New Roman"/>
              </a:rPr>
              <a:t>Góc</a:t>
            </a:r>
          </a:p>
          <a:p>
            <a:pPr algn="ctr">
              <a:lnSpc>
                <a:spcPts val="13825"/>
              </a:lnSpc>
              <a:spcBef>
                <a:spcPct val="0"/>
              </a:spcBef>
            </a:pPr>
            <a:r>
              <a:rPr lang="en-US" sz="9875">
                <a:solidFill>
                  <a:srgbClr val="32AD5F"/>
                </a:solidFill>
                <a:latin typeface="Times New Roman"/>
              </a:rPr>
              <a:t>Bé em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E27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099769"/>
          </a:xfrm>
          <a:custGeom>
            <a:avLst/>
            <a:gdLst/>
            <a:ahLst/>
            <a:cxnLst/>
            <a:rect r="r" b="b" t="t" l="l"/>
            <a:pathLst>
              <a:path h="10099769" w="18288000">
                <a:moveTo>
                  <a:pt x="0" y="0"/>
                </a:moveTo>
                <a:lnTo>
                  <a:pt x="18288000" y="0"/>
                </a:lnTo>
                <a:lnTo>
                  <a:pt x="18288000" y="10099769"/>
                </a:lnTo>
                <a:lnTo>
                  <a:pt x="0" y="10099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110241">
            <a:off x="12083034" y="161797"/>
            <a:ext cx="2993416" cy="2655976"/>
          </a:xfrm>
          <a:custGeom>
            <a:avLst/>
            <a:gdLst/>
            <a:ahLst/>
            <a:cxnLst/>
            <a:rect r="r" b="b" t="t" l="l"/>
            <a:pathLst>
              <a:path h="2655976" w="2993416">
                <a:moveTo>
                  <a:pt x="0" y="0"/>
                </a:moveTo>
                <a:lnTo>
                  <a:pt x="2993416" y="0"/>
                </a:lnTo>
                <a:lnTo>
                  <a:pt x="2993416" y="2655976"/>
                </a:lnTo>
                <a:lnTo>
                  <a:pt x="0" y="2655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37823" y="1249437"/>
            <a:ext cx="3098919" cy="1391696"/>
          </a:xfrm>
          <a:custGeom>
            <a:avLst/>
            <a:gdLst/>
            <a:ahLst/>
            <a:cxnLst/>
            <a:rect r="r" b="b" t="t" l="l"/>
            <a:pathLst>
              <a:path h="1391696" w="3098919">
                <a:moveTo>
                  <a:pt x="0" y="0"/>
                </a:moveTo>
                <a:lnTo>
                  <a:pt x="3098919" y="0"/>
                </a:lnTo>
                <a:lnTo>
                  <a:pt x="3098919" y="1391696"/>
                </a:lnTo>
                <a:lnTo>
                  <a:pt x="0" y="1391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174448" y="1192287"/>
            <a:ext cx="2810589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Open Sans Extra Bold"/>
              </a:rPr>
              <a:t>Góc vận động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9682" y="1672983"/>
            <a:ext cx="7315200" cy="481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Open Sans Extra Bold"/>
              </a:rPr>
              <a:t>Góc cảm giác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26917" y="-1320496"/>
            <a:ext cx="13683011" cy="12927991"/>
          </a:xfrm>
          <a:custGeom>
            <a:avLst/>
            <a:gdLst/>
            <a:ahLst/>
            <a:cxnLst/>
            <a:rect r="r" b="b" t="t" l="l"/>
            <a:pathLst>
              <a:path h="12927991" w="13683011">
                <a:moveTo>
                  <a:pt x="0" y="0"/>
                </a:moveTo>
                <a:lnTo>
                  <a:pt x="13683011" y="0"/>
                </a:lnTo>
                <a:lnTo>
                  <a:pt x="13683011" y="12927992"/>
                </a:lnTo>
                <a:lnTo>
                  <a:pt x="0" y="12927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20" r="0" b="-292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DAF2rLHGL0k</dc:identifier>
  <dcterms:modified xsi:type="dcterms:W3CDTF">2011-08-01T06:04:30Z</dcterms:modified>
  <cp:revision>1</cp:revision>
  <dc:title>Lớp học của em</dc:title>
</cp:coreProperties>
</file>