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Schoolbell" panose="020B0604020202020204" charset="0"/>
      <p:regular r:id="rId7"/>
    </p:embeddedFont>
    <p:embeddedFont>
      <p:font typeface="Times New Roman" panose="02020603050405020304" pitchFamily="18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10" Type="http://schemas.openxmlformats.org/officeDocument/2006/relationships/image" Target="../media/image19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sv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.sv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28700" y="1550512"/>
            <a:ext cx="15791331" cy="7124043"/>
          </a:xfrm>
          <a:custGeom>
            <a:avLst/>
            <a:gdLst/>
            <a:ahLst/>
            <a:cxnLst/>
            <a:rect l="l" t="t" r="r" b="b"/>
            <a:pathLst>
              <a:path w="15791331" h="7124043">
                <a:moveTo>
                  <a:pt x="0" y="0"/>
                </a:moveTo>
                <a:lnTo>
                  <a:pt x="15791331" y="0"/>
                </a:lnTo>
                <a:lnTo>
                  <a:pt x="15791331" y="7124043"/>
                </a:lnTo>
                <a:lnTo>
                  <a:pt x="0" y="712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48829" y="8886050"/>
            <a:ext cx="9813790" cy="1249028"/>
          </a:xfrm>
          <a:custGeom>
            <a:avLst/>
            <a:gdLst/>
            <a:ahLst/>
            <a:cxnLst/>
            <a:rect l="l" t="t" r="r" b="b"/>
            <a:pathLst>
              <a:path w="9813790" h="1249028">
                <a:moveTo>
                  <a:pt x="0" y="0"/>
                </a:moveTo>
                <a:lnTo>
                  <a:pt x="9813790" y="0"/>
                </a:lnTo>
                <a:lnTo>
                  <a:pt x="9813790" y="1249028"/>
                </a:lnTo>
                <a:lnTo>
                  <a:pt x="0" y="1249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2026" y="37843"/>
            <a:ext cx="3825140" cy="3025338"/>
          </a:xfrm>
          <a:custGeom>
            <a:avLst/>
            <a:gdLst/>
            <a:ahLst/>
            <a:cxnLst/>
            <a:rect l="l" t="t" r="r" b="b"/>
            <a:pathLst>
              <a:path w="3825140" h="3025338">
                <a:moveTo>
                  <a:pt x="0" y="0"/>
                </a:moveTo>
                <a:lnTo>
                  <a:pt x="3825140" y="0"/>
                </a:lnTo>
                <a:lnTo>
                  <a:pt x="3825140" y="3025338"/>
                </a:lnTo>
                <a:lnTo>
                  <a:pt x="0" y="30253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50895" y="6225539"/>
            <a:ext cx="4237105" cy="3528353"/>
          </a:xfrm>
          <a:custGeom>
            <a:avLst/>
            <a:gdLst/>
            <a:ahLst/>
            <a:cxnLst/>
            <a:rect l="l" t="t" r="r" b="b"/>
            <a:pathLst>
              <a:path w="4237105" h="3528353">
                <a:moveTo>
                  <a:pt x="4237105" y="0"/>
                </a:moveTo>
                <a:lnTo>
                  <a:pt x="0" y="0"/>
                </a:lnTo>
                <a:lnTo>
                  <a:pt x="0" y="3528353"/>
                </a:lnTo>
                <a:lnTo>
                  <a:pt x="4237105" y="3528353"/>
                </a:lnTo>
                <a:lnTo>
                  <a:pt x="423710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76351" y="3623647"/>
            <a:ext cx="12335299" cy="398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2060"/>
                </a:solidFill>
                <a:latin typeface="Times New Roman"/>
              </a:rPr>
              <a:t>Chủ đề: Phương tiện giao thông </a:t>
            </a:r>
          </a:p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2060"/>
                </a:solidFill>
                <a:latin typeface="Times New Roman"/>
              </a:rPr>
              <a:t>    Đề tài: Bò chui qua cổng </a:t>
            </a:r>
          </a:p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2060"/>
                </a:solidFill>
                <a:latin typeface="Times New Roman"/>
              </a:rPr>
              <a:t>Lứa tuổi: 24 - 36 tháng</a:t>
            </a:r>
          </a:p>
          <a:p>
            <a:pPr algn="ctr">
              <a:lnSpc>
                <a:spcPts val="6237"/>
              </a:lnSpc>
            </a:pPr>
            <a:r>
              <a:rPr lang="en-US" sz="4455">
                <a:solidFill>
                  <a:srgbClr val="002060"/>
                </a:solidFill>
                <a:latin typeface="Times New Roman"/>
              </a:rPr>
              <a:t>Giáo viên: Đỗ Hà Linh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  <a:endParaRPr lang="en-US" sz="4455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reeform 8"/>
          <p:cNvSpPr/>
          <p:nvPr/>
        </p:nvSpPr>
        <p:spPr>
          <a:xfrm rot="-385406">
            <a:off x="11801070" y="-166857"/>
            <a:ext cx="3923098" cy="1990080"/>
          </a:xfrm>
          <a:custGeom>
            <a:avLst/>
            <a:gdLst/>
            <a:ahLst/>
            <a:cxnLst/>
            <a:rect l="l" t="t" r="r" b="b"/>
            <a:pathLst>
              <a:path w="3923098" h="1990080">
                <a:moveTo>
                  <a:pt x="0" y="0"/>
                </a:moveTo>
                <a:lnTo>
                  <a:pt x="3923098" y="0"/>
                </a:lnTo>
                <a:lnTo>
                  <a:pt x="3923098" y="1990081"/>
                </a:lnTo>
                <a:lnTo>
                  <a:pt x="0" y="1990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0576" y="2557869"/>
            <a:ext cx="15654048" cy="89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/>
              </a:rPr>
              <a:t>LĨNH VỰC PHÁT TRIỂN THỂ CHẤT</a:t>
            </a:r>
            <a:endParaRPr lang="en-US" sz="44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64305" y="9122230"/>
            <a:ext cx="10186590" cy="70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2060"/>
                </a:solidFill>
                <a:latin typeface="Times New Roman"/>
              </a:rPr>
              <a:t>Năm học: 2023 - 2024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6730732"/>
            <a:ext cx="4589192" cy="3404346"/>
          </a:xfrm>
          <a:custGeom>
            <a:avLst/>
            <a:gdLst/>
            <a:ahLst/>
            <a:cxnLst/>
            <a:rect l="l" t="t" r="r" b="b"/>
            <a:pathLst>
              <a:path w="4589192" h="3404346">
                <a:moveTo>
                  <a:pt x="0" y="0"/>
                </a:moveTo>
                <a:lnTo>
                  <a:pt x="4589192" y="0"/>
                </a:lnTo>
                <a:lnTo>
                  <a:pt x="4589192" y="3404346"/>
                </a:lnTo>
                <a:lnTo>
                  <a:pt x="0" y="34043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667500" y="370952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229600" y="1017283"/>
            <a:ext cx="2133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624" y="212702"/>
            <a:ext cx="12763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7385" y="1928333"/>
            <a:ext cx="11133230" cy="5022605"/>
          </a:xfrm>
          <a:custGeom>
            <a:avLst/>
            <a:gdLst/>
            <a:ahLst/>
            <a:cxnLst/>
            <a:rect l="l" t="t" r="r" b="b"/>
            <a:pathLst>
              <a:path w="11133230" h="5022605">
                <a:moveTo>
                  <a:pt x="0" y="0"/>
                </a:moveTo>
                <a:lnTo>
                  <a:pt x="11133230" y="0"/>
                </a:lnTo>
                <a:lnTo>
                  <a:pt x="11133230" y="5022605"/>
                </a:lnTo>
                <a:lnTo>
                  <a:pt x="0" y="5022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701828"/>
            <a:ext cx="5059105" cy="3992094"/>
          </a:xfrm>
          <a:custGeom>
            <a:avLst/>
            <a:gdLst/>
            <a:ahLst/>
            <a:cxnLst/>
            <a:rect l="l" t="t" r="r" b="b"/>
            <a:pathLst>
              <a:path w="5059105" h="3992094">
                <a:moveTo>
                  <a:pt x="0" y="0"/>
                </a:moveTo>
                <a:lnTo>
                  <a:pt x="5059105" y="0"/>
                </a:lnTo>
                <a:lnTo>
                  <a:pt x="5059105" y="3992094"/>
                </a:lnTo>
                <a:lnTo>
                  <a:pt x="0" y="3992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41807" y="522502"/>
            <a:ext cx="4489380" cy="2992920"/>
          </a:xfrm>
          <a:custGeom>
            <a:avLst/>
            <a:gdLst/>
            <a:ahLst/>
            <a:cxnLst/>
            <a:rect l="l" t="t" r="r" b="b"/>
            <a:pathLst>
              <a:path w="4489380" h="2992920">
                <a:moveTo>
                  <a:pt x="0" y="0"/>
                </a:moveTo>
                <a:lnTo>
                  <a:pt x="4489380" y="0"/>
                </a:lnTo>
                <a:lnTo>
                  <a:pt x="4489380" y="2992920"/>
                </a:lnTo>
                <a:lnTo>
                  <a:pt x="0" y="2992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6118" r="-117584" b="-16004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74027" y="3505711"/>
            <a:ext cx="9384428" cy="233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9277">
                <a:solidFill>
                  <a:srgbClr val="DE602A"/>
                </a:solidFill>
                <a:latin typeface="Times New Roman"/>
              </a:rPr>
              <a:t>Bài hát: Đoàn tàu nhỏ xíu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522502"/>
            <a:ext cx="4217493" cy="2811662"/>
          </a:xfrm>
          <a:custGeom>
            <a:avLst/>
            <a:gdLst/>
            <a:ahLst/>
            <a:cxnLst/>
            <a:rect l="l" t="t" r="r" b="b"/>
            <a:pathLst>
              <a:path w="4217493" h="2811662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6118" r="-117584" b="-1600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38800" y="7441197"/>
            <a:ext cx="7315200" cy="1704442"/>
          </a:xfrm>
          <a:custGeom>
            <a:avLst/>
            <a:gdLst/>
            <a:ahLst/>
            <a:cxnLst/>
            <a:rect l="l" t="t" r="r" b="b"/>
            <a:pathLst>
              <a:path w="7315200" h="1704442">
                <a:moveTo>
                  <a:pt x="0" y="0"/>
                </a:moveTo>
                <a:lnTo>
                  <a:pt x="7315200" y="0"/>
                </a:lnTo>
                <a:lnTo>
                  <a:pt x="7315200" y="1704442"/>
                </a:lnTo>
                <a:lnTo>
                  <a:pt x="0" y="1704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254868" y="7613069"/>
            <a:ext cx="4661613" cy="121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9"/>
              </a:lnSpc>
            </a:pPr>
            <a:r>
              <a:rPr lang="en-US" sz="7063">
                <a:solidFill>
                  <a:srgbClr val="FFFFFF"/>
                </a:solidFill>
                <a:latin typeface="Schoolbell"/>
              </a:rPr>
              <a:t>Let's start</a:t>
            </a:r>
          </a:p>
        </p:txBody>
      </p:sp>
      <p:sp>
        <p:nvSpPr>
          <p:cNvPr id="9" name="Freeform 9"/>
          <p:cNvSpPr/>
          <p:nvPr/>
        </p:nvSpPr>
        <p:spPr>
          <a:xfrm>
            <a:off x="14058455" y="5634500"/>
            <a:ext cx="4229545" cy="4652500"/>
          </a:xfrm>
          <a:custGeom>
            <a:avLst/>
            <a:gdLst/>
            <a:ahLst/>
            <a:cxnLst/>
            <a:rect l="l" t="t" r="r" b="b"/>
            <a:pathLst>
              <a:path w="4229545" h="4652500">
                <a:moveTo>
                  <a:pt x="0" y="0"/>
                </a:moveTo>
                <a:lnTo>
                  <a:pt x="4229545" y="0"/>
                </a:lnTo>
                <a:lnTo>
                  <a:pt x="4229545" y="4652500"/>
                </a:lnTo>
                <a:lnTo>
                  <a:pt x="0" y="46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44908" y="391837"/>
            <a:ext cx="6598183" cy="157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>
                <a:solidFill>
                  <a:srgbClr val="29B0EF"/>
                </a:solidFill>
                <a:latin typeface="Times New Roman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6988" y="1028700"/>
            <a:ext cx="11735833" cy="1493651"/>
          </a:xfrm>
          <a:custGeom>
            <a:avLst/>
            <a:gdLst/>
            <a:ahLst/>
            <a:cxnLst/>
            <a:rect l="l" t="t" r="r" b="b"/>
            <a:pathLst>
              <a:path w="11735833" h="1493651">
                <a:moveTo>
                  <a:pt x="0" y="0"/>
                </a:moveTo>
                <a:lnTo>
                  <a:pt x="11735833" y="0"/>
                </a:lnTo>
                <a:lnTo>
                  <a:pt x="11735833" y="1493651"/>
                </a:lnTo>
                <a:lnTo>
                  <a:pt x="0" y="149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6666" y="14933"/>
            <a:ext cx="3916439" cy="2610959"/>
          </a:xfrm>
          <a:custGeom>
            <a:avLst/>
            <a:gdLst/>
            <a:ahLst/>
            <a:cxnLst/>
            <a:rect l="l" t="t" r="r" b="b"/>
            <a:pathLst>
              <a:path w="3916439" h="2610959">
                <a:moveTo>
                  <a:pt x="0" y="0"/>
                </a:moveTo>
                <a:lnTo>
                  <a:pt x="3916439" y="0"/>
                </a:lnTo>
                <a:lnTo>
                  <a:pt x="3916439" y="2610959"/>
                </a:lnTo>
                <a:lnTo>
                  <a:pt x="0" y="2610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6118" r="-117584" b="-16004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6353" y="1316585"/>
            <a:ext cx="3919410" cy="2612940"/>
          </a:xfrm>
          <a:custGeom>
            <a:avLst/>
            <a:gdLst/>
            <a:ahLst/>
            <a:cxnLst/>
            <a:rect l="l" t="t" r="r" b="b"/>
            <a:pathLst>
              <a:path w="3919410" h="2612940">
                <a:moveTo>
                  <a:pt x="0" y="0"/>
                </a:moveTo>
                <a:lnTo>
                  <a:pt x="3919410" y="0"/>
                </a:lnTo>
                <a:lnTo>
                  <a:pt x="3919410" y="2612940"/>
                </a:lnTo>
                <a:lnTo>
                  <a:pt x="0" y="2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6118" r="-117584" b="-160047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382209" y="5260197"/>
            <a:ext cx="8796871" cy="1911307"/>
            <a:chOff x="0" y="0"/>
            <a:chExt cx="2316871" cy="503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16871" cy="503390"/>
            </a:xfrm>
            <a:custGeom>
              <a:avLst/>
              <a:gdLst/>
              <a:ahLst/>
              <a:cxnLst/>
              <a:rect l="l" t="t" r="r" b="b"/>
              <a:pathLst>
                <a:path w="2316871" h="503390">
                  <a:moveTo>
                    <a:pt x="87128" y="0"/>
                  </a:moveTo>
                  <a:lnTo>
                    <a:pt x="2229744" y="0"/>
                  </a:lnTo>
                  <a:cubicBezTo>
                    <a:pt x="2277863" y="0"/>
                    <a:pt x="2316871" y="39008"/>
                    <a:pt x="2316871" y="87128"/>
                  </a:cubicBezTo>
                  <a:lnTo>
                    <a:pt x="2316871" y="416262"/>
                  </a:lnTo>
                  <a:cubicBezTo>
                    <a:pt x="2316871" y="464381"/>
                    <a:pt x="2277863" y="503390"/>
                    <a:pt x="2229744" y="503390"/>
                  </a:cubicBezTo>
                  <a:lnTo>
                    <a:pt x="87128" y="503390"/>
                  </a:lnTo>
                  <a:cubicBezTo>
                    <a:pt x="39008" y="503390"/>
                    <a:pt x="0" y="464381"/>
                    <a:pt x="0" y="416262"/>
                  </a:cubicBezTo>
                  <a:lnTo>
                    <a:pt x="0" y="87128"/>
                  </a:lnTo>
                  <a:cubicBezTo>
                    <a:pt x="0" y="39008"/>
                    <a:pt x="39008" y="0"/>
                    <a:pt x="87128" y="0"/>
                  </a:cubicBezTo>
                  <a:close/>
                </a:path>
              </a:pathLst>
            </a:custGeom>
            <a:solidFill>
              <a:srgbClr val="FDA451"/>
            </a:solidFill>
            <a:ln w="952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16871" cy="541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405624" y="6480692"/>
            <a:ext cx="5546912" cy="4114800"/>
          </a:xfrm>
          <a:custGeom>
            <a:avLst/>
            <a:gdLst/>
            <a:ahLst/>
            <a:cxnLst/>
            <a:rect l="l" t="t" r="r" b="b"/>
            <a:pathLst>
              <a:path w="5546912" h="4114800">
                <a:moveTo>
                  <a:pt x="5546912" y="0"/>
                </a:moveTo>
                <a:lnTo>
                  <a:pt x="0" y="0"/>
                </a:lnTo>
                <a:lnTo>
                  <a:pt x="0" y="4114800"/>
                </a:lnTo>
                <a:lnTo>
                  <a:pt x="5546912" y="4114800"/>
                </a:lnTo>
                <a:lnTo>
                  <a:pt x="5546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757665">
            <a:off x="2294115" y="3308809"/>
            <a:ext cx="5460713" cy="6343766"/>
            <a:chOff x="0" y="0"/>
            <a:chExt cx="546608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8"/>
              <a:stretch>
                <a:fillRect l="-14000" r="-14000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-1033782" y="5949790"/>
            <a:ext cx="4223365" cy="4645702"/>
          </a:xfrm>
          <a:custGeom>
            <a:avLst/>
            <a:gdLst/>
            <a:ahLst/>
            <a:cxnLst/>
            <a:rect l="l" t="t" r="r" b="b"/>
            <a:pathLst>
              <a:path w="4223365" h="4645702">
                <a:moveTo>
                  <a:pt x="0" y="0"/>
                </a:moveTo>
                <a:lnTo>
                  <a:pt x="4223365" y="0"/>
                </a:lnTo>
                <a:lnTo>
                  <a:pt x="4223365" y="4645702"/>
                </a:lnTo>
                <a:lnTo>
                  <a:pt x="0" y="46457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744503" y="1415662"/>
            <a:ext cx="8798994" cy="12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9000">
                <a:solidFill>
                  <a:srgbClr val="FFFEF7"/>
                </a:solidFill>
                <a:latin typeface="Times New Roman"/>
              </a:rPr>
              <a:t>Trọng động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82209" y="5457419"/>
            <a:ext cx="8724951" cy="1259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</a:pPr>
            <a:r>
              <a:rPr lang="en-US" sz="6658">
                <a:solidFill>
                  <a:srgbClr val="FFFFFF"/>
                </a:solidFill>
                <a:latin typeface="Times New Roman"/>
              </a:rPr>
              <a:t>Bò chui qua cổng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5154" y="3149996"/>
            <a:ext cx="11457693" cy="5168982"/>
          </a:xfrm>
          <a:custGeom>
            <a:avLst/>
            <a:gdLst/>
            <a:ahLst/>
            <a:cxnLst/>
            <a:rect l="l" t="t" r="r" b="b"/>
            <a:pathLst>
              <a:path w="11457693" h="5168982">
                <a:moveTo>
                  <a:pt x="0" y="0"/>
                </a:moveTo>
                <a:lnTo>
                  <a:pt x="11457692" y="0"/>
                </a:lnTo>
                <a:lnTo>
                  <a:pt x="11457692" y="5168982"/>
                </a:lnTo>
                <a:lnTo>
                  <a:pt x="0" y="5168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36652" y="6653422"/>
            <a:ext cx="4221454" cy="3331111"/>
          </a:xfrm>
          <a:custGeom>
            <a:avLst/>
            <a:gdLst/>
            <a:ahLst/>
            <a:cxnLst/>
            <a:rect l="l" t="t" r="r" b="b"/>
            <a:pathLst>
              <a:path w="4221454" h="3331111">
                <a:moveTo>
                  <a:pt x="4221453" y="0"/>
                </a:moveTo>
                <a:lnTo>
                  <a:pt x="0" y="0"/>
                </a:lnTo>
                <a:lnTo>
                  <a:pt x="0" y="3331111"/>
                </a:lnTo>
                <a:lnTo>
                  <a:pt x="4221453" y="3331111"/>
                </a:lnTo>
                <a:lnTo>
                  <a:pt x="42214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99" y="1028700"/>
            <a:ext cx="11238965" cy="1430414"/>
          </a:xfrm>
          <a:custGeom>
            <a:avLst/>
            <a:gdLst/>
            <a:ahLst/>
            <a:cxnLst/>
            <a:rect l="l" t="t" r="r" b="b"/>
            <a:pathLst>
              <a:path w="11238965" h="1430414">
                <a:moveTo>
                  <a:pt x="0" y="0"/>
                </a:moveTo>
                <a:lnTo>
                  <a:pt x="11238965" y="0"/>
                </a:lnTo>
                <a:lnTo>
                  <a:pt x="11238965" y="1430414"/>
                </a:lnTo>
                <a:lnTo>
                  <a:pt x="0" y="143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70507" y="1469202"/>
            <a:ext cx="4217493" cy="2811662"/>
          </a:xfrm>
          <a:custGeom>
            <a:avLst/>
            <a:gdLst/>
            <a:ahLst/>
            <a:cxnLst/>
            <a:rect l="l" t="t" r="r" b="b"/>
            <a:pathLst>
              <a:path w="4217493" h="2811662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6118" r="-117584" b="-1600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40363" y="6297503"/>
            <a:ext cx="4970261" cy="3687030"/>
          </a:xfrm>
          <a:custGeom>
            <a:avLst/>
            <a:gdLst/>
            <a:ahLst/>
            <a:cxnLst/>
            <a:rect l="l" t="t" r="r" b="b"/>
            <a:pathLst>
              <a:path w="4970261" h="3687030">
                <a:moveTo>
                  <a:pt x="0" y="0"/>
                </a:moveTo>
                <a:lnTo>
                  <a:pt x="4970261" y="0"/>
                </a:lnTo>
                <a:lnTo>
                  <a:pt x="4970261" y="3687030"/>
                </a:lnTo>
                <a:lnTo>
                  <a:pt x="0" y="3687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09296" y="1425187"/>
            <a:ext cx="7069408" cy="135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8"/>
              </a:lnSpc>
            </a:pPr>
            <a:r>
              <a:rPr lang="en-US" sz="9600">
                <a:solidFill>
                  <a:srgbClr val="FFFEF7"/>
                </a:solidFill>
                <a:latin typeface="Times New Roman"/>
              </a:rPr>
              <a:t>Hồi tĩnh</a:t>
            </a:r>
          </a:p>
        </p:txBody>
      </p:sp>
      <p:sp>
        <p:nvSpPr>
          <p:cNvPr id="8" name="Freeform 8"/>
          <p:cNvSpPr/>
          <p:nvPr/>
        </p:nvSpPr>
        <p:spPr>
          <a:xfrm>
            <a:off x="-1508992" y="-377131"/>
            <a:ext cx="4217493" cy="2811662"/>
          </a:xfrm>
          <a:custGeom>
            <a:avLst/>
            <a:gdLst/>
            <a:ahLst/>
            <a:cxnLst/>
            <a:rect l="l" t="t" r="r" b="b"/>
            <a:pathLst>
              <a:path w="4217493" h="2811662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6118" r="-117584" b="-16004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95350" y="3966539"/>
            <a:ext cx="10075850" cy="296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9"/>
              </a:lnSpc>
              <a:spcBef>
                <a:spcPct val="0"/>
              </a:spcBef>
            </a:pPr>
            <a:r>
              <a:rPr lang="en-US" sz="8078">
                <a:solidFill>
                  <a:srgbClr val="000000"/>
                </a:solidFill>
                <a:latin typeface="Times New Roman"/>
              </a:rPr>
              <a:t>Bài hát: Em đi chơi thuyền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7385" y="1928333"/>
            <a:ext cx="11133230" cy="5022605"/>
          </a:xfrm>
          <a:custGeom>
            <a:avLst/>
            <a:gdLst/>
            <a:ahLst/>
            <a:cxnLst/>
            <a:rect l="l" t="t" r="r" b="b"/>
            <a:pathLst>
              <a:path w="11133230" h="5022605">
                <a:moveTo>
                  <a:pt x="0" y="0"/>
                </a:moveTo>
                <a:lnTo>
                  <a:pt x="11133230" y="0"/>
                </a:lnTo>
                <a:lnTo>
                  <a:pt x="11133230" y="5022605"/>
                </a:lnTo>
                <a:lnTo>
                  <a:pt x="0" y="5022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46193" y="2003671"/>
            <a:ext cx="8254429" cy="477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6"/>
              </a:lnSpc>
            </a:pPr>
            <a:r>
              <a:rPr lang="en-US" sz="8100" spc="105">
                <a:solidFill>
                  <a:srgbClr val="DE602A"/>
                </a:solidFill>
                <a:latin typeface="Times New Roman"/>
              </a:rPr>
              <a:t>HẸN GẶP LẠI CÁC CON VÀO BUỔI HỌC SAU</a:t>
            </a:r>
          </a:p>
          <a:p>
            <a:pPr algn="ctr">
              <a:lnSpc>
                <a:spcPts val="2624"/>
              </a:lnSpc>
            </a:pPr>
            <a:endParaRPr lang="en-US" sz="8100" spc="105">
              <a:solidFill>
                <a:srgbClr val="DE602A"/>
              </a:solidFill>
              <a:latin typeface="Times New Ro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1028700"/>
            <a:ext cx="4217493" cy="2811662"/>
          </a:xfrm>
          <a:custGeom>
            <a:avLst/>
            <a:gdLst/>
            <a:ahLst/>
            <a:cxnLst/>
            <a:rect l="l" t="t" r="r" b="b"/>
            <a:pathLst>
              <a:path w="4217493" h="2811662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6118" r="-117584" b="-16004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86400" y="7288797"/>
            <a:ext cx="7315200" cy="1704442"/>
          </a:xfrm>
          <a:custGeom>
            <a:avLst/>
            <a:gdLst/>
            <a:ahLst/>
            <a:cxnLst/>
            <a:rect l="l" t="t" r="r" b="b"/>
            <a:pathLst>
              <a:path w="7315200" h="1704442">
                <a:moveTo>
                  <a:pt x="0" y="0"/>
                </a:moveTo>
                <a:lnTo>
                  <a:pt x="7315200" y="0"/>
                </a:lnTo>
                <a:lnTo>
                  <a:pt x="7315200" y="1704442"/>
                </a:lnTo>
                <a:lnTo>
                  <a:pt x="0" y="1704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102468" y="7460669"/>
            <a:ext cx="4661613" cy="121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9"/>
              </a:lnSpc>
            </a:pPr>
            <a:r>
              <a:rPr lang="en-US" sz="7063">
                <a:solidFill>
                  <a:srgbClr val="FFFFFF"/>
                </a:solidFill>
                <a:latin typeface="Schoolbell"/>
              </a:rPr>
              <a:t>Bye bye!! </a:t>
            </a:r>
          </a:p>
        </p:txBody>
      </p:sp>
      <p:sp>
        <p:nvSpPr>
          <p:cNvPr id="7" name="Freeform 7"/>
          <p:cNvSpPr/>
          <p:nvPr/>
        </p:nvSpPr>
        <p:spPr>
          <a:xfrm>
            <a:off x="-88477" y="6101847"/>
            <a:ext cx="4551570" cy="4261925"/>
          </a:xfrm>
          <a:custGeom>
            <a:avLst/>
            <a:gdLst/>
            <a:ahLst/>
            <a:cxnLst/>
            <a:rect l="l" t="t" r="r" b="b"/>
            <a:pathLst>
              <a:path w="4551570" h="4261925">
                <a:moveTo>
                  <a:pt x="0" y="0"/>
                </a:moveTo>
                <a:lnTo>
                  <a:pt x="4551570" y="0"/>
                </a:lnTo>
                <a:lnTo>
                  <a:pt x="4551570" y="4261925"/>
                </a:lnTo>
                <a:lnTo>
                  <a:pt x="0" y="4261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061972" y="2223478"/>
            <a:ext cx="4587453" cy="3628258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61972" y="6939860"/>
            <a:ext cx="14253201" cy="4872003"/>
          </a:xfrm>
          <a:custGeom>
            <a:avLst/>
            <a:gdLst/>
            <a:ahLst/>
            <a:cxnLst/>
            <a:rect l="l" t="t" r="r" b="b"/>
            <a:pathLst>
              <a:path w="14253201" h="4872003">
                <a:moveTo>
                  <a:pt x="0" y="0"/>
                </a:moveTo>
                <a:lnTo>
                  <a:pt x="14253201" y="0"/>
                </a:lnTo>
                <a:lnTo>
                  <a:pt x="14253201" y="4872003"/>
                </a:lnTo>
                <a:lnTo>
                  <a:pt x="0" y="48720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Schoolbell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Bò chui qua cổng</dc:title>
  <cp:lastModifiedBy>Admin</cp:lastModifiedBy>
  <cp:revision>2</cp:revision>
  <dcterms:created xsi:type="dcterms:W3CDTF">2006-08-16T00:00:00Z</dcterms:created>
  <dcterms:modified xsi:type="dcterms:W3CDTF">2024-01-20T08:07:27Z</dcterms:modified>
  <dc:identifier>DAFzZKO13_0</dc:identifier>
</cp:coreProperties>
</file>