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75" r:id="rId5"/>
    <p:sldId id="276" r:id="rId6"/>
    <p:sldId id="270" r:id="rId7"/>
    <p:sldId id="271" r:id="rId8"/>
    <p:sldId id="267" r:id="rId9"/>
    <p:sldId id="261" r:id="rId10"/>
    <p:sldId id="262" r:id="rId11"/>
    <p:sldId id="268" r:id="rId12"/>
    <p:sldId id="263" r:id="rId13"/>
    <p:sldId id="264" r:id="rId14"/>
    <p:sldId id="265" r:id="rId15"/>
    <p:sldId id="266" r:id="rId16"/>
    <p:sldId id="274" r:id="rId17"/>
    <p:sldId id="269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1339-18D0-45DA-AD2B-9DEEDB9F2D26}" type="datetimeFigureOut">
              <a:rPr lang="en-US" smtClean="0"/>
              <a:t>20/1/2024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6939-8624-4155-A3A0-3E5E7EE8A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4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1339-18D0-45DA-AD2B-9DEEDB9F2D26}" type="datetimeFigureOut">
              <a:rPr lang="en-US" smtClean="0"/>
              <a:t>20/1/2024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6939-8624-4155-A3A0-3E5E7EE8A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1339-18D0-45DA-AD2B-9DEEDB9F2D26}" type="datetimeFigureOut">
              <a:rPr lang="en-US" smtClean="0"/>
              <a:t>20/1/2024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6939-8624-4155-A3A0-3E5E7EE8A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7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1339-18D0-45DA-AD2B-9DEEDB9F2D26}" type="datetimeFigureOut">
              <a:rPr lang="en-US" smtClean="0"/>
              <a:t>20/1/2024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6939-8624-4155-A3A0-3E5E7EE8A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9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1339-18D0-45DA-AD2B-9DEEDB9F2D26}" type="datetimeFigureOut">
              <a:rPr lang="en-US" smtClean="0"/>
              <a:t>20/1/2024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6939-8624-4155-A3A0-3E5E7EE8A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2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1339-18D0-45DA-AD2B-9DEEDB9F2D26}" type="datetimeFigureOut">
              <a:rPr lang="en-US" smtClean="0"/>
              <a:t>20/1/2024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6939-8624-4155-A3A0-3E5E7EE8A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5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1339-18D0-45DA-AD2B-9DEEDB9F2D26}" type="datetimeFigureOut">
              <a:rPr lang="en-US" smtClean="0"/>
              <a:t>20/1/2024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6939-8624-4155-A3A0-3E5E7EE8A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0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1339-18D0-45DA-AD2B-9DEEDB9F2D26}" type="datetimeFigureOut">
              <a:rPr lang="en-US" smtClean="0"/>
              <a:t>20/1/2024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6939-8624-4155-A3A0-3E5E7EE8A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6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1339-18D0-45DA-AD2B-9DEEDB9F2D26}" type="datetimeFigureOut">
              <a:rPr lang="en-US" smtClean="0"/>
              <a:t>20/1/2024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6939-8624-4155-A3A0-3E5E7EE8A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4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1339-18D0-45DA-AD2B-9DEEDB9F2D26}" type="datetimeFigureOut">
              <a:rPr lang="en-US" smtClean="0"/>
              <a:t>20/1/2024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6939-8624-4155-A3A0-3E5E7EE8A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9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1339-18D0-45DA-AD2B-9DEEDB9F2D26}" type="datetimeFigureOut">
              <a:rPr lang="en-US" smtClean="0"/>
              <a:t>20/1/2024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6939-8624-4155-A3A0-3E5E7EE8A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2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F1339-18D0-45DA-AD2B-9DEEDB9F2D26}" type="datetimeFigureOut">
              <a:rPr lang="en-US" smtClean="0"/>
              <a:t>20/1/2024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56939-8624-4155-A3A0-3E5E7EE8A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9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5291" y="2514600"/>
            <a:ext cx="6705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PHÁT TRIỂN NGÔN NGỮ </a:t>
            </a:r>
          </a:p>
          <a:p>
            <a:pPr algn="ctr"/>
            <a:r>
              <a:rPr lang="en-US" sz="3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Truyện: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vi-VN" sz="3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</a:t>
            </a:r>
            <a:r>
              <a:rPr lang="en-US" sz="3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MGN (</a:t>
            </a:r>
            <a:r>
              <a:rPr lang="vi-VN" sz="3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4-5 </a:t>
            </a:r>
            <a:r>
              <a:rPr lang="vi-VN" sz="3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 </a:t>
            </a:r>
            <a:r>
              <a:rPr lang="en-US" sz="3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Nga</a:t>
            </a:r>
            <a:endParaRPr lang="vi-VN" sz="3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2569" y="152400"/>
            <a:ext cx="30988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</a:p>
          <a:p>
            <a:pPr algn="ctr"/>
            <a:r>
              <a:rPr lang="en-US" sz="140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sz="1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33800" y="685800"/>
            <a:ext cx="1828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616" y="1228725"/>
            <a:ext cx="7429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172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13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10"/>
            <a:ext cx="9143999" cy="688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410199" y="0"/>
            <a:ext cx="3733799" cy="1447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Đã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vậy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tao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sẽ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thịt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mày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chừa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thói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khoác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lác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vi-VN" sz="2400" dirty="0" smtClean="0">
                <a:solidFill>
                  <a:srgbClr val="FF0000"/>
                </a:solidFill>
              </a:rPr>
              <a:t>đ</a:t>
            </a:r>
            <a:r>
              <a:rPr lang="en-US" sz="2400" dirty="0" smtClean="0">
                <a:solidFill>
                  <a:srgbClr val="FF0000"/>
                </a:solidFill>
              </a:rPr>
              <a:t>i 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595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29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6352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3580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5" y="491836"/>
            <a:ext cx="900853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410200" y="1676400"/>
            <a:ext cx="3733800" cy="1295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Cháu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xin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lỗi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bác</a:t>
            </a:r>
            <a:r>
              <a:rPr lang="en-US" sz="2400" dirty="0" smtClean="0">
                <a:solidFill>
                  <a:srgbClr val="FF0000"/>
                </a:solidFill>
              </a:rPr>
              <a:t> , </a:t>
            </a:r>
            <a:r>
              <a:rPr lang="en-US" sz="2400" dirty="0" err="1" smtClean="0">
                <a:solidFill>
                  <a:srgbClr val="FF0000"/>
                </a:solidFill>
              </a:rPr>
              <a:t>từ</a:t>
            </a:r>
            <a:r>
              <a:rPr lang="en-US" sz="2400" dirty="0" smtClean="0">
                <a:solidFill>
                  <a:srgbClr val="FF0000"/>
                </a:solidFill>
              </a:rPr>
              <a:t> nay </a:t>
            </a:r>
            <a:r>
              <a:rPr lang="en-US" sz="2400" dirty="0" err="1" smtClean="0">
                <a:solidFill>
                  <a:srgbClr val="FF0000"/>
                </a:solidFill>
              </a:rPr>
              <a:t>cháu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sẽ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nói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dối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nữa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33439" y="457200"/>
            <a:ext cx="68645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Tìm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hiểu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nội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dung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câu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chuyện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99309" y="1137377"/>
            <a:ext cx="61722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nết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thỏ</a:t>
            </a:r>
            <a:r>
              <a:rPr lang="en-US" sz="2800" dirty="0" smtClean="0">
                <a:solidFill>
                  <a:srgbClr val="FF0000"/>
                </a:solidFill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câu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chuyện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</a:t>
            </a:r>
            <a:r>
              <a:rPr lang="vi-VN" sz="2800" dirty="0" smtClean="0">
                <a:solidFill>
                  <a:srgbClr val="FF0000"/>
                </a:solidFill>
              </a:rPr>
              <a:t>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nào</a:t>
            </a:r>
            <a:r>
              <a:rPr lang="en-US" sz="2800" dirty="0" smtClean="0">
                <a:solidFill>
                  <a:srgbClr val="FF0000"/>
                </a:solidFill>
              </a:rPr>
              <a:t>?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85453" y="2133600"/>
            <a:ext cx="6186055" cy="914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Thỏ</a:t>
            </a:r>
            <a:r>
              <a:rPr lang="en-US" sz="2800" dirty="0" smtClean="0">
                <a:solidFill>
                  <a:srgbClr val="FFFF00"/>
                </a:solidFill>
              </a:rPr>
              <a:t> con </a:t>
            </a:r>
            <a:r>
              <a:rPr lang="vi-VN" sz="2800" dirty="0" smtClean="0">
                <a:solidFill>
                  <a:srgbClr val="FFFF00"/>
                </a:solidFill>
              </a:rPr>
              <a:t>đã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nói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dối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mọi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ng</a:t>
            </a:r>
            <a:r>
              <a:rPr lang="vi-VN" sz="2800" dirty="0" smtClean="0">
                <a:solidFill>
                  <a:srgbClr val="FFFF00"/>
                </a:solidFill>
              </a:rPr>
              <a:t>ười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vi-VN" sz="2800" dirty="0" smtClean="0">
                <a:solidFill>
                  <a:srgbClr val="FFFF00"/>
                </a:solidFill>
              </a:rPr>
              <a:t>đ</a:t>
            </a:r>
            <a:r>
              <a:rPr lang="en-US" sz="2800" dirty="0" err="1" smtClean="0">
                <a:solidFill>
                  <a:srgbClr val="FFFF00"/>
                </a:solidFill>
              </a:rPr>
              <a:t>iều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gì</a:t>
            </a:r>
            <a:r>
              <a:rPr lang="en-US" sz="2800" dirty="0" smtClean="0">
                <a:solidFill>
                  <a:srgbClr val="FFFF00"/>
                </a:solidFill>
              </a:rPr>
              <a:t>?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33439" y="3200400"/>
            <a:ext cx="613807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B0F0"/>
                </a:solidFill>
              </a:rPr>
              <a:t>Khi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thấy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mọi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ng</a:t>
            </a:r>
            <a:r>
              <a:rPr lang="vi-VN" sz="2800" dirty="0" smtClean="0">
                <a:solidFill>
                  <a:srgbClr val="00B0F0"/>
                </a:solidFill>
              </a:rPr>
              <a:t>ười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chạy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ra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cứu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mình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thỏ</a:t>
            </a:r>
            <a:r>
              <a:rPr lang="en-US" sz="2800" dirty="0" smtClean="0">
                <a:solidFill>
                  <a:srgbClr val="00B0F0"/>
                </a:solidFill>
              </a:rPr>
              <a:t> con </a:t>
            </a:r>
            <a:r>
              <a:rPr lang="en-US" sz="2800" dirty="0" err="1" smtClean="0">
                <a:solidFill>
                  <a:srgbClr val="00B0F0"/>
                </a:solidFill>
              </a:rPr>
              <a:t>nh</a:t>
            </a:r>
            <a:r>
              <a:rPr lang="vi-VN" sz="2800" dirty="0" smtClean="0">
                <a:solidFill>
                  <a:srgbClr val="00B0F0"/>
                </a:solidFill>
              </a:rPr>
              <a:t>ư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thế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nào</a:t>
            </a:r>
            <a:r>
              <a:rPr lang="en-US" sz="2800" dirty="0" smtClean="0">
                <a:solidFill>
                  <a:srgbClr val="00B0F0"/>
                </a:solidFill>
              </a:rPr>
              <a:t> ?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20090" y="4267200"/>
            <a:ext cx="6151417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</a:rPr>
              <a:t>Tính</a:t>
            </a:r>
            <a:r>
              <a:rPr lang="en-US" sz="2800" dirty="0" smtClean="0">
                <a:solidFill>
                  <a:srgbClr val="00B050"/>
                </a:solidFill>
              </a:rPr>
              <a:t> hay </a:t>
            </a:r>
            <a:r>
              <a:rPr lang="en-US" sz="2800" dirty="0" err="1" smtClean="0">
                <a:solidFill>
                  <a:srgbClr val="00B050"/>
                </a:solidFill>
              </a:rPr>
              <a:t>nói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dối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vi-VN" sz="2800" dirty="0" smtClean="0">
                <a:solidFill>
                  <a:srgbClr val="00B050"/>
                </a:solidFill>
              </a:rPr>
              <a:t>đã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hại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thỏ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</a:rPr>
              <a:t>nh</a:t>
            </a:r>
            <a:r>
              <a:rPr lang="vi-VN" sz="2800" dirty="0" smtClean="0">
                <a:solidFill>
                  <a:srgbClr val="00B050"/>
                </a:solidFill>
              </a:rPr>
              <a:t>ư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thế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nào</a:t>
            </a:r>
            <a:r>
              <a:rPr lang="en-US" sz="2800" dirty="0" smtClean="0">
                <a:solidFill>
                  <a:srgbClr val="00B050"/>
                </a:solidFill>
              </a:rPr>
              <a:t> ?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75001" y="5257800"/>
            <a:ext cx="6096507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</a:rPr>
              <a:t>Rất</a:t>
            </a:r>
            <a:r>
              <a:rPr lang="en-US" sz="2800" dirty="0" smtClean="0">
                <a:solidFill>
                  <a:srgbClr val="7030A0"/>
                </a:solidFill>
              </a:rPr>
              <a:t> may </a:t>
            </a:r>
            <a:r>
              <a:rPr lang="en-US" sz="2800" dirty="0" err="1" smtClean="0">
                <a:solidFill>
                  <a:srgbClr val="7030A0"/>
                </a:solidFill>
              </a:rPr>
              <a:t>cho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thỏ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khi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thỏ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gặp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ai</a:t>
            </a:r>
            <a:r>
              <a:rPr lang="en-US" sz="2800" dirty="0" smtClean="0">
                <a:solidFill>
                  <a:srgbClr val="7030A0"/>
                </a:solidFill>
              </a:rPr>
              <a:t> ? </a:t>
            </a:r>
            <a:r>
              <a:rPr lang="en-US" sz="2800" dirty="0" err="1" smtClean="0">
                <a:solidFill>
                  <a:srgbClr val="7030A0"/>
                </a:solidFill>
              </a:rPr>
              <a:t>Thỏ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vi-VN" sz="2800" dirty="0" smtClean="0">
                <a:solidFill>
                  <a:srgbClr val="7030A0"/>
                </a:solidFill>
              </a:rPr>
              <a:t>đã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hứa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gì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với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bác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Gấu</a:t>
            </a:r>
            <a:r>
              <a:rPr lang="en-US" sz="2800" dirty="0" smtClean="0">
                <a:solidFill>
                  <a:srgbClr val="7030A0"/>
                </a:solidFill>
              </a:rPr>
              <a:t>?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1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hình nền giáo án\pngtree-jungle-cartoon-lion-deer-leaves-animal-background-image_419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9" y="0"/>
            <a:ext cx="9170658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990600" y="2019300"/>
            <a:ext cx="7010400" cy="1295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</a:t>
            </a:r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ện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ác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r</a:t>
            </a:r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út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ài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ọc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ì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30869" y="853440"/>
            <a:ext cx="368226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</a:t>
            </a:r>
            <a:r>
              <a:rPr lang="vi-V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áo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</a:t>
            </a:r>
            <a:r>
              <a:rPr lang="vi-V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ục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6801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5884" y="2106489"/>
            <a:ext cx="76819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cùng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xem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</a:t>
            </a:r>
            <a:r>
              <a:rPr lang="vi-V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ễn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vi-V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ối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Câu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chuy</a:t>
            </a:r>
            <a:r>
              <a:rPr lang="vi-V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ện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</a:t>
            </a:r>
            <a:r>
              <a:rPr lang="vi-V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ỏ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</a:t>
            </a:r>
            <a:r>
              <a:rPr lang="vi-V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ói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vi-V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ối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536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hình nền giáo án\tải xuốn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2209800"/>
            <a:ext cx="7353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́T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ÚC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GI</a:t>
            </a:r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Ờ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ỌC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8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335846"/>
            <a:ext cx="868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solidFill>
                  <a:srgbClr val="FF0000"/>
                </a:solidFill>
                <a:latin typeface="+mj-lt"/>
              </a:rPr>
              <a:t>I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. Mục đích yêu cầu </a:t>
            </a:r>
          </a:p>
          <a:p>
            <a:r>
              <a:rPr lang="en-US" sz="2400" b="1" u="sng" dirty="0" smtClean="0">
                <a:solidFill>
                  <a:srgbClr val="FF0000"/>
                </a:solidFill>
                <a:latin typeface="+mj-lt"/>
              </a:rPr>
              <a:t>1 .</a:t>
            </a:r>
            <a:r>
              <a:rPr lang="vi-VN" sz="2400" b="1" u="sng" dirty="0" smtClean="0">
                <a:solidFill>
                  <a:srgbClr val="FF0000"/>
                </a:solidFill>
                <a:latin typeface="+mj-lt"/>
              </a:rPr>
              <a:t>Kiến thức :</a:t>
            </a:r>
          </a:p>
          <a:p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Trẻ biết </a:t>
            </a:r>
            <a:r>
              <a:rPr lang="vi-VN" sz="2400" smtClean="0">
                <a:solidFill>
                  <a:srgbClr val="002060"/>
                </a:solidFill>
                <a:latin typeface="+mj-lt"/>
              </a:rPr>
              <a:t>tên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400" smtClean="0">
                <a:solidFill>
                  <a:srgbClr val="002060"/>
                </a:solidFill>
                <a:latin typeface="+mj-lt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ó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ói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hiểu nội dung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vi-VN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vi-VN" sz="2400" b="1" u="sng" dirty="0" smtClean="0">
                <a:solidFill>
                  <a:srgbClr val="FF0000"/>
                </a:solidFill>
                <a:latin typeface="+mj-lt"/>
              </a:rPr>
              <a:t>. </a:t>
            </a:r>
            <a:r>
              <a:rPr lang="vi-VN" sz="2400" b="1" u="sng" smtClean="0">
                <a:solidFill>
                  <a:srgbClr val="FF0000"/>
                </a:solidFill>
                <a:latin typeface="+mj-lt"/>
              </a:rPr>
              <a:t>Kỹ </a:t>
            </a:r>
            <a:r>
              <a:rPr lang="vi-VN" sz="2400" b="1" u="sng" smtClean="0">
                <a:solidFill>
                  <a:srgbClr val="FF0000"/>
                </a:solidFill>
                <a:latin typeface="+mj-lt"/>
              </a:rPr>
              <a:t>năn</a:t>
            </a:r>
            <a:r>
              <a:rPr lang="vi-VN" sz="2400" b="1" smtClean="0">
                <a:solidFill>
                  <a:srgbClr val="FF0000"/>
                </a:solidFill>
                <a:latin typeface="+mj-lt"/>
              </a:rPr>
              <a:t>g</a:t>
            </a:r>
            <a:endParaRPr lang="vi-VN" sz="2400" dirty="0" smtClean="0">
              <a:latin typeface="+mj-lt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Rèn trẻ kỹ năng, biết trả lời câu hỏi to, rõ ràng</a:t>
            </a:r>
          </a:p>
          <a:p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Rèn trẻ kỹ năng ghi nhớ </a:t>
            </a:r>
          </a:p>
          <a:p>
            <a:r>
              <a:rPr lang="vi-VN" sz="2400" b="1" u="sng" dirty="0" smtClean="0">
                <a:solidFill>
                  <a:srgbClr val="FF0000"/>
                </a:solidFill>
                <a:latin typeface="+mj-lt"/>
              </a:rPr>
              <a:t>3. </a:t>
            </a:r>
            <a:r>
              <a:rPr lang="en-US" sz="2400" b="1" u="sng" dirty="0" err="1" smtClean="0">
                <a:solidFill>
                  <a:srgbClr val="FF0000"/>
                </a:solidFill>
                <a:latin typeface="+mj-lt"/>
              </a:rPr>
              <a:t>Thái</a:t>
            </a:r>
            <a:r>
              <a:rPr lang="en-US" sz="2400" b="1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+mj-lt"/>
              </a:rPr>
              <a:t>độ</a:t>
            </a:r>
            <a:r>
              <a:rPr lang="en-US" sz="2400" b="1" u="sng" dirty="0" smtClean="0">
                <a:solidFill>
                  <a:srgbClr val="FF0000"/>
                </a:solidFill>
                <a:latin typeface="+mj-lt"/>
              </a:rPr>
              <a:t>:</a:t>
            </a:r>
            <a:endParaRPr lang="vi-VN" sz="2400" b="1" u="sng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II. Chuẩn bị :</a:t>
            </a: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trên máy tính</a:t>
            </a:r>
          </a:p>
        </p:txBody>
      </p:sp>
    </p:spTree>
    <p:extLst>
      <p:ext uri="{BB962C8B-B14F-4D97-AF65-F5344CB8AC3E}">
        <p14:creationId xmlns:p14="http://schemas.microsoft.com/office/powerpoint/2010/main" val="148483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95069" y="1828800"/>
            <a:ext cx="5953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7515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hình nền giáo án\pngtree-school-season-learning-background-material-seasonlearning-a-cornerlearning-image_672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7" y="0"/>
            <a:ext cx="92117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9021" y="975805"/>
            <a:ext cx="7705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g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ì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ắn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d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ài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ắt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ồn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ượt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ó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ài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ẩy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4638" y1="32787" x2="24638" y2="32787"/>
                        <a14:foregroundMark x1="28019" y1="27869" x2="28019" y2="27869"/>
                        <a14:foregroundMark x1="25604" y1="22541" x2="25604" y2="22541"/>
                        <a14:foregroundMark x1="19324" y1="19672" x2="19324" y2="19672"/>
                        <a14:foregroundMark x1="18841" y1="20902" x2="18841" y2="20902"/>
                        <a14:foregroundMark x1="16425" y1="22131" x2="16425" y2="22131"/>
                        <a14:foregroundMark x1="14976" y1="23770" x2="14976" y2="23770"/>
                        <a14:foregroundMark x1="13527" y1="25820" x2="13527" y2="25820"/>
                        <a14:foregroundMark x1="12560" y1="27049" x2="12560" y2="27049"/>
                        <a14:foregroundMark x1="11111" y1="30328" x2="11111" y2="30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76134"/>
            <a:ext cx="3505199" cy="368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36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1444" y="2146667"/>
            <a:ext cx="6420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Nghe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</a:t>
            </a:r>
            <a:r>
              <a:rPr lang="vi-V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ể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chuy</a:t>
            </a:r>
            <a:r>
              <a:rPr lang="vi-V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ện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1040" y="3136612"/>
            <a:ext cx="6081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(cô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ể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ần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k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ết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ợp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ời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ói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ử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ỉ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28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ình nền giáo án\Cac-cach-trang-tri-duong-vien-dep-va-thu-hut-nhat-an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371600" y="1371600"/>
            <a:ext cx="56388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93730" y="1484143"/>
            <a:ext cx="5156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ừa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ể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</a:t>
            </a:r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ện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ì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9913" y="2641014"/>
            <a:ext cx="7604174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2656254"/>
            <a:ext cx="7634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</a:t>
            </a:r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ện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ó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ững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ật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ào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95494"/>
            <a:ext cx="2377440" cy="158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460" y="3951134"/>
            <a:ext cx="2407627" cy="181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0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59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8379" y="2133600"/>
            <a:ext cx="73134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54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</a:t>
            </a:r>
            <a:r>
              <a:rPr lang="vi-VN" sz="54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ể</a:t>
            </a:r>
            <a:r>
              <a:rPr lang="en-US" sz="54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chuy</a:t>
            </a:r>
            <a:r>
              <a:rPr lang="vi-VN" sz="54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ện</a:t>
            </a:r>
            <a:r>
              <a:rPr lang="en-US" sz="54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vi-VN" sz="54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ần</a:t>
            </a:r>
            <a:r>
              <a:rPr lang="en-US" sz="54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 </a:t>
            </a:r>
            <a:endParaRPr lang="en-US" sz="5400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</a:t>
            </a:r>
            <a:r>
              <a:rPr lang="vi-VN" sz="54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ết</a:t>
            </a:r>
            <a:r>
              <a:rPr lang="en-US" sz="54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</a:t>
            </a:r>
            <a:r>
              <a:rPr lang="vi-VN" sz="54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ợp</a:t>
            </a:r>
            <a:r>
              <a:rPr lang="en-US" sz="54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tranh</a:t>
            </a:r>
            <a:r>
              <a:rPr lang="en-US" sz="54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minh h</a:t>
            </a:r>
            <a:r>
              <a:rPr lang="vi-VN" sz="54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ọa</a:t>
            </a:r>
            <a:r>
              <a:rPr lang="en-US" sz="54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en-US" sz="5400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829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277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52400" y="304800"/>
            <a:ext cx="3581400" cy="1371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Bà</a:t>
            </a:r>
            <a:r>
              <a:rPr lang="en-US" sz="2400" dirty="0" smtClean="0">
                <a:solidFill>
                  <a:srgbClr val="FF0000"/>
                </a:solidFill>
              </a:rPr>
              <a:t> con </a:t>
            </a:r>
            <a:r>
              <a:rPr lang="vi-VN" sz="2400" dirty="0" smtClean="0">
                <a:solidFill>
                  <a:srgbClr val="FF0000"/>
                </a:solidFill>
              </a:rPr>
              <a:t>ơ</a:t>
            </a:r>
            <a:r>
              <a:rPr lang="en-US" sz="2400" dirty="0" smtClean="0">
                <a:solidFill>
                  <a:srgbClr val="FF0000"/>
                </a:solidFill>
              </a:rPr>
              <a:t>i, </a:t>
            </a:r>
            <a:r>
              <a:rPr lang="en-US" sz="2400" dirty="0" err="1" smtClean="0">
                <a:solidFill>
                  <a:srgbClr val="FF0000"/>
                </a:solidFill>
              </a:rPr>
              <a:t>Cứu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cứu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cháu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</a:rPr>
              <a:t> , </a:t>
            </a:r>
            <a:r>
              <a:rPr lang="en-US" sz="2400" dirty="0" err="1" smtClean="0">
                <a:solidFill>
                  <a:srgbClr val="FF0000"/>
                </a:solidFill>
              </a:rPr>
              <a:t>sói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vi-VN" sz="2400" dirty="0" smtClean="0">
                <a:solidFill>
                  <a:srgbClr val="FF0000"/>
                </a:solidFill>
              </a:rPr>
              <a:t>ă</a:t>
            </a:r>
            <a:r>
              <a:rPr lang="en-US" sz="2400" dirty="0" smtClean="0">
                <a:solidFill>
                  <a:srgbClr val="FF0000"/>
                </a:solidFill>
              </a:rPr>
              <a:t>n </a:t>
            </a:r>
            <a:r>
              <a:rPr lang="en-US" sz="2400" dirty="0" err="1" smtClean="0">
                <a:solidFill>
                  <a:srgbClr val="FF0000"/>
                </a:solidFill>
              </a:rPr>
              <a:t>thịt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cháu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kìa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450</Words>
  <Application>Microsoft Office PowerPoint</Application>
  <PresentationFormat>On-screen Show (4:3)</PresentationFormat>
  <Paragraphs>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2021-09-25T08:51:33Z</dcterms:created>
  <dcterms:modified xsi:type="dcterms:W3CDTF">2024-01-20T04:28:13Z</dcterms:modified>
</cp:coreProperties>
</file>