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30"/>
  </p:notesMasterIdLst>
  <p:sldIdLst>
    <p:sldId id="389" r:id="rId2"/>
    <p:sldId id="368" r:id="rId3"/>
    <p:sldId id="359" r:id="rId4"/>
    <p:sldId id="385" r:id="rId5"/>
    <p:sldId id="376" r:id="rId6"/>
    <p:sldId id="364" r:id="rId7"/>
    <p:sldId id="312" r:id="rId8"/>
    <p:sldId id="386" r:id="rId9"/>
    <p:sldId id="383" r:id="rId10"/>
    <p:sldId id="333" r:id="rId11"/>
    <p:sldId id="355" r:id="rId12"/>
    <p:sldId id="356" r:id="rId13"/>
    <p:sldId id="372" r:id="rId14"/>
    <p:sldId id="388" r:id="rId15"/>
    <p:sldId id="334" r:id="rId16"/>
    <p:sldId id="378" r:id="rId17"/>
    <p:sldId id="387" r:id="rId18"/>
    <p:sldId id="341" r:id="rId19"/>
    <p:sldId id="375" r:id="rId20"/>
    <p:sldId id="306" r:id="rId21"/>
    <p:sldId id="307" r:id="rId22"/>
    <p:sldId id="310" r:id="rId23"/>
    <p:sldId id="329" r:id="rId24"/>
    <p:sldId id="377" r:id="rId25"/>
    <p:sldId id="348" r:id="rId26"/>
    <p:sldId id="374" r:id="rId27"/>
    <p:sldId id="358" r:id="rId28"/>
    <p:sldId id="382" r:id="rId29"/>
  </p:sldIdLst>
  <p:sldSz cx="9144000" cy="5143500" type="screen16x9"/>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1A1AFA"/>
    <a:srgbClr val="E9FBF9"/>
    <a:srgbClr val="E7FDFA"/>
    <a:srgbClr val="CCFFFF"/>
    <a:srgbClr val="1E0A74"/>
    <a:srgbClr val="2A017D"/>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94660"/>
  </p:normalViewPr>
  <p:slideViewPr>
    <p:cSldViewPr>
      <p:cViewPr varScale="1">
        <p:scale>
          <a:sx n="114" d="100"/>
          <a:sy n="114" d="100"/>
        </p:scale>
        <p:origin x="900" y="10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88A4B13-1C34-479C-93C3-9F715BFFAE43}" type="slidenum">
              <a:rPr lang="en-US" altLang="en-US"/>
              <a:pPr/>
              <a:t>‹#›</a:t>
            </a:fld>
            <a:endParaRPr lang="en-US" altLang="en-US"/>
          </a:p>
        </p:txBody>
      </p:sp>
    </p:spTree>
    <p:extLst>
      <p:ext uri="{BB962C8B-B14F-4D97-AF65-F5344CB8AC3E}">
        <p14:creationId xmlns:p14="http://schemas.microsoft.com/office/powerpoint/2010/main" val="96350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9EF2D3D-0276-4C8E-8F0C-D4111A8A3C89}" type="slidenum">
              <a:rPr lang="en-US" altLang="en-US" sz="1200"/>
              <a:pPr algn="r" eaLnBrk="1" hangingPunct="1"/>
              <a:t>3</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12CC768-ACC7-45B6-822F-00A96285C2B8}" type="slidenum">
              <a:rPr lang="en-US" altLang="en-US" sz="1200"/>
              <a:pPr algn="r" eaLnBrk="1" hangingPunct="1"/>
              <a:t>13</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5143500"/>
            <a:chOff x="0" y="0"/>
            <a:chExt cx="5547" cy="4320"/>
          </a:xfrm>
        </p:grpSpPr>
        <p:grpSp>
          <p:nvGrpSpPr>
            <p:cNvPr id="5" name="Group 3"/>
            <p:cNvGrpSpPr>
              <a:grpSpLocks/>
            </p:cNvGrpSpPr>
            <p:nvPr userDrawn="1"/>
          </p:nvGrpSpPr>
          <p:grpSpPr bwMode="auto">
            <a:xfrm rot="-215207">
              <a:off x="3694" y="234"/>
              <a:ext cx="1857" cy="3624"/>
              <a:chOff x="3010" y="778"/>
              <a:chExt cx="1857" cy="3624"/>
            </a:xfrm>
          </p:grpSpPr>
          <p:sp>
            <p:nvSpPr>
              <p:cNvPr id="39" name="Freeform 4"/>
              <p:cNvSpPr>
                <a:spLocks/>
              </p:cNvSpPr>
              <p:nvPr userDrawn="1"/>
            </p:nvSpPr>
            <p:spPr bwMode="ltGray">
              <a:xfrm rot="12185230" flipV="1">
                <a:off x="3534" y="778"/>
                <a:ext cx="1333" cy="1484"/>
              </a:xfrm>
              <a:custGeom>
                <a:avLst/>
                <a:gdLst>
                  <a:gd name="T0" fmla="*/ 2026 w 596"/>
                  <a:gd name="T1" fmla="*/ 45307 h 666"/>
                  <a:gd name="T2" fmla="*/ 725 w 596"/>
                  <a:gd name="T3" fmla="*/ 41730 h 666"/>
                  <a:gd name="T4" fmla="*/ 0 w 596"/>
                  <a:gd name="T5" fmla="*/ 35380 h 666"/>
                  <a:gd name="T6" fmla="*/ 505 w 596"/>
                  <a:gd name="T7" fmla="*/ 27193 h 666"/>
                  <a:gd name="T8" fmla="*/ 3131 w 596"/>
                  <a:gd name="T9" fmla="*/ 18510 h 666"/>
                  <a:gd name="T10" fmla="*/ 8604 w 596"/>
                  <a:gd name="T11" fmla="*/ 10277 h 666"/>
                  <a:gd name="T12" fmla="*/ 17787 w 596"/>
                  <a:gd name="T13" fmla="*/ 3792 h 666"/>
                  <a:gd name="T14" fmla="*/ 30898 w 596"/>
                  <a:gd name="T15" fmla="*/ 223 h 666"/>
                  <a:gd name="T16" fmla="*/ 47572 w 596"/>
                  <a:gd name="T17" fmla="*/ 1107 h 666"/>
                  <a:gd name="T18" fmla="*/ 60607 w 596"/>
                  <a:gd name="T19" fmla="*/ 8351 h 666"/>
                  <a:gd name="T20" fmla="*/ 69341 w 596"/>
                  <a:gd name="T21" fmla="*/ 20212 h 666"/>
                  <a:gd name="T22" fmla="*/ 73999 w 596"/>
                  <a:gd name="T23" fmla="*/ 34760 h 666"/>
                  <a:gd name="T24" fmla="*/ 74489 w 596"/>
                  <a:gd name="T25" fmla="*/ 50093 h 666"/>
                  <a:gd name="T26" fmla="*/ 70861 w 596"/>
                  <a:gd name="T27" fmla="*/ 64311 h 666"/>
                  <a:gd name="T28" fmla="*/ 63458 w 596"/>
                  <a:gd name="T29" fmla="*/ 75310 h 666"/>
                  <a:gd name="T30" fmla="*/ 52224 w 596"/>
                  <a:gd name="T31" fmla="*/ 81183 h 666"/>
                  <a:gd name="T32" fmla="*/ 48693 w 596"/>
                  <a:gd name="T33" fmla="*/ 80682 h 666"/>
                  <a:gd name="T34" fmla="*/ 55181 w 596"/>
                  <a:gd name="T35" fmla="*/ 75582 h 666"/>
                  <a:gd name="T36" fmla="*/ 60327 w 596"/>
                  <a:gd name="T37" fmla="*/ 66635 h 666"/>
                  <a:gd name="T38" fmla="*/ 63684 w 596"/>
                  <a:gd name="T39" fmla="*/ 55592 h 666"/>
                  <a:gd name="T40" fmla="*/ 65080 w 596"/>
                  <a:gd name="T41" fmla="*/ 43513 h 666"/>
                  <a:gd name="T42" fmla="*/ 64355 w 596"/>
                  <a:gd name="T43" fmla="*/ 31572 h 666"/>
                  <a:gd name="T44" fmla="*/ 60728 w 596"/>
                  <a:gd name="T45" fmla="*/ 21320 h 666"/>
                  <a:gd name="T46" fmla="*/ 54174 w 596"/>
                  <a:gd name="T47" fmla="*/ 13728 h 666"/>
                  <a:gd name="T48" fmla="*/ 42714 w 596"/>
                  <a:gd name="T49" fmla="*/ 9171 h 666"/>
                  <a:gd name="T50" fmla="*/ 30780 w 596"/>
                  <a:gd name="T51" fmla="*/ 7467 h 666"/>
                  <a:gd name="T52" fmla="*/ 21771 w 596"/>
                  <a:gd name="T53" fmla="*/ 8674 h 666"/>
                  <a:gd name="T54" fmla="*/ 15162 w 596"/>
                  <a:gd name="T55" fmla="*/ 12349 h 666"/>
                  <a:gd name="T56" fmla="*/ 10505 w 596"/>
                  <a:gd name="T57" fmla="*/ 18243 h 666"/>
                  <a:gd name="T58" fmla="*/ 7103 w 596"/>
                  <a:gd name="T59" fmla="*/ 25212 h 666"/>
                  <a:gd name="T60" fmla="*/ 4976 w 596"/>
                  <a:gd name="T61" fmla="*/ 33281 h 666"/>
                  <a:gd name="T62" fmla="*/ 3527 w 596"/>
                  <a:gd name="T63" fmla="*/ 41543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p:cNvSpPr>
                <a:spLocks/>
              </p:cNvSpPr>
              <p:nvPr userDrawn="1"/>
            </p:nvSpPr>
            <p:spPr bwMode="ltGray">
              <a:xfrm rot="12185230" flipV="1">
                <a:off x="4027" y="1802"/>
                <a:ext cx="571" cy="531"/>
              </a:xfrm>
              <a:custGeom>
                <a:avLst/>
                <a:gdLst>
                  <a:gd name="T0" fmla="*/ 0 w 257"/>
                  <a:gd name="T1" fmla="*/ 0 h 237"/>
                  <a:gd name="T2" fmla="*/ 0 w 257"/>
                  <a:gd name="T3" fmla="*/ 3148 h 237"/>
                  <a:gd name="T4" fmla="*/ 395 w 257"/>
                  <a:gd name="T5" fmla="*/ 6320 h 237"/>
                  <a:gd name="T6" fmla="*/ 700 w 257"/>
                  <a:gd name="T7" fmla="*/ 9473 h 237"/>
                  <a:gd name="T8" fmla="*/ 1293 w 257"/>
                  <a:gd name="T9" fmla="*/ 12428 h 237"/>
                  <a:gd name="T10" fmla="*/ 2173 w 257"/>
                  <a:gd name="T11" fmla="*/ 15070 h 237"/>
                  <a:gd name="T12" fmla="*/ 3233 w 257"/>
                  <a:gd name="T13" fmla="*/ 17837 h 237"/>
                  <a:gd name="T14" fmla="*/ 4550 w 257"/>
                  <a:gd name="T15" fmla="*/ 20391 h 237"/>
                  <a:gd name="T16" fmla="*/ 6121 w 257"/>
                  <a:gd name="T17" fmla="*/ 22528 h 237"/>
                  <a:gd name="T18" fmla="*/ 8061 w 257"/>
                  <a:gd name="T19" fmla="*/ 24563 h 237"/>
                  <a:gd name="T20" fmla="*/ 10331 w 257"/>
                  <a:gd name="T21" fmla="*/ 26308 h 237"/>
                  <a:gd name="T22" fmla="*/ 12766 w 257"/>
                  <a:gd name="T23" fmla="*/ 27724 h 237"/>
                  <a:gd name="T24" fmla="*/ 15761 w 257"/>
                  <a:gd name="T25" fmla="*/ 28849 h 237"/>
                  <a:gd name="T26" fmla="*/ 19005 w 257"/>
                  <a:gd name="T27" fmla="*/ 29581 h 237"/>
                  <a:gd name="T28" fmla="*/ 22638 w 257"/>
                  <a:gd name="T29" fmla="*/ 29985 h 237"/>
                  <a:gd name="T30" fmla="*/ 26464 w 257"/>
                  <a:gd name="T31" fmla="*/ 29864 h 237"/>
                  <a:gd name="T32" fmla="*/ 30916 w 257"/>
                  <a:gd name="T33" fmla="*/ 29355 h 237"/>
                  <a:gd name="T34" fmla="*/ 26948 w 257"/>
                  <a:gd name="T35" fmla="*/ 28723 h 237"/>
                  <a:gd name="T36" fmla="*/ 23438 w 257"/>
                  <a:gd name="T37" fmla="*/ 27845 h 237"/>
                  <a:gd name="T38" fmla="*/ 20467 w 257"/>
                  <a:gd name="T39" fmla="*/ 26812 h 237"/>
                  <a:gd name="T40" fmla="*/ 17810 w 257"/>
                  <a:gd name="T41" fmla="*/ 25802 h 237"/>
                  <a:gd name="T42" fmla="*/ 15377 w 257"/>
                  <a:gd name="T43" fmla="*/ 24397 h 237"/>
                  <a:gd name="T44" fmla="*/ 13482 w 257"/>
                  <a:gd name="T45" fmla="*/ 23037 h 237"/>
                  <a:gd name="T46" fmla="*/ 11689 w 257"/>
                  <a:gd name="T47" fmla="*/ 21390 h 237"/>
                  <a:gd name="T48" fmla="*/ 10109 w 257"/>
                  <a:gd name="T49" fmla="*/ 19582 h 237"/>
                  <a:gd name="T50" fmla="*/ 8654 w 257"/>
                  <a:gd name="T51" fmla="*/ 17837 h 237"/>
                  <a:gd name="T52" fmla="*/ 7361 w 257"/>
                  <a:gd name="T53" fmla="*/ 15802 h 237"/>
                  <a:gd name="T54" fmla="*/ 6283 w 257"/>
                  <a:gd name="T55" fmla="*/ 13553 h 237"/>
                  <a:gd name="T56" fmla="*/ 5188 w 257"/>
                  <a:gd name="T57" fmla="*/ 11113 h 237"/>
                  <a:gd name="T58" fmla="*/ 3948 w 257"/>
                  <a:gd name="T59" fmla="*/ 8740 h 237"/>
                  <a:gd name="T60" fmla="*/ 2755 w 257"/>
                  <a:gd name="T61" fmla="*/ 5928 h 237"/>
                  <a:gd name="T62" fmla="*/ 1455 w 257"/>
                  <a:gd name="T63" fmla="*/ 30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p:cNvSpPr>
                <a:spLocks/>
              </p:cNvSpPr>
              <p:nvPr userDrawn="1"/>
            </p:nvSpPr>
            <p:spPr bwMode="ltGray">
              <a:xfrm rot="12185230" flipV="1">
                <a:off x="3639" y="2166"/>
                <a:ext cx="277" cy="249"/>
              </a:xfrm>
              <a:custGeom>
                <a:avLst/>
                <a:gdLst>
                  <a:gd name="T0" fmla="*/ 9565 w 124"/>
                  <a:gd name="T1" fmla="*/ 0 h 110"/>
                  <a:gd name="T2" fmla="*/ 15414 w 124"/>
                  <a:gd name="T3" fmla="*/ 14501 h 110"/>
                  <a:gd name="T4" fmla="*/ 14916 w 124"/>
                  <a:gd name="T5" fmla="*/ 14383 h 110"/>
                  <a:gd name="T6" fmla="*/ 13298 w 124"/>
                  <a:gd name="T7" fmla="*/ 14152 h 110"/>
                  <a:gd name="T8" fmla="*/ 11078 w 124"/>
                  <a:gd name="T9" fmla="*/ 13604 h 110"/>
                  <a:gd name="T10" fmla="*/ 8473 w 124"/>
                  <a:gd name="T11" fmla="*/ 13317 h 110"/>
                  <a:gd name="T12" fmla="*/ 5629 w 124"/>
                  <a:gd name="T13" fmla="*/ 13073 h 110"/>
                  <a:gd name="T14" fmla="*/ 3110 w 124"/>
                  <a:gd name="T15" fmla="*/ 13211 h 110"/>
                  <a:gd name="T16" fmla="*/ 1128 w 124"/>
                  <a:gd name="T17" fmla="*/ 13733 h 110"/>
                  <a:gd name="T18" fmla="*/ 0 w 124"/>
                  <a:gd name="T19" fmla="*/ 14813 h 110"/>
                  <a:gd name="T20" fmla="*/ 505 w 124"/>
                  <a:gd name="T21" fmla="*/ 13211 h 110"/>
                  <a:gd name="T22" fmla="*/ 994 w 124"/>
                  <a:gd name="T23" fmla="*/ 11950 h 110"/>
                  <a:gd name="T24" fmla="*/ 1997 w 124"/>
                  <a:gd name="T25" fmla="*/ 11053 h 110"/>
                  <a:gd name="T26" fmla="*/ 3110 w 124"/>
                  <a:gd name="T27" fmla="*/ 10218 h 110"/>
                  <a:gd name="T28" fmla="*/ 4461 w 124"/>
                  <a:gd name="T29" fmla="*/ 9684 h 110"/>
                  <a:gd name="T30" fmla="*/ 5853 w 124"/>
                  <a:gd name="T31" fmla="*/ 9557 h 110"/>
                  <a:gd name="T32" fmla="*/ 7345 w 124"/>
                  <a:gd name="T33" fmla="*/ 9557 h 110"/>
                  <a:gd name="T34" fmla="*/ 8962 w 124"/>
                  <a:gd name="T35" fmla="*/ 9976 h 110"/>
                  <a:gd name="T36" fmla="*/ 9063 w 124"/>
                  <a:gd name="T37" fmla="*/ 9557 h 110"/>
                  <a:gd name="T38" fmla="*/ 8663 w 124"/>
                  <a:gd name="T39" fmla="*/ 7538 h 110"/>
                  <a:gd name="T40" fmla="*/ 8339 w 124"/>
                  <a:gd name="T41" fmla="*/ 5114 h 110"/>
                  <a:gd name="T42" fmla="*/ 8069 w 124"/>
                  <a:gd name="T43" fmla="*/ 4047 h 110"/>
                  <a:gd name="T44" fmla="*/ 7850 w 124"/>
                  <a:gd name="T45" fmla="*/ 4047 h 110"/>
                  <a:gd name="T46" fmla="*/ 7571 w 124"/>
                  <a:gd name="T47" fmla="*/ 3909 h 110"/>
                  <a:gd name="T48" fmla="*/ 7345 w 124"/>
                  <a:gd name="T49" fmla="*/ 3515 h 110"/>
                  <a:gd name="T50" fmla="*/ 7066 w 124"/>
                  <a:gd name="T51" fmla="*/ 3094 h 110"/>
                  <a:gd name="T52" fmla="*/ 7066 w 124"/>
                  <a:gd name="T53" fmla="*/ 2551 h 110"/>
                  <a:gd name="T54" fmla="*/ 7345 w 124"/>
                  <a:gd name="T55" fmla="*/ 1890 h 110"/>
                  <a:gd name="T56" fmla="*/ 8169 w 124"/>
                  <a:gd name="T57" fmla="*/ 1082 h 110"/>
                  <a:gd name="T58" fmla="*/ 956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p:cNvSpPr>
                <a:spLocks/>
              </p:cNvSpPr>
              <p:nvPr userDrawn="1"/>
            </p:nvSpPr>
            <p:spPr bwMode="ltGray">
              <a:xfrm rot="12185230" flipV="1">
                <a:off x="3979" y="976"/>
                <a:ext cx="245" cy="347"/>
              </a:xfrm>
              <a:custGeom>
                <a:avLst/>
                <a:gdLst>
                  <a:gd name="T0" fmla="*/ 0 w 109"/>
                  <a:gd name="T1" fmla="*/ 0 h 156"/>
                  <a:gd name="T2" fmla="*/ 636 w 109"/>
                  <a:gd name="T3" fmla="*/ 98 h 156"/>
                  <a:gd name="T4" fmla="*/ 2293 w 109"/>
                  <a:gd name="T5" fmla="*/ 583 h 156"/>
                  <a:gd name="T6" fmla="*/ 4770 w 109"/>
                  <a:gd name="T7" fmla="*/ 1464 h 156"/>
                  <a:gd name="T8" fmla="*/ 7447 w 109"/>
                  <a:gd name="T9" fmla="*/ 2885 h 156"/>
                  <a:gd name="T10" fmla="*/ 10029 w 109"/>
                  <a:gd name="T11" fmla="*/ 5338 h 156"/>
                  <a:gd name="T12" fmla="*/ 12398 w 109"/>
                  <a:gd name="T13" fmla="*/ 8595 h 156"/>
                  <a:gd name="T14" fmla="*/ 13832 w 109"/>
                  <a:gd name="T15" fmla="*/ 13077 h 156"/>
                  <a:gd name="T16" fmla="*/ 14059 w 109"/>
                  <a:gd name="T17" fmla="*/ 18896 h 156"/>
                  <a:gd name="T18" fmla="*/ 13524 w 109"/>
                  <a:gd name="T19" fmla="*/ 18896 h 156"/>
                  <a:gd name="T20" fmla="*/ 12787 w 109"/>
                  <a:gd name="T21" fmla="*/ 18896 h 156"/>
                  <a:gd name="T22" fmla="*/ 11994 w 109"/>
                  <a:gd name="T23" fmla="*/ 18896 h 156"/>
                  <a:gd name="T24" fmla="*/ 11252 w 109"/>
                  <a:gd name="T25" fmla="*/ 18678 h 156"/>
                  <a:gd name="T26" fmla="*/ 10438 w 109"/>
                  <a:gd name="T27" fmla="*/ 18509 h 156"/>
                  <a:gd name="T28" fmla="*/ 9519 w 109"/>
                  <a:gd name="T29" fmla="*/ 18193 h 156"/>
                  <a:gd name="T30" fmla="*/ 8492 w 109"/>
                  <a:gd name="T31" fmla="*/ 17575 h 156"/>
                  <a:gd name="T32" fmla="*/ 7447 w 109"/>
                  <a:gd name="T33" fmla="*/ 16818 h 156"/>
                  <a:gd name="T34" fmla="*/ 6815 w 109"/>
                  <a:gd name="T35" fmla="*/ 15255 h 156"/>
                  <a:gd name="T36" fmla="*/ 6815 w 109"/>
                  <a:gd name="T37" fmla="*/ 13437 h 156"/>
                  <a:gd name="T38" fmla="*/ 7224 w 109"/>
                  <a:gd name="T39" fmla="*/ 11658 h 156"/>
                  <a:gd name="T40" fmla="*/ 7629 w 109"/>
                  <a:gd name="T41" fmla="*/ 9698 h 156"/>
                  <a:gd name="T42" fmla="*/ 7224 w 109"/>
                  <a:gd name="T43" fmla="*/ 7516 h 156"/>
                  <a:gd name="T44" fmla="*/ 6199 w 109"/>
                  <a:gd name="T45" fmla="*/ 5241 h 156"/>
                  <a:gd name="T46" fmla="*/ 4005 w 109"/>
                  <a:gd name="T47" fmla="*/ 276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p:cNvSpPr>
                <a:spLocks/>
              </p:cNvSpPr>
              <p:nvPr userDrawn="1"/>
            </p:nvSpPr>
            <p:spPr bwMode="ltGray">
              <a:xfrm rot="12185230" flipV="1">
                <a:off x="3845" y="2208"/>
                <a:ext cx="103" cy="209"/>
              </a:xfrm>
              <a:custGeom>
                <a:avLst/>
                <a:gdLst>
                  <a:gd name="T0" fmla="*/ 3896 w 46"/>
                  <a:gd name="T1" fmla="*/ 0 h 94"/>
                  <a:gd name="T2" fmla="*/ 2537 w 46"/>
                  <a:gd name="T3" fmla="*/ 4574 h 94"/>
                  <a:gd name="T4" fmla="*/ 1910 w 46"/>
                  <a:gd name="T5" fmla="*/ 7508 h 94"/>
                  <a:gd name="T6" fmla="*/ 1404 w 46"/>
                  <a:gd name="T7" fmla="*/ 9552 h 94"/>
                  <a:gd name="T8" fmla="*/ 0 w 46"/>
                  <a:gd name="T9" fmla="*/ 11366 h 94"/>
                  <a:gd name="T10" fmla="*/ 1505 w 46"/>
                  <a:gd name="T11" fmla="*/ 10648 h 94"/>
                  <a:gd name="T12" fmla="*/ 2918 w 46"/>
                  <a:gd name="T13" fmla="*/ 9674 h 94"/>
                  <a:gd name="T14" fmla="*/ 4051 w 46"/>
                  <a:gd name="T15" fmla="*/ 8311 h 94"/>
                  <a:gd name="T16" fmla="*/ 5074 w 46"/>
                  <a:gd name="T17" fmla="*/ 6890 h 94"/>
                  <a:gd name="T18" fmla="*/ 5681 w 46"/>
                  <a:gd name="T19" fmla="*/ 5330 h 94"/>
                  <a:gd name="T20" fmla="*/ 5806 w 46"/>
                  <a:gd name="T21" fmla="*/ 3637 h 94"/>
                  <a:gd name="T22" fmla="*/ 5275 w 46"/>
                  <a:gd name="T23" fmla="*/ 1779 h 94"/>
                  <a:gd name="T24" fmla="*/ 389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p:cNvSpPr>
                <a:spLocks/>
              </p:cNvSpPr>
              <p:nvPr userDrawn="1"/>
            </p:nvSpPr>
            <p:spPr bwMode="ltGray">
              <a:xfrm rot="12185230" flipV="1">
                <a:off x="3893" y="1324"/>
                <a:ext cx="120" cy="91"/>
              </a:xfrm>
              <a:custGeom>
                <a:avLst/>
                <a:gdLst>
                  <a:gd name="T0" fmla="*/ 0 w 54"/>
                  <a:gd name="T1" fmla="*/ 0 h 40"/>
                  <a:gd name="T2" fmla="*/ 98 w 54"/>
                  <a:gd name="T3" fmla="*/ 130 h 40"/>
                  <a:gd name="T4" fmla="*/ 702 w 54"/>
                  <a:gd name="T5" fmla="*/ 425 h 40"/>
                  <a:gd name="T6" fmla="*/ 1560 w 54"/>
                  <a:gd name="T7" fmla="*/ 1097 h 40"/>
                  <a:gd name="T8" fmla="*/ 2533 w 54"/>
                  <a:gd name="T9" fmla="*/ 1636 h 40"/>
                  <a:gd name="T10" fmla="*/ 3467 w 54"/>
                  <a:gd name="T11" fmla="*/ 2059 h 40"/>
                  <a:gd name="T12" fmla="*/ 4562 w 54"/>
                  <a:gd name="T13" fmla="*/ 2309 h 40"/>
                  <a:gd name="T14" fmla="*/ 5531 w 54"/>
                  <a:gd name="T15" fmla="*/ 2496 h 40"/>
                  <a:gd name="T16" fmla="*/ 6509 w 54"/>
                  <a:gd name="T17" fmla="*/ 2200 h 40"/>
                  <a:gd name="T18" fmla="*/ 6384 w 54"/>
                  <a:gd name="T19" fmla="*/ 3401 h 40"/>
                  <a:gd name="T20" fmla="*/ 6024 w 54"/>
                  <a:gd name="T21" fmla="*/ 4498 h 40"/>
                  <a:gd name="T22" fmla="*/ 5313 w 54"/>
                  <a:gd name="T23" fmla="*/ 5253 h 40"/>
                  <a:gd name="T24" fmla="*/ 4436 w 54"/>
                  <a:gd name="T25" fmla="*/ 5487 h 40"/>
                  <a:gd name="T26" fmla="*/ 3369 w 54"/>
                  <a:gd name="T27" fmla="*/ 5358 h 40"/>
                  <a:gd name="T28" fmla="*/ 2271 w 54"/>
                  <a:gd name="T29" fmla="*/ 4393 h 40"/>
                  <a:gd name="T30" fmla="*/ 1196 w 54"/>
                  <a:gd name="T31" fmla="*/ 27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p:cNvSpPr>
                <a:spLocks/>
              </p:cNvSpPr>
              <p:nvPr userDrawn="1"/>
            </p:nvSpPr>
            <p:spPr bwMode="ltGray">
              <a:xfrm rot="12185230" flipV="1">
                <a:off x="3010" y="2343"/>
                <a:ext cx="330" cy="2059"/>
              </a:xfrm>
              <a:custGeom>
                <a:avLst/>
                <a:gdLst>
                  <a:gd name="T0" fmla="*/ 0 w 149"/>
                  <a:gd name="T1" fmla="*/ 0 h 704"/>
                  <a:gd name="T2" fmla="*/ 695 w 149"/>
                  <a:gd name="T3" fmla="*/ 3875 h 704"/>
                  <a:gd name="T4" fmla="*/ 1878 w 149"/>
                  <a:gd name="T5" fmla="*/ 8786 h 704"/>
                  <a:gd name="T6" fmla="*/ 3291 w 149"/>
                  <a:gd name="T7" fmla="*/ 15013 h 704"/>
                  <a:gd name="T8" fmla="*/ 4857 w 149"/>
                  <a:gd name="T9" fmla="*/ 23114 h 704"/>
                  <a:gd name="T10" fmla="*/ 6813 w 149"/>
                  <a:gd name="T11" fmla="*/ 33146 h 704"/>
                  <a:gd name="T12" fmla="*/ 8638 w 149"/>
                  <a:gd name="T13" fmla="*/ 43909 h 704"/>
                  <a:gd name="T14" fmla="*/ 10398 w 149"/>
                  <a:gd name="T15" fmla="*/ 56269 h 704"/>
                  <a:gd name="T16" fmla="*/ 11767 w 149"/>
                  <a:gd name="T17" fmla="*/ 70606 h 704"/>
                  <a:gd name="T18" fmla="*/ 13209 w 149"/>
                  <a:gd name="T19" fmla="*/ 85840 h 704"/>
                  <a:gd name="T20" fmla="*/ 14166 w 149"/>
                  <a:gd name="T21" fmla="*/ 103400 h 704"/>
                  <a:gd name="T22" fmla="*/ 14657 w 149"/>
                  <a:gd name="T23" fmla="*/ 122639 h 704"/>
                  <a:gd name="T24" fmla="*/ 14872 w 149"/>
                  <a:gd name="T25" fmla="*/ 142750 h 704"/>
                  <a:gd name="T26" fmla="*/ 14166 w 149"/>
                  <a:gd name="T27" fmla="*/ 165220 h 704"/>
                  <a:gd name="T28" fmla="*/ 12852 w 149"/>
                  <a:gd name="T29" fmla="*/ 189010 h 704"/>
                  <a:gd name="T30" fmla="*/ 10874 w 149"/>
                  <a:gd name="T31" fmla="*/ 214028 h 704"/>
                  <a:gd name="T32" fmla="*/ 7887 w 149"/>
                  <a:gd name="T33" fmla="*/ 241599 h 704"/>
                  <a:gd name="T34" fmla="*/ 4571 w 149"/>
                  <a:gd name="T35" fmla="*/ 272847 h 704"/>
                  <a:gd name="T36" fmla="*/ 2496 w 149"/>
                  <a:gd name="T37" fmla="*/ 301766 h 704"/>
                  <a:gd name="T38" fmla="*/ 1183 w 149"/>
                  <a:gd name="T39" fmla="*/ 328463 h 704"/>
                  <a:gd name="T40" fmla="*/ 695 w 149"/>
                  <a:gd name="T41" fmla="*/ 354151 h 704"/>
                  <a:gd name="T42" fmla="*/ 695 w 149"/>
                  <a:gd name="T43" fmla="*/ 378572 h 704"/>
                  <a:gd name="T44" fmla="*/ 966 w 149"/>
                  <a:gd name="T45" fmla="*/ 401265 h 704"/>
                  <a:gd name="T46" fmla="*/ 1446 w 149"/>
                  <a:gd name="T47" fmla="*/ 421180 h 704"/>
                  <a:gd name="T48" fmla="*/ 1663 w 149"/>
                  <a:gd name="T49" fmla="*/ 440641 h 704"/>
                  <a:gd name="T50" fmla="*/ 4857 w 149"/>
                  <a:gd name="T51" fmla="*/ 430606 h 704"/>
                  <a:gd name="T52" fmla="*/ 4571 w 149"/>
                  <a:gd name="T53" fmla="*/ 425628 h 704"/>
                  <a:gd name="T54" fmla="*/ 4257 w 149"/>
                  <a:gd name="T55" fmla="*/ 411291 h 704"/>
                  <a:gd name="T56" fmla="*/ 3900 w 149"/>
                  <a:gd name="T57" fmla="*/ 389256 h 704"/>
                  <a:gd name="T58" fmla="*/ 4159 w 149"/>
                  <a:gd name="T59" fmla="*/ 359933 h 704"/>
                  <a:gd name="T60" fmla="*/ 4857 w 149"/>
                  <a:gd name="T61" fmla="*/ 324880 h 704"/>
                  <a:gd name="T62" fmla="*/ 6813 w 149"/>
                  <a:gd name="T63" fmla="*/ 284856 h 704"/>
                  <a:gd name="T64" fmla="*/ 10124 w 149"/>
                  <a:gd name="T65" fmla="*/ 241599 h 704"/>
                  <a:gd name="T66" fmla="*/ 15231 w 149"/>
                  <a:gd name="T67" fmla="*/ 195819 h 704"/>
                  <a:gd name="T68" fmla="*/ 16894 w 149"/>
                  <a:gd name="T69" fmla="*/ 174646 h 704"/>
                  <a:gd name="T70" fmla="*/ 17590 w 149"/>
                  <a:gd name="T71" fmla="*/ 147008 h 704"/>
                  <a:gd name="T72" fmla="*/ 17012 w 149"/>
                  <a:gd name="T73" fmla="*/ 115111 h 704"/>
                  <a:gd name="T74" fmla="*/ 15446 w 149"/>
                  <a:gd name="T75" fmla="*/ 83863 h 704"/>
                  <a:gd name="T76" fmla="*/ 12852 w 149"/>
                  <a:gd name="T77" fmla="*/ 53265 h 704"/>
                  <a:gd name="T78" fmla="*/ 9526 w 149"/>
                  <a:gd name="T79" fmla="*/ 27595 h 704"/>
                  <a:gd name="T80" fmla="*/ 5169 w 149"/>
                  <a:gd name="T81" fmla="*/ 878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p:cNvSpPr>
              <a:spLocks/>
            </p:cNvSpPr>
            <p:nvPr userDrawn="1"/>
          </p:nvSpPr>
          <p:spPr bwMode="ltGray">
            <a:xfrm rot="373331" flipH="1">
              <a:off x="22" y="1957"/>
              <a:ext cx="323" cy="649"/>
            </a:xfrm>
            <a:custGeom>
              <a:avLst/>
              <a:gdLst>
                <a:gd name="T0" fmla="*/ 24248 w 128"/>
                <a:gd name="T1" fmla="*/ 0 h 217"/>
                <a:gd name="T2" fmla="*/ 27127 w 128"/>
                <a:gd name="T3" fmla="*/ 6475 h 217"/>
                <a:gd name="T4" fmla="*/ 29681 w 128"/>
                <a:gd name="T5" fmla="*/ 19365 h 217"/>
                <a:gd name="T6" fmla="*/ 31704 w 128"/>
                <a:gd name="T7" fmla="*/ 35931 h 217"/>
                <a:gd name="T8" fmla="*/ 33055 w 128"/>
                <a:gd name="T9" fmla="*/ 55781 h 217"/>
                <a:gd name="T10" fmla="*/ 32762 w 128"/>
                <a:gd name="T11" fmla="*/ 79456 h 217"/>
                <a:gd name="T12" fmla="*/ 29966 w 128"/>
                <a:gd name="T13" fmla="*/ 103849 h 217"/>
                <a:gd name="T14" fmla="*/ 24248 w 128"/>
                <a:gd name="T15" fmla="*/ 129450 h 217"/>
                <a:gd name="T16" fmla="*/ 15441 w 128"/>
                <a:gd name="T17" fmla="*/ 155290 h 217"/>
                <a:gd name="T18" fmla="*/ 12698 w 128"/>
                <a:gd name="T19" fmla="*/ 152401 h 217"/>
                <a:gd name="T20" fmla="*/ 9819 w 128"/>
                <a:gd name="T21" fmla="*/ 150263 h 217"/>
                <a:gd name="T22" fmla="*/ 6763 w 128"/>
                <a:gd name="T23" fmla="*/ 146650 h 217"/>
                <a:gd name="T24" fmla="*/ 4096 w 128"/>
                <a:gd name="T25" fmla="*/ 143761 h 217"/>
                <a:gd name="T26" fmla="*/ 2024 w 128"/>
                <a:gd name="T27" fmla="*/ 140262 h 217"/>
                <a:gd name="T28" fmla="*/ 527 w 128"/>
                <a:gd name="T29" fmla="*/ 135925 h 217"/>
                <a:gd name="T30" fmla="*/ 0 w 128"/>
                <a:gd name="T31" fmla="*/ 130898 h 217"/>
                <a:gd name="T32" fmla="*/ 318 w 128"/>
                <a:gd name="T33" fmla="*/ 127285 h 217"/>
                <a:gd name="T34" fmla="*/ 3356 w 128"/>
                <a:gd name="T35" fmla="*/ 122257 h 217"/>
                <a:gd name="T36" fmla="*/ 7457 w 128"/>
                <a:gd name="T37" fmla="*/ 115378 h 217"/>
                <a:gd name="T38" fmla="*/ 11875 w 128"/>
                <a:gd name="T39" fmla="*/ 107462 h 217"/>
                <a:gd name="T40" fmla="*/ 16264 w 128"/>
                <a:gd name="T41" fmla="*/ 95932 h 217"/>
                <a:gd name="T42" fmla="*/ 20357 w 128"/>
                <a:gd name="T43" fmla="*/ 80171 h 217"/>
                <a:gd name="T44" fmla="*/ 23523 w 128"/>
                <a:gd name="T45" fmla="*/ 59367 h 217"/>
                <a:gd name="T46" fmla="*/ 25050 w 128"/>
                <a:gd name="T47" fmla="*/ 33042 h 217"/>
                <a:gd name="T48" fmla="*/ 2424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p:cNvSpPr>
              <a:spLocks/>
            </p:cNvSpPr>
            <p:nvPr userDrawn="1"/>
          </p:nvSpPr>
          <p:spPr bwMode="ltGray">
            <a:xfrm>
              <a:off x="0" y="2611"/>
              <a:ext cx="801" cy="460"/>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83 h 459"/>
                <a:gd name="T12" fmla="*/ 250 w 801"/>
                <a:gd name="T13" fmla="*/ 319 h 459"/>
                <a:gd name="T14" fmla="*/ 308 w 801"/>
                <a:gd name="T15" fmla="*/ 341 h 459"/>
                <a:gd name="T16" fmla="*/ 365 w 801"/>
                <a:gd name="T17" fmla="*/ 370 h 459"/>
                <a:gd name="T18" fmla="*/ 430 w 801"/>
                <a:gd name="T19" fmla="*/ 386 h 459"/>
                <a:gd name="T20" fmla="*/ 501 w 801"/>
                <a:gd name="T21" fmla="*/ 395 h 459"/>
                <a:gd name="T22" fmla="*/ 573 w 801"/>
                <a:gd name="T23" fmla="*/ 397 h 459"/>
                <a:gd name="T24" fmla="*/ 646 w 801"/>
                <a:gd name="T25" fmla="*/ 386 h 459"/>
                <a:gd name="T26" fmla="*/ 726 w 801"/>
                <a:gd name="T27" fmla="*/ 367 h 459"/>
                <a:gd name="T28" fmla="*/ 801 w 801"/>
                <a:gd name="T29" fmla="*/ 340 h 459"/>
                <a:gd name="T30" fmla="*/ 731 w 801"/>
                <a:gd name="T31" fmla="*/ 382 h 459"/>
                <a:gd name="T32" fmla="*/ 662 w 801"/>
                <a:gd name="T33" fmla="*/ 409 h 459"/>
                <a:gd name="T34" fmla="*/ 594 w 801"/>
                <a:gd name="T35" fmla="*/ 437 h 459"/>
                <a:gd name="T36" fmla="*/ 532 w 801"/>
                <a:gd name="T37" fmla="*/ 450 h 459"/>
                <a:gd name="T38" fmla="*/ 471 w 801"/>
                <a:gd name="T39" fmla="*/ 464 h 459"/>
                <a:gd name="T40" fmla="*/ 411 w 801"/>
                <a:gd name="T41" fmla="*/ 463 h 459"/>
                <a:gd name="T42" fmla="*/ 350 w 801"/>
                <a:gd name="T43" fmla="*/ 463 h 459"/>
                <a:gd name="T44" fmla="*/ 291 w 801"/>
                <a:gd name="T45" fmla="*/ 455 h 459"/>
                <a:gd name="T46" fmla="*/ 244 w 801"/>
                <a:gd name="T47" fmla="*/ 441 h 459"/>
                <a:gd name="T48" fmla="*/ 192 w 801"/>
                <a:gd name="T49" fmla="*/ 420 h 459"/>
                <a:gd name="T50" fmla="*/ 145 w 801"/>
                <a:gd name="T51" fmla="*/ 399 h 459"/>
                <a:gd name="T52" fmla="*/ 100 w 801"/>
                <a:gd name="T53" fmla="*/ 378 h 459"/>
                <a:gd name="T54" fmla="*/ 60 w 801"/>
                <a:gd name="T55" fmla="*/ 352 h 459"/>
                <a:gd name="T56" fmla="*/ 0 w 801"/>
                <a:gd name="T57" fmla="*/ 299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userDrawn="1"/>
          </p:nvSpPr>
          <p:spPr bwMode="ltGray">
            <a:xfrm rot="373331" flipH="1">
              <a:off x="898" y="2855"/>
              <a:ext cx="354" cy="464"/>
            </a:xfrm>
            <a:custGeom>
              <a:avLst/>
              <a:gdLst>
                <a:gd name="T0" fmla="*/ 57581 w 117"/>
                <a:gd name="T1" fmla="*/ 0 h 132"/>
                <a:gd name="T2" fmla="*/ 0 w 117"/>
                <a:gd name="T3" fmla="*/ 47163 h 132"/>
                <a:gd name="T4" fmla="*/ 2269 w 117"/>
                <a:gd name="T5" fmla="*/ 48868 h 132"/>
                <a:gd name="T6" fmla="*/ 10638 w 117"/>
                <a:gd name="T7" fmla="*/ 54812 h 132"/>
                <a:gd name="T8" fmla="*/ 22299 w 117"/>
                <a:gd name="T9" fmla="*/ 68110 h 132"/>
                <a:gd name="T10" fmla="*/ 35291 w 117"/>
                <a:gd name="T11" fmla="*/ 88557 h 132"/>
                <a:gd name="T12" fmla="*/ 50716 w 117"/>
                <a:gd name="T13" fmla="*/ 116963 h 132"/>
                <a:gd name="T14" fmla="*/ 64458 w 117"/>
                <a:gd name="T15" fmla="*/ 150846 h 132"/>
                <a:gd name="T16" fmla="*/ 78361 w 117"/>
                <a:gd name="T17" fmla="*/ 194191 h 132"/>
                <a:gd name="T18" fmla="*/ 88990 w 117"/>
                <a:gd name="T19" fmla="*/ 249003 h 132"/>
                <a:gd name="T20" fmla="*/ 89741 w 117"/>
                <a:gd name="T21" fmla="*/ 226418 h 132"/>
                <a:gd name="T22" fmla="*/ 88249 w 117"/>
                <a:gd name="T23" fmla="*/ 201840 h 132"/>
                <a:gd name="T24" fmla="*/ 82875 w 117"/>
                <a:gd name="T25" fmla="*/ 169613 h 132"/>
                <a:gd name="T26" fmla="*/ 76083 w 117"/>
                <a:gd name="T27" fmla="*/ 139552 h 132"/>
                <a:gd name="T28" fmla="*/ 68219 w 117"/>
                <a:gd name="T29" fmla="*/ 109451 h 132"/>
                <a:gd name="T30" fmla="*/ 59826 w 117"/>
                <a:gd name="T31" fmla="*/ 84740 h 132"/>
                <a:gd name="T32" fmla="*/ 51466 w 117"/>
                <a:gd name="T33" fmla="*/ 68110 h 132"/>
                <a:gd name="T34" fmla="*/ 44344 w 117"/>
                <a:gd name="T35" fmla="*/ 60151 h 132"/>
                <a:gd name="T36" fmla="*/ 52958 w 117"/>
                <a:gd name="T37" fmla="*/ 54812 h 132"/>
                <a:gd name="T38" fmla="*/ 60604 w 117"/>
                <a:gd name="T39" fmla="*/ 52513 h 132"/>
                <a:gd name="T40" fmla="*/ 68219 w 117"/>
                <a:gd name="T41" fmla="*/ 48868 h 132"/>
                <a:gd name="T42" fmla="*/ 75341 w 117"/>
                <a:gd name="T43" fmla="*/ 47163 h 132"/>
                <a:gd name="T44" fmla="*/ 80633 w 117"/>
                <a:gd name="T45" fmla="*/ 45040 h 132"/>
                <a:gd name="T46" fmla="*/ 83644 w 117"/>
                <a:gd name="T47" fmla="*/ 41394 h 132"/>
                <a:gd name="T48" fmla="*/ 86748 w 117"/>
                <a:gd name="T49" fmla="*/ 39700 h 132"/>
                <a:gd name="T50" fmla="*/ 87499 w 117"/>
                <a:gd name="T51" fmla="*/ 39700 h 132"/>
                <a:gd name="T52" fmla="*/ 5758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p:cNvSpPr>
              <a:spLocks/>
            </p:cNvSpPr>
            <p:nvPr userDrawn="1"/>
          </p:nvSpPr>
          <p:spPr bwMode="ltGray">
            <a:xfrm rot="373331" flipH="1">
              <a:off x="799" y="2979"/>
              <a:ext cx="87" cy="276"/>
            </a:xfrm>
            <a:custGeom>
              <a:avLst/>
              <a:gdLst>
                <a:gd name="T0" fmla="*/ 21141 w 29"/>
                <a:gd name="T1" fmla="*/ 0 h 77"/>
                <a:gd name="T2" fmla="*/ 16767 w 29"/>
                <a:gd name="T3" fmla="*/ 0 h 77"/>
                <a:gd name="T4" fmla="*/ 11664 w 29"/>
                <a:gd name="T5" fmla="*/ 8248 h 77"/>
                <a:gd name="T6" fmla="*/ 6561 w 29"/>
                <a:gd name="T7" fmla="*/ 18976 h 77"/>
                <a:gd name="T8" fmla="*/ 2916 w 29"/>
                <a:gd name="T9" fmla="*/ 40292 h 77"/>
                <a:gd name="T10" fmla="*/ 729 w 29"/>
                <a:gd name="T11" fmla="*/ 63365 h 77"/>
                <a:gd name="T12" fmla="*/ 0 w 29"/>
                <a:gd name="T13" fmla="*/ 92930 h 77"/>
                <a:gd name="T14" fmla="*/ 2187 w 29"/>
                <a:gd name="T15" fmla="*/ 126605 h 77"/>
                <a:gd name="T16" fmla="*/ 8019 w 29"/>
                <a:gd name="T17" fmla="*/ 162105 h 77"/>
                <a:gd name="T18" fmla="*/ 10935 w 29"/>
                <a:gd name="T19" fmla="*/ 111766 h 77"/>
                <a:gd name="T20" fmla="*/ 13851 w 29"/>
                <a:gd name="T21" fmla="*/ 78065 h 77"/>
                <a:gd name="T22" fmla="*/ 16767 w 29"/>
                <a:gd name="T23" fmla="*/ 46239 h 77"/>
                <a:gd name="T24" fmla="*/ 2114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p:cNvGrpSpPr>
              <a:grpSpLocks/>
            </p:cNvGrpSpPr>
            <p:nvPr userDrawn="1"/>
          </p:nvGrpSpPr>
          <p:grpSpPr bwMode="auto">
            <a:xfrm rot="-6691250">
              <a:off x="3643" y="129"/>
              <a:ext cx="356" cy="608"/>
              <a:chOff x="1727" y="866"/>
              <a:chExt cx="129" cy="157"/>
            </a:xfrm>
          </p:grpSpPr>
          <p:sp>
            <p:nvSpPr>
              <p:cNvPr id="33" name="Freeform 22"/>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p:cNvGrpSpPr>
              <a:grpSpLocks/>
            </p:cNvGrpSpPr>
            <p:nvPr userDrawn="1"/>
          </p:nvGrpSpPr>
          <p:grpSpPr bwMode="auto">
            <a:xfrm rot="8524840">
              <a:off x="670" y="3304"/>
              <a:ext cx="504" cy="504"/>
              <a:chOff x="1727" y="866"/>
              <a:chExt cx="130" cy="157"/>
            </a:xfrm>
          </p:grpSpPr>
          <p:sp>
            <p:nvSpPr>
              <p:cNvPr id="30" name="Freeform 26"/>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p:cNvSpPr>
                <a:spLocks/>
              </p:cNvSpPr>
              <p:nvPr userDrawn="1"/>
            </p:nvSpPr>
            <p:spPr bwMode="ltGray">
              <a:xfrm>
                <a:off x="1787"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p:cNvSpPr>
                <a:spLocks/>
              </p:cNvSpPr>
              <p:nvPr userDrawn="1"/>
            </p:nvSpPr>
            <p:spPr bwMode="ltGray">
              <a:xfrm>
                <a:off x="1772" y="999"/>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p:cNvGrpSpPr>
              <a:grpSpLocks/>
            </p:cNvGrpSpPr>
            <p:nvPr userDrawn="1"/>
          </p:nvGrpSpPr>
          <p:grpSpPr bwMode="auto">
            <a:xfrm rot="4106450" flipH="1">
              <a:off x="404" y="269"/>
              <a:ext cx="708" cy="891"/>
              <a:chOff x="1727" y="866"/>
              <a:chExt cx="129" cy="157"/>
            </a:xfrm>
          </p:grpSpPr>
          <p:sp>
            <p:nvSpPr>
              <p:cNvPr id="27" name="Freeform 30"/>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p:cNvGrpSpPr>
              <a:grpSpLocks/>
            </p:cNvGrpSpPr>
            <p:nvPr userDrawn="1"/>
          </p:nvGrpSpPr>
          <p:grpSpPr bwMode="auto">
            <a:xfrm rot="10015322" flipH="1">
              <a:off x="4617" y="2392"/>
              <a:ext cx="708" cy="891"/>
              <a:chOff x="1727" y="866"/>
              <a:chExt cx="129" cy="157"/>
            </a:xfrm>
          </p:grpSpPr>
          <p:sp>
            <p:nvSpPr>
              <p:cNvPr id="24" name="Freeform 34"/>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p:cNvSpPr>
              <a:spLocks/>
            </p:cNvSpPr>
            <p:nvPr userDrawn="1"/>
          </p:nvSpPr>
          <p:spPr bwMode="ltGray">
            <a:xfrm>
              <a:off x="1217" y="3"/>
              <a:ext cx="862" cy="885"/>
            </a:xfrm>
            <a:custGeom>
              <a:avLst/>
              <a:gdLst>
                <a:gd name="T0" fmla="*/ 0 w 862"/>
                <a:gd name="T1" fmla="*/ 0 h 886"/>
                <a:gd name="T2" fmla="*/ 6 w 862"/>
                <a:gd name="T3" fmla="*/ 107 h 886"/>
                <a:gd name="T4" fmla="*/ 37 w 862"/>
                <a:gd name="T5" fmla="*/ 262 h 886"/>
                <a:gd name="T6" fmla="*/ 83 w 862"/>
                <a:gd name="T7" fmla="*/ 410 h 886"/>
                <a:gd name="T8" fmla="*/ 149 w 862"/>
                <a:gd name="T9" fmla="*/ 541 h 886"/>
                <a:gd name="T10" fmla="*/ 237 w 862"/>
                <a:gd name="T11" fmla="*/ 661 h 886"/>
                <a:gd name="T12" fmla="*/ 338 w 862"/>
                <a:gd name="T13" fmla="*/ 759 h 886"/>
                <a:gd name="T14" fmla="*/ 450 w 862"/>
                <a:gd name="T15" fmla="*/ 833 h 886"/>
                <a:gd name="T16" fmla="*/ 579 w 862"/>
                <a:gd name="T17" fmla="*/ 874 h 886"/>
                <a:gd name="T18" fmla="*/ 714 w 862"/>
                <a:gd name="T19" fmla="*/ 881 h 886"/>
                <a:gd name="T20" fmla="*/ 862 w 862"/>
                <a:gd name="T21" fmla="*/ 846 h 886"/>
                <a:gd name="T22" fmla="*/ 784 w 862"/>
                <a:gd name="T23" fmla="*/ 851 h 886"/>
                <a:gd name="T24" fmla="*/ 700 w 862"/>
                <a:gd name="T25" fmla="*/ 830 h 886"/>
                <a:gd name="T26" fmla="*/ 621 w 862"/>
                <a:gd name="T27" fmla="*/ 789 h 886"/>
                <a:gd name="T28" fmla="*/ 542 w 862"/>
                <a:gd name="T29" fmla="*/ 723 h 886"/>
                <a:gd name="T30" fmla="*/ 466 w 862"/>
                <a:gd name="T31" fmla="*/ 644 h 886"/>
                <a:gd name="T32" fmla="*/ 397 w 862"/>
                <a:gd name="T33" fmla="*/ 552 h 886"/>
                <a:gd name="T34" fmla="*/ 334 w 862"/>
                <a:gd name="T35" fmla="*/ 449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p:cNvSpPr>
              <a:spLocks/>
            </p:cNvSpPr>
            <p:nvPr userDrawn="1"/>
          </p:nvSpPr>
          <p:spPr bwMode="ltGray">
            <a:xfrm rot="9832527" flipV="1">
              <a:off x="2158" y="103"/>
              <a:ext cx="681" cy="592"/>
            </a:xfrm>
            <a:custGeom>
              <a:avLst/>
              <a:gdLst>
                <a:gd name="T0" fmla="*/ 0 w 257"/>
                <a:gd name="T1" fmla="*/ 0 h 237"/>
                <a:gd name="T2" fmla="*/ 0 w 257"/>
                <a:gd name="T3" fmla="*/ 6107 h 237"/>
                <a:gd name="T4" fmla="*/ 1039 w 257"/>
                <a:gd name="T5" fmla="*/ 12142 h 237"/>
                <a:gd name="T6" fmla="*/ 2064 w 257"/>
                <a:gd name="T7" fmla="*/ 18300 h 237"/>
                <a:gd name="T8" fmla="*/ 3800 w 257"/>
                <a:gd name="T9" fmla="*/ 23827 h 237"/>
                <a:gd name="T10" fmla="*/ 6269 w 257"/>
                <a:gd name="T11" fmla="*/ 28958 h 237"/>
                <a:gd name="T12" fmla="*/ 9415 w 257"/>
                <a:gd name="T13" fmla="*/ 34336 h 237"/>
                <a:gd name="T14" fmla="*/ 13207 w 257"/>
                <a:gd name="T15" fmla="*/ 39197 h 237"/>
                <a:gd name="T16" fmla="*/ 17658 w 257"/>
                <a:gd name="T17" fmla="*/ 43296 h 237"/>
                <a:gd name="T18" fmla="*/ 23276 w 257"/>
                <a:gd name="T19" fmla="*/ 47145 h 237"/>
                <a:gd name="T20" fmla="*/ 29771 w 257"/>
                <a:gd name="T21" fmla="*/ 50577 h 237"/>
                <a:gd name="T22" fmla="*/ 36729 w 257"/>
                <a:gd name="T23" fmla="*/ 53302 h 237"/>
                <a:gd name="T24" fmla="*/ 45304 w 257"/>
                <a:gd name="T25" fmla="*/ 55438 h 237"/>
                <a:gd name="T26" fmla="*/ 54718 w 257"/>
                <a:gd name="T27" fmla="*/ 56872 h 237"/>
                <a:gd name="T28" fmla="*/ 65082 w 257"/>
                <a:gd name="T29" fmla="*/ 57654 h 237"/>
                <a:gd name="T30" fmla="*/ 76169 w 257"/>
                <a:gd name="T31" fmla="*/ 57384 h 237"/>
                <a:gd name="T32" fmla="*/ 88991 w 257"/>
                <a:gd name="T33" fmla="*/ 56405 h 237"/>
                <a:gd name="T34" fmla="*/ 77602 w 257"/>
                <a:gd name="T35" fmla="*/ 55251 h 237"/>
                <a:gd name="T36" fmla="*/ 67538 w 257"/>
                <a:gd name="T37" fmla="*/ 53490 h 237"/>
                <a:gd name="T38" fmla="*/ 58778 w 257"/>
                <a:gd name="T39" fmla="*/ 51544 h 237"/>
                <a:gd name="T40" fmla="*/ 51221 w 257"/>
                <a:gd name="T41" fmla="*/ 49591 h 237"/>
                <a:gd name="T42" fmla="*/ 44284 w 257"/>
                <a:gd name="T43" fmla="*/ 46945 h 237"/>
                <a:gd name="T44" fmla="*/ 38793 w 257"/>
                <a:gd name="T45" fmla="*/ 44263 h 237"/>
                <a:gd name="T46" fmla="*/ 33584 w 257"/>
                <a:gd name="T47" fmla="*/ 41143 h 237"/>
                <a:gd name="T48" fmla="*/ 29140 w 257"/>
                <a:gd name="T49" fmla="*/ 37718 h 237"/>
                <a:gd name="T50" fmla="*/ 24948 w 257"/>
                <a:gd name="T51" fmla="*/ 34336 h 237"/>
                <a:gd name="T52" fmla="*/ 21156 w 257"/>
                <a:gd name="T53" fmla="*/ 30437 h 237"/>
                <a:gd name="T54" fmla="*/ 18045 w 257"/>
                <a:gd name="T55" fmla="*/ 26043 h 237"/>
                <a:gd name="T56" fmla="*/ 14887 w 257"/>
                <a:gd name="T57" fmla="*/ 21414 h 237"/>
                <a:gd name="T58" fmla="*/ 11389 w 257"/>
                <a:gd name="T59" fmla="*/ 16816 h 237"/>
                <a:gd name="T60" fmla="*/ 7984 w 257"/>
                <a:gd name="T61" fmla="*/ 11488 h 237"/>
                <a:gd name="T62" fmla="*/ 4184 w 257"/>
                <a:gd name="T63" fmla="*/ 584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p:cNvSpPr>
              <a:spLocks/>
            </p:cNvSpPr>
            <p:nvPr userDrawn="1"/>
          </p:nvSpPr>
          <p:spPr bwMode="ltGray">
            <a:xfrm rot="9832527" flipV="1">
              <a:off x="1997" y="859"/>
              <a:ext cx="330" cy="277"/>
            </a:xfrm>
            <a:custGeom>
              <a:avLst/>
              <a:gdLst>
                <a:gd name="T0" fmla="*/ 27387 w 124"/>
                <a:gd name="T1" fmla="*/ 0 h 110"/>
                <a:gd name="T2" fmla="*/ 44047 w 124"/>
                <a:gd name="T3" fmla="*/ 27622 h 110"/>
                <a:gd name="T4" fmla="*/ 42581 w 124"/>
                <a:gd name="T5" fmla="*/ 27337 h 110"/>
                <a:gd name="T6" fmla="*/ 38019 w 124"/>
                <a:gd name="T7" fmla="*/ 26829 h 110"/>
                <a:gd name="T8" fmla="*/ 31645 w 124"/>
                <a:gd name="T9" fmla="*/ 25821 h 110"/>
                <a:gd name="T10" fmla="*/ 24180 w 124"/>
                <a:gd name="T11" fmla="*/ 25328 h 110"/>
                <a:gd name="T12" fmla="*/ 16000 w 124"/>
                <a:gd name="T13" fmla="*/ 24814 h 110"/>
                <a:gd name="T14" fmla="*/ 8931 w 124"/>
                <a:gd name="T15" fmla="*/ 25136 h 110"/>
                <a:gd name="T16" fmla="*/ 3202 w 124"/>
                <a:gd name="T17" fmla="*/ 26139 h 110"/>
                <a:gd name="T18" fmla="*/ 0 w 124"/>
                <a:gd name="T19" fmla="*/ 28156 h 110"/>
                <a:gd name="T20" fmla="*/ 1453 w 124"/>
                <a:gd name="T21" fmla="*/ 25136 h 110"/>
                <a:gd name="T22" fmla="*/ 2813 w 124"/>
                <a:gd name="T23" fmla="*/ 22802 h 110"/>
                <a:gd name="T24" fmla="*/ 5708 w 124"/>
                <a:gd name="T25" fmla="*/ 20951 h 110"/>
                <a:gd name="T26" fmla="*/ 8931 w 124"/>
                <a:gd name="T27" fmla="*/ 19418 h 110"/>
                <a:gd name="T28" fmla="*/ 12798 w 124"/>
                <a:gd name="T29" fmla="*/ 18408 h 110"/>
                <a:gd name="T30" fmla="*/ 16700 w 124"/>
                <a:gd name="T31" fmla="*/ 18144 h 110"/>
                <a:gd name="T32" fmla="*/ 20958 w 124"/>
                <a:gd name="T33" fmla="*/ 18144 h 110"/>
                <a:gd name="T34" fmla="*/ 25631 w 124"/>
                <a:gd name="T35" fmla="*/ 18942 h 110"/>
                <a:gd name="T36" fmla="*/ 25878 w 124"/>
                <a:gd name="T37" fmla="*/ 18144 h 110"/>
                <a:gd name="T38" fmla="*/ 24825 w 124"/>
                <a:gd name="T39" fmla="*/ 14401 h 110"/>
                <a:gd name="T40" fmla="*/ 23768 w 124"/>
                <a:gd name="T41" fmla="*/ 9728 h 110"/>
                <a:gd name="T42" fmla="*/ 23068 w 124"/>
                <a:gd name="T43" fmla="*/ 7680 h 110"/>
                <a:gd name="T44" fmla="*/ 22429 w 124"/>
                <a:gd name="T45" fmla="*/ 7680 h 110"/>
                <a:gd name="T46" fmla="*/ 21623 w 124"/>
                <a:gd name="T47" fmla="*/ 7393 h 110"/>
                <a:gd name="T48" fmla="*/ 20958 w 124"/>
                <a:gd name="T49" fmla="*/ 6678 h 110"/>
                <a:gd name="T50" fmla="*/ 20319 w 124"/>
                <a:gd name="T51" fmla="*/ 5877 h 110"/>
                <a:gd name="T52" fmla="*/ 20319 w 124"/>
                <a:gd name="T53" fmla="*/ 4870 h 110"/>
                <a:gd name="T54" fmla="*/ 20958 w 124"/>
                <a:gd name="T55" fmla="*/ 3546 h 110"/>
                <a:gd name="T56" fmla="*/ 23465 w 124"/>
                <a:gd name="T57" fmla="*/ 2010 h 110"/>
                <a:gd name="T58" fmla="*/ 2738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p:cNvSpPr>
              <a:spLocks/>
            </p:cNvSpPr>
            <p:nvPr userDrawn="1"/>
          </p:nvSpPr>
          <p:spPr bwMode="ltGray">
            <a:xfrm rot="9832527" flipV="1">
              <a:off x="2224" y="808"/>
              <a:ext cx="123" cy="233"/>
            </a:xfrm>
            <a:custGeom>
              <a:avLst/>
              <a:gdLst>
                <a:gd name="T0" fmla="*/ 11353 w 46"/>
                <a:gd name="T1" fmla="*/ 0 h 94"/>
                <a:gd name="T2" fmla="*/ 7265 w 46"/>
                <a:gd name="T3" fmla="*/ 8804 h 94"/>
                <a:gd name="T4" fmla="*/ 5471 w 46"/>
                <a:gd name="T5" fmla="*/ 14421 h 94"/>
                <a:gd name="T6" fmla="*/ 3998 w 46"/>
                <a:gd name="T7" fmla="*/ 18352 h 94"/>
                <a:gd name="T8" fmla="*/ 0 w 46"/>
                <a:gd name="T9" fmla="*/ 21823 h 94"/>
                <a:gd name="T10" fmla="*/ 4396 w 46"/>
                <a:gd name="T11" fmla="*/ 20392 h 94"/>
                <a:gd name="T12" fmla="*/ 8487 w 46"/>
                <a:gd name="T13" fmla="*/ 18536 h 94"/>
                <a:gd name="T14" fmla="*/ 11755 w 46"/>
                <a:gd name="T15" fmla="*/ 16005 h 94"/>
                <a:gd name="T16" fmla="*/ 14629 w 46"/>
                <a:gd name="T17" fmla="*/ 13222 h 94"/>
                <a:gd name="T18" fmla="*/ 16402 w 46"/>
                <a:gd name="T19" fmla="*/ 10188 h 94"/>
                <a:gd name="T20" fmla="*/ 16824 w 46"/>
                <a:gd name="T21" fmla="*/ 6913 h 94"/>
                <a:gd name="T22" fmla="*/ 15295 w 46"/>
                <a:gd name="T23" fmla="*/ 3470 h 94"/>
                <a:gd name="T24" fmla="*/ 1135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p:cNvSpPr>
              <a:spLocks/>
            </p:cNvSpPr>
            <p:nvPr userDrawn="1"/>
          </p:nvSpPr>
          <p:spPr bwMode="ltGray">
            <a:xfrm rot="9832527" flipV="1">
              <a:off x="2173" y="1239"/>
              <a:ext cx="393" cy="2300"/>
            </a:xfrm>
            <a:custGeom>
              <a:avLst/>
              <a:gdLst>
                <a:gd name="T0" fmla="*/ 0 w 149"/>
                <a:gd name="T1" fmla="*/ 0 h 704"/>
                <a:gd name="T2" fmla="*/ 2039 w 149"/>
                <a:gd name="T3" fmla="*/ 7397 h 704"/>
                <a:gd name="T4" fmla="*/ 5378 w 149"/>
                <a:gd name="T5" fmla="*/ 17090 h 704"/>
                <a:gd name="T6" fmla="*/ 9435 w 149"/>
                <a:gd name="T7" fmla="*/ 29044 h 704"/>
                <a:gd name="T8" fmla="*/ 13795 w 149"/>
                <a:gd name="T9" fmla="*/ 44977 h 704"/>
                <a:gd name="T10" fmla="*/ 19563 w 149"/>
                <a:gd name="T11" fmla="*/ 64374 h 704"/>
                <a:gd name="T12" fmla="*/ 24640 w 149"/>
                <a:gd name="T13" fmla="*/ 85227 h 704"/>
                <a:gd name="T14" fmla="*/ 29615 w 149"/>
                <a:gd name="T15" fmla="*/ 109502 h 704"/>
                <a:gd name="T16" fmla="*/ 33692 w 149"/>
                <a:gd name="T17" fmla="*/ 137389 h 704"/>
                <a:gd name="T18" fmla="*/ 37652 w 149"/>
                <a:gd name="T19" fmla="*/ 166786 h 704"/>
                <a:gd name="T20" fmla="*/ 40461 w 149"/>
                <a:gd name="T21" fmla="*/ 200610 h 704"/>
                <a:gd name="T22" fmla="*/ 41727 w 149"/>
                <a:gd name="T23" fmla="*/ 238204 h 704"/>
                <a:gd name="T24" fmla="*/ 42402 w 149"/>
                <a:gd name="T25" fmla="*/ 277300 h 704"/>
                <a:gd name="T26" fmla="*/ 40461 w 149"/>
                <a:gd name="T27" fmla="*/ 321157 h 704"/>
                <a:gd name="T28" fmla="*/ 36641 w 149"/>
                <a:gd name="T29" fmla="*/ 367405 h 704"/>
                <a:gd name="T30" fmla="*/ 31029 w 149"/>
                <a:gd name="T31" fmla="*/ 415692 h 704"/>
                <a:gd name="T32" fmla="*/ 22609 w 149"/>
                <a:gd name="T33" fmla="*/ 469360 h 704"/>
                <a:gd name="T34" fmla="*/ 13156 w 149"/>
                <a:gd name="T35" fmla="*/ 529977 h 704"/>
                <a:gd name="T36" fmla="*/ 7013 w 149"/>
                <a:gd name="T37" fmla="*/ 586258 h 704"/>
                <a:gd name="T38" fmla="*/ 3339 w 149"/>
                <a:gd name="T39" fmla="*/ 638312 h 704"/>
                <a:gd name="T40" fmla="*/ 2039 w 149"/>
                <a:gd name="T41" fmla="*/ 688213 h 704"/>
                <a:gd name="T42" fmla="*/ 2039 w 149"/>
                <a:gd name="T43" fmla="*/ 735846 h 704"/>
                <a:gd name="T44" fmla="*/ 2659 w 149"/>
                <a:gd name="T45" fmla="*/ 779363 h 704"/>
                <a:gd name="T46" fmla="*/ 4078 w 149"/>
                <a:gd name="T47" fmla="*/ 818431 h 704"/>
                <a:gd name="T48" fmla="*/ 4732 w 149"/>
                <a:gd name="T49" fmla="*/ 856054 h 704"/>
                <a:gd name="T50" fmla="*/ 13795 w 149"/>
                <a:gd name="T51" fmla="*/ 836661 h 704"/>
                <a:gd name="T52" fmla="*/ 13156 w 149"/>
                <a:gd name="T53" fmla="*/ 826968 h 704"/>
                <a:gd name="T54" fmla="*/ 12146 w 149"/>
                <a:gd name="T55" fmla="*/ 798727 h 704"/>
                <a:gd name="T56" fmla="*/ 11083 w 149"/>
                <a:gd name="T57" fmla="*/ 756350 h 704"/>
                <a:gd name="T58" fmla="*/ 11764 w 149"/>
                <a:gd name="T59" fmla="*/ 699376 h 704"/>
                <a:gd name="T60" fmla="*/ 13795 w 149"/>
                <a:gd name="T61" fmla="*/ 631268 h 704"/>
                <a:gd name="T62" fmla="*/ 19563 w 149"/>
                <a:gd name="T63" fmla="*/ 553438 h 704"/>
                <a:gd name="T64" fmla="*/ 28990 w 149"/>
                <a:gd name="T65" fmla="*/ 469360 h 704"/>
                <a:gd name="T66" fmla="*/ 43417 w 149"/>
                <a:gd name="T67" fmla="*/ 380728 h 704"/>
                <a:gd name="T68" fmla="*/ 48115 w 149"/>
                <a:gd name="T69" fmla="*/ 339505 h 704"/>
                <a:gd name="T70" fmla="*/ 50188 w 149"/>
                <a:gd name="T71" fmla="*/ 285837 h 704"/>
                <a:gd name="T72" fmla="*/ 48497 w 149"/>
                <a:gd name="T73" fmla="*/ 223633 h 704"/>
                <a:gd name="T74" fmla="*/ 44182 w 149"/>
                <a:gd name="T75" fmla="*/ 163019 h 704"/>
                <a:gd name="T76" fmla="*/ 36641 w 149"/>
                <a:gd name="T77" fmla="*/ 103428 h 704"/>
                <a:gd name="T78" fmla="*/ 27307 w 149"/>
                <a:gd name="T79" fmla="*/ 53560 h 704"/>
                <a:gd name="T80" fmla="*/ 14810 w 149"/>
                <a:gd name="T81" fmla="*/ 170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8335" name="Rectangle 47"/>
          <p:cNvSpPr>
            <a:spLocks noGrp="1" noChangeArrowheads="1"/>
          </p:cNvSpPr>
          <p:nvPr>
            <p:ph type="ctrTitle"/>
          </p:nvPr>
        </p:nvSpPr>
        <p:spPr>
          <a:xfrm>
            <a:off x="2455864" y="447675"/>
            <a:ext cx="6192837" cy="2686050"/>
          </a:xfrm>
          <a:extLst/>
        </p:spPr>
        <p:txBody>
          <a:bodyPr/>
          <a:lstStyle>
            <a:lvl1pPr>
              <a:defRPr sz="5200" b="1"/>
            </a:lvl1pPr>
          </a:lstStyle>
          <a:p>
            <a:pPr lvl="0"/>
            <a:r>
              <a:rPr lang="en-US" noProof="0"/>
              <a:t>Click to edit Master title style</a:t>
            </a:r>
          </a:p>
        </p:txBody>
      </p:sp>
      <p:sp>
        <p:nvSpPr>
          <p:cNvPr id="268336" name="Rectangle 48"/>
          <p:cNvSpPr>
            <a:spLocks noGrp="1" noChangeArrowheads="1"/>
          </p:cNvSpPr>
          <p:nvPr>
            <p:ph type="subTitle" idx="1"/>
          </p:nvPr>
        </p:nvSpPr>
        <p:spPr>
          <a:xfrm>
            <a:off x="2489200" y="3209925"/>
            <a:ext cx="6146800" cy="1114425"/>
          </a:xfrm>
        </p:spPr>
        <p:txBody>
          <a:bodyPr/>
          <a:lstStyle>
            <a:lvl1pPr marL="0" indent="0" algn="ctr">
              <a:buFontTx/>
              <a:buNone/>
              <a:defRPr b="1">
                <a:effectLst>
                  <a:outerShdw blurRad="38100" dist="38100" dir="2700000" algn="tl">
                    <a:srgbClr val="000000"/>
                  </a:outerShdw>
                </a:effectLst>
              </a:defRPr>
            </a:lvl1pPr>
          </a:lstStyle>
          <a:p>
            <a:pPr lvl="0"/>
            <a:r>
              <a:rPr lang="en-US" noProof="0"/>
              <a:t>Click to edit Master subtitle style</a:t>
            </a:r>
          </a:p>
        </p:txBody>
      </p:sp>
      <p:sp>
        <p:nvSpPr>
          <p:cNvPr id="46" name="Rectangle 44"/>
          <p:cNvSpPr>
            <a:spLocks noGrp="1" noChangeArrowheads="1"/>
          </p:cNvSpPr>
          <p:nvPr>
            <p:ph type="dt" sz="half" idx="10"/>
          </p:nvPr>
        </p:nvSpPr>
        <p:spPr>
          <a:xfrm>
            <a:off x="457200" y="4686300"/>
            <a:ext cx="2133600" cy="342900"/>
          </a:xfrm>
        </p:spPr>
        <p:txBody>
          <a:bodyPr/>
          <a:lstStyle>
            <a:lvl1pPr>
              <a:defRPr/>
            </a:lvl1pPr>
          </a:lstStyle>
          <a:p>
            <a:pPr>
              <a:defRPr/>
            </a:pPr>
            <a:fld id="{A98E0C1E-F12F-4960-AD43-9CF225E1C702}" type="datetimeFigureOut">
              <a:rPr lang="en-US"/>
              <a:pPr>
                <a:defRPr/>
              </a:pPr>
              <a:t>17/1/2024</a:t>
            </a:fld>
            <a:endParaRPr lang="en-US"/>
          </a:p>
        </p:txBody>
      </p:sp>
      <p:sp>
        <p:nvSpPr>
          <p:cNvPr id="47" name="Rectangle 45"/>
          <p:cNvSpPr>
            <a:spLocks noGrp="1" noChangeArrowheads="1"/>
          </p:cNvSpPr>
          <p:nvPr>
            <p:ph type="ftr" sz="quarter" idx="11"/>
          </p:nvPr>
        </p:nvSpPr>
        <p:spPr/>
        <p:txBody>
          <a:bodyPr/>
          <a:lstStyle>
            <a:lvl1pPr>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vl1pPr>
          </a:lstStyle>
          <a:p>
            <a:fld id="{27D5C3FF-FD74-42A5-96BD-E2473C3579AE}" type="slidenum">
              <a:rPr lang="en-US" altLang="en-US"/>
              <a:pPr/>
              <a:t>‹#›</a:t>
            </a:fld>
            <a:endParaRPr lang="en-US" altLang="en-US"/>
          </a:p>
        </p:txBody>
      </p:sp>
    </p:spTree>
    <p:extLst>
      <p:ext uri="{BB962C8B-B14F-4D97-AF65-F5344CB8AC3E}">
        <p14:creationId xmlns:p14="http://schemas.microsoft.com/office/powerpoint/2010/main" val="27025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fld id="{BCBA5A9A-3833-43C3-BFE6-AEAC81AE6D27}" type="datetimeFigureOut">
              <a:rPr lang="en-US"/>
              <a:pPr>
                <a:defRPr/>
              </a:pPr>
              <a:t>17/1/2024</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AB413BEF-D72E-4C76-83C0-147241D39734}" type="slidenum">
              <a:rPr lang="en-US" altLang="en-US"/>
              <a:pPr/>
              <a:t>‹#›</a:t>
            </a:fld>
            <a:endParaRPr lang="en-US" altLang="en-US"/>
          </a:p>
        </p:txBody>
      </p:sp>
    </p:spTree>
    <p:extLst>
      <p:ext uri="{BB962C8B-B14F-4D97-AF65-F5344CB8AC3E}">
        <p14:creationId xmlns:p14="http://schemas.microsoft.com/office/powerpoint/2010/main" val="200335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6" y="77391"/>
            <a:ext cx="2060575" cy="44648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77391"/>
            <a:ext cx="6030912" cy="4464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fld id="{4EB175A6-DD75-4F7B-80A6-582C9B26D967}" type="datetimeFigureOut">
              <a:rPr lang="en-US"/>
              <a:pPr>
                <a:defRPr/>
              </a:pPr>
              <a:t>17/1/2024</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6563659C-EC5D-41D7-B8D0-86EB13DCC318}" type="slidenum">
              <a:rPr lang="en-US" altLang="en-US"/>
              <a:pPr/>
              <a:t>‹#›</a:t>
            </a:fld>
            <a:endParaRPr lang="en-US" altLang="en-US"/>
          </a:p>
        </p:txBody>
      </p:sp>
    </p:spTree>
    <p:extLst>
      <p:ext uri="{BB962C8B-B14F-4D97-AF65-F5344CB8AC3E}">
        <p14:creationId xmlns:p14="http://schemas.microsoft.com/office/powerpoint/2010/main" val="4239028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4" y="77391"/>
            <a:ext cx="8243887" cy="4464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fld id="{AC3C6597-B88A-4E69-B837-D1DA76D5CCD8}" type="datetimeFigureOut">
              <a:rPr lang="en-US"/>
              <a:pPr>
                <a:defRPr/>
              </a:pPr>
              <a:t>17/1/2024</a:t>
            </a:fld>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fld id="{02B386A2-A862-47DC-BBC1-B7CF1BC221F0}" type="slidenum">
              <a:rPr lang="en-US" altLang="en-US"/>
              <a:pPr/>
              <a:t>‹#›</a:t>
            </a:fld>
            <a:endParaRPr lang="en-US" altLang="en-US"/>
          </a:p>
        </p:txBody>
      </p:sp>
    </p:spTree>
    <p:extLst>
      <p:ext uri="{BB962C8B-B14F-4D97-AF65-F5344CB8AC3E}">
        <p14:creationId xmlns:p14="http://schemas.microsoft.com/office/powerpoint/2010/main" val="169111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fld id="{A3D7E6B8-F44B-42A3-95CE-98B6C56AA5B5}" type="datetimeFigureOut">
              <a:rPr lang="en-US"/>
              <a:pPr>
                <a:defRPr/>
              </a:pPr>
              <a:t>17/1/2024</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56D366F1-2374-41AF-9BBD-658A92D8C35F}" type="slidenum">
              <a:rPr lang="en-US" altLang="en-US"/>
              <a:pPr/>
              <a:t>‹#›</a:t>
            </a:fld>
            <a:endParaRPr lang="en-US" altLang="en-US"/>
          </a:p>
        </p:txBody>
      </p:sp>
    </p:spTree>
    <p:extLst>
      <p:ext uri="{BB962C8B-B14F-4D97-AF65-F5344CB8AC3E}">
        <p14:creationId xmlns:p14="http://schemas.microsoft.com/office/powerpoint/2010/main" val="222047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fld id="{11EACA4F-A179-46A6-B42D-B4A21E850FDB}" type="datetimeFigureOut">
              <a:rPr lang="en-US"/>
              <a:pPr>
                <a:defRPr/>
              </a:pPr>
              <a:t>17/1/2024</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fld id="{AB78C98D-7E32-4F3E-8D0C-F4835B222EF4}" type="slidenum">
              <a:rPr lang="en-US" altLang="en-US"/>
              <a:pPr/>
              <a:t>‹#›</a:t>
            </a:fld>
            <a:endParaRPr lang="en-US" altLang="en-US"/>
          </a:p>
        </p:txBody>
      </p:sp>
    </p:spTree>
    <p:extLst>
      <p:ext uri="{BB962C8B-B14F-4D97-AF65-F5344CB8AC3E}">
        <p14:creationId xmlns:p14="http://schemas.microsoft.com/office/powerpoint/2010/main" val="259556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42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42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p:cNvSpPr>
            <a:spLocks noGrp="1" noChangeArrowheads="1"/>
          </p:cNvSpPr>
          <p:nvPr>
            <p:ph type="dt" sz="half" idx="10"/>
          </p:nvPr>
        </p:nvSpPr>
        <p:spPr>
          <a:ln/>
        </p:spPr>
        <p:txBody>
          <a:bodyPr/>
          <a:lstStyle>
            <a:lvl1pPr>
              <a:defRPr/>
            </a:lvl1pPr>
          </a:lstStyle>
          <a:p>
            <a:pPr>
              <a:defRPr/>
            </a:pPr>
            <a:fld id="{FF940150-6692-4F6E-910A-CD156258AC91}" type="datetimeFigureOut">
              <a:rPr lang="en-US"/>
              <a:pPr>
                <a:defRPr/>
              </a:pPr>
              <a:t>17/1/2024</a:t>
            </a:fld>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fld id="{CC6BF697-4B55-4E61-AE57-339240924260}" type="slidenum">
              <a:rPr lang="en-US" altLang="en-US"/>
              <a:pPr/>
              <a:t>‹#›</a:t>
            </a:fld>
            <a:endParaRPr lang="en-US" altLang="en-US"/>
          </a:p>
        </p:txBody>
      </p:sp>
    </p:spTree>
    <p:extLst>
      <p:ext uri="{BB962C8B-B14F-4D97-AF65-F5344CB8AC3E}">
        <p14:creationId xmlns:p14="http://schemas.microsoft.com/office/powerpoint/2010/main" val="40574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p:cNvSpPr>
            <a:spLocks noGrp="1" noChangeArrowheads="1"/>
          </p:cNvSpPr>
          <p:nvPr>
            <p:ph type="dt" sz="half" idx="10"/>
          </p:nvPr>
        </p:nvSpPr>
        <p:spPr>
          <a:ln/>
        </p:spPr>
        <p:txBody>
          <a:bodyPr/>
          <a:lstStyle>
            <a:lvl1pPr>
              <a:defRPr/>
            </a:lvl1pPr>
          </a:lstStyle>
          <a:p>
            <a:pPr>
              <a:defRPr/>
            </a:pPr>
            <a:fld id="{24EE277D-9C96-4A42-8DA2-06E59F9E310F}" type="datetimeFigureOut">
              <a:rPr lang="en-US"/>
              <a:pPr>
                <a:defRPr/>
              </a:pPr>
              <a:t>17/1/2024</a:t>
            </a:fld>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fld id="{8204AC60-3ACF-4AF3-8D43-21829E1205AC}" type="slidenum">
              <a:rPr lang="en-US" altLang="en-US"/>
              <a:pPr/>
              <a:t>‹#›</a:t>
            </a:fld>
            <a:endParaRPr lang="en-US" altLang="en-US"/>
          </a:p>
        </p:txBody>
      </p:sp>
    </p:spTree>
    <p:extLst>
      <p:ext uri="{BB962C8B-B14F-4D97-AF65-F5344CB8AC3E}">
        <p14:creationId xmlns:p14="http://schemas.microsoft.com/office/powerpoint/2010/main" val="95080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p:cNvSpPr>
            <a:spLocks noGrp="1" noChangeArrowheads="1"/>
          </p:cNvSpPr>
          <p:nvPr>
            <p:ph type="dt" sz="half" idx="10"/>
          </p:nvPr>
        </p:nvSpPr>
        <p:spPr>
          <a:ln/>
        </p:spPr>
        <p:txBody>
          <a:bodyPr/>
          <a:lstStyle>
            <a:lvl1pPr>
              <a:defRPr/>
            </a:lvl1pPr>
          </a:lstStyle>
          <a:p>
            <a:pPr>
              <a:defRPr/>
            </a:pPr>
            <a:fld id="{FCB86883-4293-411B-B9B3-7C9D58E8A3F7}" type="datetimeFigureOut">
              <a:rPr lang="en-US"/>
              <a:pPr>
                <a:defRPr/>
              </a:pPr>
              <a:t>17/1/2024</a:t>
            </a:fld>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fld id="{49FF8913-32BF-4650-9FF3-44DC5EE86C50}" type="slidenum">
              <a:rPr lang="en-US" altLang="en-US"/>
              <a:pPr/>
              <a:t>‹#›</a:t>
            </a:fld>
            <a:endParaRPr lang="en-US" altLang="en-US"/>
          </a:p>
        </p:txBody>
      </p:sp>
    </p:spTree>
    <p:extLst>
      <p:ext uri="{BB962C8B-B14F-4D97-AF65-F5344CB8AC3E}">
        <p14:creationId xmlns:p14="http://schemas.microsoft.com/office/powerpoint/2010/main" val="230596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EC69FEAE-6BEE-4544-82C1-7E8056708407}" type="datetimeFigureOut">
              <a:rPr lang="en-US"/>
              <a:pPr>
                <a:defRPr/>
              </a:pPr>
              <a:t>17/1/2024</a:t>
            </a:fld>
            <a:endParaRPr 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p>
        </p:txBody>
      </p:sp>
      <p:sp>
        <p:nvSpPr>
          <p:cNvPr id="4" name="Rectangle 49"/>
          <p:cNvSpPr>
            <a:spLocks noGrp="1" noChangeArrowheads="1"/>
          </p:cNvSpPr>
          <p:nvPr>
            <p:ph type="sldNum" sz="quarter" idx="12"/>
          </p:nvPr>
        </p:nvSpPr>
        <p:spPr>
          <a:ln/>
        </p:spPr>
        <p:txBody>
          <a:bodyPr/>
          <a:lstStyle>
            <a:lvl1pPr>
              <a:defRPr/>
            </a:lvl1pPr>
          </a:lstStyle>
          <a:p>
            <a:fld id="{EDA5DEF8-74FE-43B6-A3D1-528D7314EA4C}" type="slidenum">
              <a:rPr lang="en-US" altLang="en-US"/>
              <a:pPr/>
              <a:t>‹#›</a:t>
            </a:fld>
            <a:endParaRPr lang="en-US" altLang="en-US"/>
          </a:p>
        </p:txBody>
      </p:sp>
    </p:spTree>
    <p:extLst>
      <p:ext uri="{BB962C8B-B14F-4D97-AF65-F5344CB8AC3E}">
        <p14:creationId xmlns:p14="http://schemas.microsoft.com/office/powerpoint/2010/main" val="193458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fld id="{598F588B-4B07-4321-84B1-312DF36C45CB}" type="datetimeFigureOut">
              <a:rPr lang="en-US"/>
              <a:pPr>
                <a:defRPr/>
              </a:pPr>
              <a:t>17/1/2024</a:t>
            </a:fld>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fld id="{7144882A-8712-44AE-AC9A-C214CD85C437}" type="slidenum">
              <a:rPr lang="en-US" altLang="en-US"/>
              <a:pPr/>
              <a:t>‹#›</a:t>
            </a:fld>
            <a:endParaRPr lang="en-US" altLang="en-US"/>
          </a:p>
        </p:txBody>
      </p:sp>
    </p:spTree>
    <p:extLst>
      <p:ext uri="{BB962C8B-B14F-4D97-AF65-F5344CB8AC3E}">
        <p14:creationId xmlns:p14="http://schemas.microsoft.com/office/powerpoint/2010/main" val="130536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fld id="{368CDF89-6FA0-483B-8E7F-0CCB3414F5DA}" type="datetimeFigureOut">
              <a:rPr lang="en-US"/>
              <a:pPr>
                <a:defRPr/>
              </a:pPr>
              <a:t>17/1/2024</a:t>
            </a:fld>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fld id="{C2761258-3D44-4BF3-88F2-4F6B09754EF6}" type="slidenum">
              <a:rPr lang="en-US" altLang="en-US"/>
              <a:pPr/>
              <a:t>‹#›</a:t>
            </a:fld>
            <a:endParaRPr lang="en-US" altLang="en-US"/>
          </a:p>
        </p:txBody>
      </p:sp>
    </p:spTree>
    <p:extLst>
      <p:ext uri="{BB962C8B-B14F-4D97-AF65-F5344CB8AC3E}">
        <p14:creationId xmlns:p14="http://schemas.microsoft.com/office/powerpoint/2010/main" val="124802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FDFA"/>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5141913"/>
            <a:chOff x="-5" y="0"/>
            <a:chExt cx="1785" cy="4319"/>
          </a:xfrm>
        </p:grpSpPr>
        <p:sp>
          <p:nvSpPr>
            <p:cNvPr id="1032" name="Freeform 3"/>
            <p:cNvSpPr>
              <a:spLocks/>
            </p:cNvSpPr>
            <p:nvPr/>
          </p:nvSpPr>
          <p:spPr bwMode="ltGray">
            <a:xfrm>
              <a:off x="-5" y="3262"/>
              <a:ext cx="472" cy="804"/>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5 h 802"/>
                <a:gd name="T12" fmla="*/ 397 w 472"/>
                <a:gd name="T13" fmla="*/ 535 h 802"/>
                <a:gd name="T14" fmla="*/ 341 w 472"/>
                <a:gd name="T15" fmla="*/ 644 h 802"/>
                <a:gd name="T16" fmla="*/ 173 w 472"/>
                <a:gd name="T17" fmla="*/ 724 h 802"/>
                <a:gd name="T18" fmla="*/ 77 w 472"/>
                <a:gd name="T19" fmla="*/ 740 h 802"/>
                <a:gd name="T20" fmla="*/ 69 w 472"/>
                <a:gd name="T21" fmla="*/ 812 h 802"/>
                <a:gd name="T22" fmla="*/ 7 w 472"/>
                <a:gd name="T23" fmla="*/ 798 h 802"/>
                <a:gd name="T24" fmla="*/ 5 w 472"/>
                <a:gd name="T25" fmla="*/ 761 h 802"/>
                <a:gd name="T26" fmla="*/ 37 w 472"/>
                <a:gd name="T27" fmla="*/ 732 h 802"/>
                <a:gd name="T28" fmla="*/ 5 w 472"/>
                <a:gd name="T29" fmla="*/ 68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6"/>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7"/>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13 w 217"/>
                  <a:gd name="T1" fmla="*/ 1894 h 210"/>
                  <a:gd name="T2" fmla="*/ 330 w 217"/>
                  <a:gd name="T3" fmla="*/ 1791 h 210"/>
                  <a:gd name="T4" fmla="*/ 237 w 217"/>
                  <a:gd name="T5" fmla="*/ 1635 h 210"/>
                  <a:gd name="T6" fmla="*/ 137 w 217"/>
                  <a:gd name="T7" fmla="*/ 1430 h 210"/>
                  <a:gd name="T8" fmla="*/ 42 w 217"/>
                  <a:gd name="T9" fmla="*/ 1216 h 210"/>
                  <a:gd name="T10" fmla="*/ 0 w 217"/>
                  <a:gd name="T11" fmla="*/ 984 h 210"/>
                  <a:gd name="T12" fmla="*/ 1 w 217"/>
                  <a:gd name="T13" fmla="*/ 737 h 210"/>
                  <a:gd name="T14" fmla="*/ 81 w 217"/>
                  <a:gd name="T15" fmla="*/ 511 h 210"/>
                  <a:gd name="T16" fmla="*/ 244 w 217"/>
                  <a:gd name="T17" fmla="*/ 320 h 210"/>
                  <a:gd name="T18" fmla="*/ 408 w 217"/>
                  <a:gd name="T19" fmla="*/ 198 h 210"/>
                  <a:gd name="T20" fmla="*/ 541 w 217"/>
                  <a:gd name="T21" fmla="*/ 108 h 210"/>
                  <a:gd name="T22" fmla="*/ 649 w 217"/>
                  <a:gd name="T23" fmla="*/ 61 h 210"/>
                  <a:gd name="T24" fmla="*/ 733 w 217"/>
                  <a:gd name="T25" fmla="*/ 42 h 210"/>
                  <a:gd name="T26" fmla="*/ 793 w 217"/>
                  <a:gd name="T27" fmla="*/ 42 h 210"/>
                  <a:gd name="T28" fmla="*/ 936 w 217"/>
                  <a:gd name="T29" fmla="*/ 0 h 210"/>
                  <a:gd name="T30" fmla="*/ 1330 w 217"/>
                  <a:gd name="T31" fmla="*/ 75 h 210"/>
                  <a:gd name="T32" fmla="*/ 1440 w 217"/>
                  <a:gd name="T33" fmla="*/ 108 h 210"/>
                  <a:gd name="T34" fmla="*/ 1548 w 217"/>
                  <a:gd name="T35" fmla="*/ 137 h 210"/>
                  <a:gd name="T36" fmla="*/ 1641 w 217"/>
                  <a:gd name="T37" fmla="*/ 169 h 210"/>
                  <a:gd name="T38" fmla="*/ 1711 w 217"/>
                  <a:gd name="T39" fmla="*/ 208 h 210"/>
                  <a:gd name="T40" fmla="*/ 1789 w 217"/>
                  <a:gd name="T41" fmla="*/ 244 h 210"/>
                  <a:gd name="T42" fmla="*/ 1849 w 217"/>
                  <a:gd name="T43" fmla="*/ 286 h 210"/>
                  <a:gd name="T44" fmla="*/ 1897 w 217"/>
                  <a:gd name="T45" fmla="*/ 342 h 210"/>
                  <a:gd name="T46" fmla="*/ 1953 w 217"/>
                  <a:gd name="T47" fmla="*/ 408 h 210"/>
                  <a:gd name="T48" fmla="*/ 1849 w 217"/>
                  <a:gd name="T49" fmla="*/ 365 h 210"/>
                  <a:gd name="T50" fmla="*/ 1750 w 217"/>
                  <a:gd name="T51" fmla="*/ 325 h 210"/>
                  <a:gd name="T52" fmla="*/ 1650 w 217"/>
                  <a:gd name="T53" fmla="*/ 300 h 210"/>
                  <a:gd name="T54" fmla="*/ 1548 w 217"/>
                  <a:gd name="T55" fmla="*/ 267 h 210"/>
                  <a:gd name="T56" fmla="*/ 1467 w 217"/>
                  <a:gd name="T57" fmla="*/ 244 h 210"/>
                  <a:gd name="T58" fmla="*/ 1382 w 217"/>
                  <a:gd name="T59" fmla="*/ 237 h 210"/>
                  <a:gd name="T60" fmla="*/ 1284 w 217"/>
                  <a:gd name="T61" fmla="*/ 222 h 210"/>
                  <a:gd name="T62" fmla="*/ 1203 w 217"/>
                  <a:gd name="T63" fmla="*/ 222 h 210"/>
                  <a:gd name="T64" fmla="*/ 1125 w 217"/>
                  <a:gd name="T65" fmla="*/ 222 h 210"/>
                  <a:gd name="T66" fmla="*/ 1044 w 217"/>
                  <a:gd name="T67" fmla="*/ 225 h 210"/>
                  <a:gd name="T68" fmla="*/ 961 w 217"/>
                  <a:gd name="T69" fmla="*/ 244 h 210"/>
                  <a:gd name="T70" fmla="*/ 890 w 217"/>
                  <a:gd name="T71" fmla="*/ 264 h 210"/>
                  <a:gd name="T72" fmla="*/ 819 w 217"/>
                  <a:gd name="T73" fmla="*/ 300 h 210"/>
                  <a:gd name="T74" fmla="*/ 734 w 217"/>
                  <a:gd name="T75" fmla="*/ 325 h 210"/>
                  <a:gd name="T76" fmla="*/ 666 w 217"/>
                  <a:gd name="T77" fmla="*/ 368 h 210"/>
                  <a:gd name="T78" fmla="*/ 596 w 217"/>
                  <a:gd name="T79" fmla="*/ 413 h 210"/>
                  <a:gd name="T80" fmla="*/ 469 w 217"/>
                  <a:gd name="T81" fmla="*/ 550 h 210"/>
                  <a:gd name="T82" fmla="*/ 381 w 217"/>
                  <a:gd name="T83" fmla="*/ 720 h 210"/>
                  <a:gd name="T84" fmla="*/ 330 w 217"/>
                  <a:gd name="T85" fmla="*/ 931 h 210"/>
                  <a:gd name="T86" fmla="*/ 312 w 217"/>
                  <a:gd name="T87" fmla="*/ 1138 h 210"/>
                  <a:gd name="T88" fmla="*/ 312 w 217"/>
                  <a:gd name="T89" fmla="*/ 1368 h 210"/>
                  <a:gd name="T90" fmla="*/ 342 w 217"/>
                  <a:gd name="T91" fmla="*/ 1567 h 210"/>
                  <a:gd name="T92" fmla="*/ 368 w 217"/>
                  <a:gd name="T93" fmla="*/ 1750 h 210"/>
                  <a:gd name="T94" fmla="*/ 413 w 217"/>
                  <a:gd name="T95" fmla="*/ 1894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1"/>
              <p:cNvSpPr>
                <a:spLocks/>
              </p:cNvSpPr>
              <p:nvPr userDrawn="1"/>
            </p:nvSpPr>
            <p:spPr bwMode="ltGray">
              <a:xfrm rot="373331" flipH="1">
                <a:off x="41" y="2843"/>
                <a:ext cx="262" cy="308"/>
              </a:xfrm>
              <a:custGeom>
                <a:avLst/>
                <a:gdLst>
                  <a:gd name="T0" fmla="*/ 970 w 182"/>
                  <a:gd name="T1" fmla="*/ 0 h 213"/>
                  <a:gd name="T2" fmla="*/ 996 w 182"/>
                  <a:gd name="T3" fmla="*/ 19 h 213"/>
                  <a:gd name="T4" fmla="*/ 1052 w 182"/>
                  <a:gd name="T5" fmla="*/ 75 h 213"/>
                  <a:gd name="T6" fmla="*/ 1131 w 182"/>
                  <a:gd name="T7" fmla="*/ 168 h 213"/>
                  <a:gd name="T8" fmla="*/ 1221 w 182"/>
                  <a:gd name="T9" fmla="*/ 304 h 213"/>
                  <a:gd name="T10" fmla="*/ 1291 w 182"/>
                  <a:gd name="T11" fmla="*/ 473 h 213"/>
                  <a:gd name="T12" fmla="*/ 1337 w 182"/>
                  <a:gd name="T13" fmla="*/ 697 h 213"/>
                  <a:gd name="T14" fmla="*/ 1337 w 182"/>
                  <a:gd name="T15" fmla="*/ 962 h 213"/>
                  <a:gd name="T16" fmla="*/ 1281 w 182"/>
                  <a:gd name="T17" fmla="*/ 1274 h 213"/>
                  <a:gd name="T18" fmla="*/ 1250 w 182"/>
                  <a:gd name="T19" fmla="*/ 1361 h 213"/>
                  <a:gd name="T20" fmla="*/ 1211 w 182"/>
                  <a:gd name="T21" fmla="*/ 1433 h 213"/>
                  <a:gd name="T22" fmla="*/ 1169 w 182"/>
                  <a:gd name="T23" fmla="*/ 1511 h 213"/>
                  <a:gd name="T24" fmla="*/ 1113 w 182"/>
                  <a:gd name="T25" fmla="*/ 1580 h 213"/>
                  <a:gd name="T26" fmla="*/ 1038 w 182"/>
                  <a:gd name="T27" fmla="*/ 1646 h 213"/>
                  <a:gd name="T28" fmla="*/ 976 w 182"/>
                  <a:gd name="T29" fmla="*/ 1696 h 213"/>
                  <a:gd name="T30" fmla="*/ 910 w 182"/>
                  <a:gd name="T31" fmla="*/ 1744 h 213"/>
                  <a:gd name="T32" fmla="*/ 816 w 182"/>
                  <a:gd name="T33" fmla="*/ 1783 h 213"/>
                  <a:gd name="T34" fmla="*/ 731 w 182"/>
                  <a:gd name="T35" fmla="*/ 1802 h 213"/>
                  <a:gd name="T36" fmla="*/ 645 w 182"/>
                  <a:gd name="T37" fmla="*/ 1825 h 213"/>
                  <a:gd name="T38" fmla="*/ 546 w 182"/>
                  <a:gd name="T39" fmla="*/ 1842 h 213"/>
                  <a:gd name="T40" fmla="*/ 439 w 182"/>
                  <a:gd name="T41" fmla="*/ 1842 h 213"/>
                  <a:gd name="T42" fmla="*/ 325 w 182"/>
                  <a:gd name="T43" fmla="*/ 1825 h 213"/>
                  <a:gd name="T44" fmla="*/ 223 w 182"/>
                  <a:gd name="T45" fmla="*/ 1802 h 213"/>
                  <a:gd name="T46" fmla="*/ 104 w 182"/>
                  <a:gd name="T47" fmla="*/ 1763 h 213"/>
                  <a:gd name="T48" fmla="*/ 0 w 182"/>
                  <a:gd name="T49" fmla="*/ 1716 h 213"/>
                  <a:gd name="T50" fmla="*/ 99 w 182"/>
                  <a:gd name="T51" fmla="*/ 1783 h 213"/>
                  <a:gd name="T52" fmla="*/ 197 w 182"/>
                  <a:gd name="T53" fmla="*/ 1825 h 213"/>
                  <a:gd name="T54" fmla="*/ 297 w 182"/>
                  <a:gd name="T55" fmla="*/ 1871 h 213"/>
                  <a:gd name="T56" fmla="*/ 381 w 182"/>
                  <a:gd name="T57" fmla="*/ 1903 h 213"/>
                  <a:gd name="T58" fmla="*/ 468 w 182"/>
                  <a:gd name="T59" fmla="*/ 1930 h 213"/>
                  <a:gd name="T60" fmla="*/ 564 w 182"/>
                  <a:gd name="T61" fmla="*/ 1941 h 213"/>
                  <a:gd name="T62" fmla="*/ 646 w 182"/>
                  <a:gd name="T63" fmla="*/ 1945 h 213"/>
                  <a:gd name="T64" fmla="*/ 734 w 182"/>
                  <a:gd name="T65" fmla="*/ 1945 h 213"/>
                  <a:gd name="T66" fmla="*/ 812 w 182"/>
                  <a:gd name="T67" fmla="*/ 1941 h 213"/>
                  <a:gd name="T68" fmla="*/ 890 w 182"/>
                  <a:gd name="T69" fmla="*/ 1923 h 213"/>
                  <a:gd name="T70" fmla="*/ 957 w 182"/>
                  <a:gd name="T71" fmla="*/ 1903 h 213"/>
                  <a:gd name="T72" fmla="*/ 1029 w 182"/>
                  <a:gd name="T73" fmla="*/ 1884 h 213"/>
                  <a:gd name="T74" fmla="*/ 1094 w 182"/>
                  <a:gd name="T75" fmla="*/ 1860 h 213"/>
                  <a:gd name="T76" fmla="*/ 1155 w 182"/>
                  <a:gd name="T77" fmla="*/ 1819 h 213"/>
                  <a:gd name="T78" fmla="*/ 1211 w 182"/>
                  <a:gd name="T79" fmla="*/ 1783 h 213"/>
                  <a:gd name="T80" fmla="*/ 1262 w 182"/>
                  <a:gd name="T81" fmla="*/ 1744 h 213"/>
                  <a:gd name="T82" fmla="*/ 1405 w 182"/>
                  <a:gd name="T83" fmla="*/ 1607 h 213"/>
                  <a:gd name="T84" fmla="*/ 1504 w 182"/>
                  <a:gd name="T85" fmla="*/ 1472 h 213"/>
                  <a:gd name="T86" fmla="*/ 1562 w 182"/>
                  <a:gd name="T87" fmla="*/ 1316 h 213"/>
                  <a:gd name="T88" fmla="*/ 1594 w 182"/>
                  <a:gd name="T89" fmla="*/ 1173 h 213"/>
                  <a:gd name="T90" fmla="*/ 1614 w 182"/>
                  <a:gd name="T91" fmla="*/ 1018 h 213"/>
                  <a:gd name="T92" fmla="*/ 1614 w 182"/>
                  <a:gd name="T93" fmla="*/ 866 h 213"/>
                  <a:gd name="T94" fmla="*/ 1621 w 182"/>
                  <a:gd name="T95" fmla="*/ 723 h 213"/>
                  <a:gd name="T96" fmla="*/ 1536 w 182"/>
                  <a:gd name="T97" fmla="*/ 422 h 213"/>
                  <a:gd name="T98" fmla="*/ 1391 w 182"/>
                  <a:gd name="T99" fmla="*/ 188 h 213"/>
                  <a:gd name="T100" fmla="*/ 1339 w 182"/>
                  <a:gd name="T101" fmla="*/ 168 h 213"/>
                  <a:gd name="T102" fmla="*/ 1310 w 182"/>
                  <a:gd name="T103" fmla="*/ 140 h 213"/>
                  <a:gd name="T104" fmla="*/ 1262 w 182"/>
                  <a:gd name="T105" fmla="*/ 117 h 213"/>
                  <a:gd name="T106" fmla="*/ 1229 w 182"/>
                  <a:gd name="T107" fmla="*/ 100 h 213"/>
                  <a:gd name="T108" fmla="*/ 1175 w 182"/>
                  <a:gd name="T109" fmla="*/ 81 h 213"/>
                  <a:gd name="T110" fmla="*/ 1121 w 182"/>
                  <a:gd name="T111" fmla="*/ 56 h 213"/>
                  <a:gd name="T112" fmla="*/ 1057 w 182"/>
                  <a:gd name="T113" fmla="*/ 27 h 213"/>
                  <a:gd name="T114" fmla="*/ 97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2"/>
              <p:cNvSpPr>
                <a:spLocks/>
              </p:cNvSpPr>
              <p:nvPr userDrawn="1"/>
            </p:nvSpPr>
            <p:spPr bwMode="ltGray">
              <a:xfrm rot="373331" flipH="1">
                <a:off x="120" y="2906"/>
                <a:ext cx="93" cy="156"/>
              </a:xfrm>
              <a:custGeom>
                <a:avLst/>
                <a:gdLst>
                  <a:gd name="T0" fmla="*/ 14 w 128"/>
                  <a:gd name="T1" fmla="*/ 0 h 217"/>
                  <a:gd name="T2" fmla="*/ 15 w 128"/>
                  <a:gd name="T3" fmla="*/ 1 h 217"/>
                  <a:gd name="T4" fmla="*/ 17 w 128"/>
                  <a:gd name="T5" fmla="*/ 4 h 217"/>
                  <a:gd name="T6" fmla="*/ 18 w 128"/>
                  <a:gd name="T7" fmla="*/ 7 h 217"/>
                  <a:gd name="T8" fmla="*/ 19 w 128"/>
                  <a:gd name="T9" fmla="*/ 11 h 217"/>
                  <a:gd name="T10" fmla="*/ 19 w 128"/>
                  <a:gd name="T11" fmla="*/ 16 h 217"/>
                  <a:gd name="T12" fmla="*/ 17 w 128"/>
                  <a:gd name="T13" fmla="*/ 20 h 217"/>
                  <a:gd name="T14" fmla="*/ 14 w 128"/>
                  <a:gd name="T15" fmla="*/ 25 h 217"/>
                  <a:gd name="T16" fmla="*/ 9 w 128"/>
                  <a:gd name="T17" fmla="*/ 30 h 217"/>
                  <a:gd name="T18" fmla="*/ 7 w 128"/>
                  <a:gd name="T19" fmla="*/ 29 h 217"/>
                  <a:gd name="T20" fmla="*/ 6 w 128"/>
                  <a:gd name="T21" fmla="*/ 29 h 217"/>
                  <a:gd name="T22" fmla="*/ 4 w 128"/>
                  <a:gd name="T23" fmla="*/ 29 h 217"/>
                  <a:gd name="T24" fmla="*/ 3 w 128"/>
                  <a:gd name="T25" fmla="*/ 28 h 217"/>
                  <a:gd name="T26" fmla="*/ 1 w 128"/>
                  <a:gd name="T27" fmla="*/ 27 h 217"/>
                  <a:gd name="T28" fmla="*/ 1 w 128"/>
                  <a:gd name="T29" fmla="*/ 26 h 217"/>
                  <a:gd name="T30" fmla="*/ 0 w 128"/>
                  <a:gd name="T31" fmla="*/ 25 h 217"/>
                  <a:gd name="T32" fmla="*/ 1 w 128"/>
                  <a:gd name="T33" fmla="*/ 24 h 217"/>
                  <a:gd name="T34" fmla="*/ 2 w 128"/>
                  <a:gd name="T35" fmla="*/ 23 h 217"/>
                  <a:gd name="T36" fmla="*/ 4 w 128"/>
                  <a:gd name="T37" fmla="*/ 22 h 217"/>
                  <a:gd name="T38" fmla="*/ 7 w 128"/>
                  <a:gd name="T39" fmla="*/ 21 h 217"/>
                  <a:gd name="T40" fmla="*/ 9 w 128"/>
                  <a:gd name="T41" fmla="*/ 19 h 217"/>
                  <a:gd name="T42" fmla="*/ 12 w 128"/>
                  <a:gd name="T43" fmla="*/ 16 h 217"/>
                  <a:gd name="T44" fmla="*/ 13 w 128"/>
                  <a:gd name="T45" fmla="*/ 12 h 217"/>
                  <a:gd name="T46" fmla="*/ 15 w 128"/>
                  <a:gd name="T47" fmla="*/ 6 h 217"/>
                  <a:gd name="T48" fmla="*/ 1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
              <p:cNvSpPr>
                <a:spLocks/>
              </p:cNvSpPr>
              <p:nvPr userDrawn="1"/>
            </p:nvSpPr>
            <p:spPr bwMode="ltGray">
              <a:xfrm rot="373331" flipH="1">
                <a:off x="311" y="3109"/>
                <a:ext cx="85" cy="93"/>
              </a:xfrm>
              <a:custGeom>
                <a:avLst/>
                <a:gdLst>
                  <a:gd name="T0" fmla="*/ 11 w 117"/>
                  <a:gd name="T1" fmla="*/ 0 h 132"/>
                  <a:gd name="T2" fmla="*/ 0 w 117"/>
                  <a:gd name="T3" fmla="*/ 3 h 132"/>
                  <a:gd name="T4" fmla="*/ 1 w 117"/>
                  <a:gd name="T5" fmla="*/ 3 h 132"/>
                  <a:gd name="T6" fmla="*/ 2 w 117"/>
                  <a:gd name="T7" fmla="*/ 4 h 132"/>
                  <a:gd name="T8" fmla="*/ 4 w 117"/>
                  <a:gd name="T9" fmla="*/ 4 h 132"/>
                  <a:gd name="T10" fmla="*/ 7 w 117"/>
                  <a:gd name="T11" fmla="*/ 6 h 132"/>
                  <a:gd name="T12" fmla="*/ 9 w 117"/>
                  <a:gd name="T13" fmla="*/ 8 h 132"/>
                  <a:gd name="T14" fmla="*/ 12 w 117"/>
                  <a:gd name="T15" fmla="*/ 9 h 132"/>
                  <a:gd name="T16" fmla="*/ 15 w 117"/>
                  <a:gd name="T17" fmla="*/ 13 h 132"/>
                  <a:gd name="T18" fmla="*/ 17 w 117"/>
                  <a:gd name="T19" fmla="*/ 16 h 132"/>
                  <a:gd name="T20" fmla="*/ 17 w 117"/>
                  <a:gd name="T21" fmla="*/ 15 h 132"/>
                  <a:gd name="T22" fmla="*/ 17 w 117"/>
                  <a:gd name="T23" fmla="*/ 13 h 132"/>
                  <a:gd name="T24" fmla="*/ 16 w 117"/>
                  <a:gd name="T25" fmla="*/ 11 h 132"/>
                  <a:gd name="T26" fmla="*/ 15 w 117"/>
                  <a:gd name="T27" fmla="*/ 9 h 132"/>
                  <a:gd name="T28" fmla="*/ 13 w 117"/>
                  <a:gd name="T29" fmla="*/ 7 h 132"/>
                  <a:gd name="T30" fmla="*/ 12 w 117"/>
                  <a:gd name="T31" fmla="*/ 6 h 132"/>
                  <a:gd name="T32" fmla="*/ 10 w 117"/>
                  <a:gd name="T33" fmla="*/ 4 h 132"/>
                  <a:gd name="T34" fmla="*/ 9 w 117"/>
                  <a:gd name="T35" fmla="*/ 4 h 132"/>
                  <a:gd name="T36" fmla="*/ 10 w 117"/>
                  <a:gd name="T37" fmla="*/ 4 h 132"/>
                  <a:gd name="T38" fmla="*/ 12 w 117"/>
                  <a:gd name="T39" fmla="*/ 4 h 132"/>
                  <a:gd name="T40" fmla="*/ 13 w 117"/>
                  <a:gd name="T41" fmla="*/ 3 h 132"/>
                  <a:gd name="T42" fmla="*/ 15 w 117"/>
                  <a:gd name="T43" fmla="*/ 3 h 132"/>
                  <a:gd name="T44" fmla="*/ 15 w 117"/>
                  <a:gd name="T45" fmla="*/ 3 h 132"/>
                  <a:gd name="T46" fmla="*/ 16 w 117"/>
                  <a:gd name="T47" fmla="*/ 3 h 132"/>
                  <a:gd name="T48" fmla="*/ 17 w 117"/>
                  <a:gd name="T49" fmla="*/ 3 h 132"/>
                  <a:gd name="T50" fmla="*/ 17 w 117"/>
                  <a:gd name="T51" fmla="*/ 3 h 132"/>
                  <a:gd name="T52" fmla="*/ 1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4"/>
              <p:cNvSpPr>
                <a:spLocks/>
              </p:cNvSpPr>
              <p:nvPr userDrawn="1"/>
            </p:nvSpPr>
            <p:spPr bwMode="ltGray">
              <a:xfrm rot="373331" flipH="1">
                <a:off x="289" y="3135"/>
                <a:ext cx="21" cy="55"/>
              </a:xfrm>
              <a:custGeom>
                <a:avLst/>
                <a:gdLst>
                  <a:gd name="T0" fmla="*/ 4 w 29"/>
                  <a:gd name="T1" fmla="*/ 0 h 77"/>
                  <a:gd name="T2" fmla="*/ 4 w 29"/>
                  <a:gd name="T3" fmla="*/ 0 h 77"/>
                  <a:gd name="T4" fmla="*/ 3 w 29"/>
                  <a:gd name="T5" fmla="*/ 1 h 77"/>
                  <a:gd name="T6" fmla="*/ 1 w 29"/>
                  <a:gd name="T7" fmla="*/ 1 h 77"/>
                  <a:gd name="T8" fmla="*/ 1 w 29"/>
                  <a:gd name="T9" fmla="*/ 3 h 77"/>
                  <a:gd name="T10" fmla="*/ 1 w 29"/>
                  <a:gd name="T11" fmla="*/ 4 h 77"/>
                  <a:gd name="T12" fmla="*/ 0 w 29"/>
                  <a:gd name="T13" fmla="*/ 6 h 77"/>
                  <a:gd name="T14" fmla="*/ 1 w 29"/>
                  <a:gd name="T15" fmla="*/ 8 h 77"/>
                  <a:gd name="T16" fmla="*/ 1 w 29"/>
                  <a:gd name="T17" fmla="*/ 10 h 77"/>
                  <a:gd name="T18" fmla="*/ 2 w 29"/>
                  <a:gd name="T19" fmla="*/ 7 h 77"/>
                  <a:gd name="T20" fmla="*/ 3 w 29"/>
                  <a:gd name="T21" fmla="*/ 5 h 77"/>
                  <a:gd name="T22" fmla="*/ 4 w 29"/>
                  <a:gd name="T23" fmla="*/ 3 h 77"/>
                  <a:gd name="T24" fmla="*/ 4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5 h 564"/>
                    <a:gd name="T2" fmla="*/ 1 w 207"/>
                    <a:gd name="T3" fmla="*/ 8 h 564"/>
                    <a:gd name="T4" fmla="*/ 1 w 207"/>
                    <a:gd name="T5" fmla="*/ 11 h 564"/>
                    <a:gd name="T6" fmla="*/ 0 w 207"/>
                    <a:gd name="T7" fmla="*/ 13 h 564"/>
                    <a:gd name="T8" fmla="*/ 0 w 207"/>
                    <a:gd name="T9" fmla="*/ 17 h 564"/>
                    <a:gd name="T10" fmla="*/ 1 w 207"/>
                    <a:gd name="T11" fmla="*/ 19 h 564"/>
                    <a:gd name="T12" fmla="*/ 1 w 207"/>
                    <a:gd name="T13" fmla="*/ 23 h 564"/>
                    <a:gd name="T14" fmla="*/ 2 w 207"/>
                    <a:gd name="T15" fmla="*/ 27 h 564"/>
                    <a:gd name="T16" fmla="*/ 3 w 207"/>
                    <a:gd name="T17" fmla="*/ 32 h 564"/>
                    <a:gd name="T18" fmla="*/ 5 w 207"/>
                    <a:gd name="T19" fmla="*/ 36 h 564"/>
                    <a:gd name="T20" fmla="*/ 7 w 207"/>
                    <a:gd name="T21" fmla="*/ 39 h 564"/>
                    <a:gd name="T22" fmla="*/ 9 w 207"/>
                    <a:gd name="T23" fmla="*/ 44 h 564"/>
                    <a:gd name="T24" fmla="*/ 12 w 207"/>
                    <a:gd name="T25" fmla="*/ 49 h 564"/>
                    <a:gd name="T26" fmla="*/ 15 w 207"/>
                    <a:gd name="T27" fmla="*/ 53 h 564"/>
                    <a:gd name="T28" fmla="*/ 17 w 207"/>
                    <a:gd name="T29" fmla="*/ 57 h 564"/>
                    <a:gd name="T30" fmla="*/ 19 w 207"/>
                    <a:gd name="T31" fmla="*/ 59 h 564"/>
                    <a:gd name="T32" fmla="*/ 22 w 207"/>
                    <a:gd name="T33" fmla="*/ 62 h 564"/>
                    <a:gd name="T34" fmla="*/ 18 w 207"/>
                    <a:gd name="T35" fmla="*/ 55 h 564"/>
                    <a:gd name="T36" fmla="*/ 14 w 207"/>
                    <a:gd name="T37" fmla="*/ 49 h 564"/>
                    <a:gd name="T38" fmla="*/ 11 w 207"/>
                    <a:gd name="T39" fmla="*/ 44 h 564"/>
                    <a:gd name="T40" fmla="*/ 9 w 207"/>
                    <a:gd name="T41" fmla="*/ 40 h 564"/>
                    <a:gd name="T42" fmla="*/ 8 w 207"/>
                    <a:gd name="T43" fmla="*/ 37 h 564"/>
                    <a:gd name="T44" fmla="*/ 7 w 207"/>
                    <a:gd name="T45" fmla="*/ 34 h 564"/>
                    <a:gd name="T46" fmla="*/ 7 w 207"/>
                    <a:gd name="T47" fmla="*/ 31 h 564"/>
                    <a:gd name="T48" fmla="*/ 6 w 207"/>
                    <a:gd name="T49" fmla="*/ 28 h 564"/>
                    <a:gd name="T50" fmla="*/ 5 w 207"/>
                    <a:gd name="T51" fmla="*/ 23 h 564"/>
                    <a:gd name="T52" fmla="*/ 4 w 207"/>
                    <a:gd name="T53" fmla="*/ 15 h 564"/>
                    <a:gd name="T54" fmla="*/ 5 w 207"/>
                    <a:gd name="T55" fmla="*/ 8 h 564"/>
                    <a:gd name="T56" fmla="*/ 6 w 207"/>
                    <a:gd name="T57" fmla="*/ 0 h 564"/>
                    <a:gd name="T58" fmla="*/ 1 w 207"/>
                    <a:gd name="T59" fmla="*/ 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7"/>
                <p:cNvSpPr>
                  <a:spLocks/>
                </p:cNvSpPr>
                <p:nvPr userDrawn="1"/>
              </p:nvSpPr>
              <p:spPr bwMode="ltGray">
                <a:xfrm rot="4200091">
                  <a:off x="124" y="1759"/>
                  <a:ext cx="33" cy="160"/>
                </a:xfrm>
                <a:custGeom>
                  <a:avLst/>
                  <a:gdLst>
                    <a:gd name="T0" fmla="*/ 0 w 47"/>
                    <a:gd name="T1" fmla="*/ 2 h 232"/>
                    <a:gd name="T2" fmla="*/ 2 w 47"/>
                    <a:gd name="T3" fmla="*/ 6 h 232"/>
                    <a:gd name="T4" fmla="*/ 3 w 47"/>
                    <a:gd name="T5" fmla="*/ 11 h 232"/>
                    <a:gd name="T6" fmla="*/ 3 w 47"/>
                    <a:gd name="T7" fmla="*/ 17 h 232"/>
                    <a:gd name="T8" fmla="*/ 2 w 47"/>
                    <a:gd name="T9" fmla="*/ 25 h 232"/>
                    <a:gd name="T10" fmla="*/ 6 w 47"/>
                    <a:gd name="T11" fmla="*/ 23 h 232"/>
                    <a:gd name="T12" fmla="*/ 6 w 47"/>
                    <a:gd name="T13" fmla="*/ 19 h 232"/>
                    <a:gd name="T14" fmla="*/ 6 w 47"/>
                    <a:gd name="T15" fmla="*/ 15 h 232"/>
                    <a:gd name="T16" fmla="*/ 6 w 47"/>
                    <a:gd name="T17" fmla="*/ 11 h 232"/>
                    <a:gd name="T18" fmla="*/ 5 w 47"/>
                    <a:gd name="T19" fmla="*/ 8 h 232"/>
                    <a:gd name="T20" fmla="*/ 4 w 47"/>
                    <a:gd name="T21" fmla="*/ 6 h 232"/>
                    <a:gd name="T22" fmla="*/ 4 w 47"/>
                    <a:gd name="T23" fmla="*/ 4 h 232"/>
                    <a:gd name="T24" fmla="*/ 3 w 47"/>
                    <a:gd name="T25" fmla="*/ 2 h 232"/>
                    <a:gd name="T26" fmla="*/ 1 w 47"/>
                    <a:gd name="T27" fmla="*/ 0 h 232"/>
                    <a:gd name="T28" fmla="*/ 0 w 47"/>
                    <a:gd name="T29" fmla="*/ 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8"/>
                <p:cNvSpPr>
                  <a:spLocks/>
                </p:cNvSpPr>
                <p:nvPr userDrawn="1"/>
              </p:nvSpPr>
              <p:spPr bwMode="ltGray">
                <a:xfrm rot="4200091">
                  <a:off x="195" y="1720"/>
                  <a:ext cx="60" cy="27"/>
                </a:xfrm>
                <a:custGeom>
                  <a:avLst/>
                  <a:gdLst>
                    <a:gd name="T0" fmla="*/ 9 w 87"/>
                    <a:gd name="T1" fmla="*/ 2 h 40"/>
                    <a:gd name="T2" fmla="*/ 8 w 87"/>
                    <a:gd name="T3" fmla="*/ 1 h 40"/>
                    <a:gd name="T4" fmla="*/ 7 w 87"/>
                    <a:gd name="T5" fmla="*/ 1 h 40"/>
                    <a:gd name="T6" fmla="*/ 6 w 87"/>
                    <a:gd name="T7" fmla="*/ 1 h 40"/>
                    <a:gd name="T8" fmla="*/ 5 w 87"/>
                    <a:gd name="T9" fmla="*/ 1 h 40"/>
                    <a:gd name="T10" fmla="*/ 4 w 87"/>
                    <a:gd name="T11" fmla="*/ 1 h 40"/>
                    <a:gd name="T12" fmla="*/ 3 w 87"/>
                    <a:gd name="T13" fmla="*/ 1 h 40"/>
                    <a:gd name="T14" fmla="*/ 1 w 87"/>
                    <a:gd name="T15" fmla="*/ 0 h 40"/>
                    <a:gd name="T16" fmla="*/ 0 w 87"/>
                    <a:gd name="T17" fmla="*/ 1 h 40"/>
                    <a:gd name="T18" fmla="*/ 1 w 87"/>
                    <a:gd name="T19" fmla="*/ 1 h 40"/>
                    <a:gd name="T20" fmla="*/ 1 w 87"/>
                    <a:gd name="T21" fmla="*/ 1 h 40"/>
                    <a:gd name="T22" fmla="*/ 2 w 87"/>
                    <a:gd name="T23" fmla="*/ 1 h 40"/>
                    <a:gd name="T24" fmla="*/ 4 w 87"/>
                    <a:gd name="T25" fmla="*/ 1 h 40"/>
                    <a:gd name="T26" fmla="*/ 5 w 87"/>
                    <a:gd name="T27" fmla="*/ 2 h 40"/>
                    <a:gd name="T28" fmla="*/ 6 w 87"/>
                    <a:gd name="T29" fmla="*/ 2 h 40"/>
                    <a:gd name="T30" fmla="*/ 7 w 87"/>
                    <a:gd name="T31" fmla="*/ 3 h 40"/>
                    <a:gd name="T32" fmla="*/ 8 w 87"/>
                    <a:gd name="T33" fmla="*/ 3 h 40"/>
                    <a:gd name="T34" fmla="*/ 9 w 87"/>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1"/>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2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6"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5"/>
              <p:cNvSpPr>
                <a:spLocks/>
              </p:cNvSpPr>
              <p:nvPr userDrawn="1"/>
            </p:nvSpPr>
            <p:spPr bwMode="ltGray">
              <a:xfrm>
                <a:off x="1784"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9" name="Freeform 31"/>
            <p:cNvSpPr>
              <a:spLocks/>
            </p:cNvSpPr>
            <p:nvPr/>
          </p:nvSpPr>
          <p:spPr bwMode="ltGray">
            <a:xfrm>
              <a:off x="87" y="93"/>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2"/>
            <p:cNvSpPr>
              <a:spLocks/>
            </p:cNvSpPr>
            <p:nvPr/>
          </p:nvSpPr>
          <p:spPr bwMode="ltGray">
            <a:xfrm rot="828663">
              <a:off x="242" y="3404"/>
              <a:ext cx="132" cy="167"/>
            </a:xfrm>
            <a:custGeom>
              <a:avLst/>
              <a:gdLst>
                <a:gd name="T0" fmla="*/ 0 w 109"/>
                <a:gd name="T1" fmla="*/ 0 h 156"/>
                <a:gd name="T2" fmla="*/ 15 w 109"/>
                <a:gd name="T3" fmla="*/ 1 h 156"/>
                <a:gd name="T4" fmla="*/ 58 w 109"/>
                <a:gd name="T5" fmla="*/ 5 h 156"/>
                <a:gd name="T6" fmla="*/ 116 w 109"/>
                <a:gd name="T7" fmla="*/ 18 h 156"/>
                <a:gd name="T8" fmla="*/ 183 w 109"/>
                <a:gd name="T9" fmla="*/ 36 h 156"/>
                <a:gd name="T10" fmla="*/ 245 w 109"/>
                <a:gd name="T11" fmla="*/ 66 h 156"/>
                <a:gd name="T12" fmla="*/ 302 w 109"/>
                <a:gd name="T13" fmla="*/ 107 h 156"/>
                <a:gd name="T14" fmla="*/ 338 w 109"/>
                <a:gd name="T15" fmla="*/ 163 h 156"/>
                <a:gd name="T16" fmla="*/ 345 w 109"/>
                <a:gd name="T17" fmla="*/ 237 h 156"/>
                <a:gd name="T18" fmla="*/ 329 w 109"/>
                <a:gd name="T19" fmla="*/ 237 h 156"/>
                <a:gd name="T20" fmla="*/ 312 w 109"/>
                <a:gd name="T21" fmla="*/ 237 h 156"/>
                <a:gd name="T22" fmla="*/ 294 w 109"/>
                <a:gd name="T23" fmla="*/ 237 h 156"/>
                <a:gd name="T24" fmla="*/ 272 w 109"/>
                <a:gd name="T25" fmla="*/ 231 h 156"/>
                <a:gd name="T26" fmla="*/ 256 w 109"/>
                <a:gd name="T27" fmla="*/ 230 h 156"/>
                <a:gd name="T28" fmla="*/ 235 w 109"/>
                <a:gd name="T29" fmla="*/ 226 h 156"/>
                <a:gd name="T30" fmla="*/ 208 w 109"/>
                <a:gd name="T31" fmla="*/ 218 h 156"/>
                <a:gd name="T32" fmla="*/ 183 w 109"/>
                <a:gd name="T33" fmla="*/ 210 h 156"/>
                <a:gd name="T34" fmla="*/ 167 w 109"/>
                <a:gd name="T35" fmla="*/ 191 h 156"/>
                <a:gd name="T36" fmla="*/ 167 w 109"/>
                <a:gd name="T37" fmla="*/ 167 h 156"/>
                <a:gd name="T38" fmla="*/ 176 w 109"/>
                <a:gd name="T39" fmla="*/ 145 h 156"/>
                <a:gd name="T40" fmla="*/ 185 w 109"/>
                <a:gd name="T41" fmla="*/ 120 h 156"/>
                <a:gd name="T42" fmla="*/ 176 w 109"/>
                <a:gd name="T43" fmla="*/ 93 h 156"/>
                <a:gd name="T44" fmla="*/ 151 w 109"/>
                <a:gd name="T45" fmla="*/ 64 h 156"/>
                <a:gd name="T46" fmla="*/ 99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20 w 54"/>
                <a:gd name="T5" fmla="*/ 3 h 40"/>
                <a:gd name="T6" fmla="*/ 43 w 54"/>
                <a:gd name="T7" fmla="*/ 14 h 40"/>
                <a:gd name="T8" fmla="*/ 72 w 54"/>
                <a:gd name="T9" fmla="*/ 18 h 40"/>
                <a:gd name="T10" fmla="*/ 97 w 54"/>
                <a:gd name="T11" fmla="*/ 22 h 40"/>
                <a:gd name="T12" fmla="*/ 123 w 54"/>
                <a:gd name="T13" fmla="*/ 26 h 40"/>
                <a:gd name="T14" fmla="*/ 150 w 54"/>
                <a:gd name="T15" fmla="*/ 28 h 40"/>
                <a:gd name="T16" fmla="*/ 181 w 54"/>
                <a:gd name="T17" fmla="*/ 24 h 40"/>
                <a:gd name="T18" fmla="*/ 177 w 54"/>
                <a:gd name="T19" fmla="*/ 38 h 40"/>
                <a:gd name="T20" fmla="*/ 167 w 54"/>
                <a:gd name="T21" fmla="*/ 51 h 40"/>
                <a:gd name="T22" fmla="*/ 148 w 54"/>
                <a:gd name="T23" fmla="*/ 59 h 40"/>
                <a:gd name="T24" fmla="*/ 122 w 54"/>
                <a:gd name="T25" fmla="*/ 61 h 40"/>
                <a:gd name="T26" fmla="*/ 93 w 54"/>
                <a:gd name="T27" fmla="*/ 60 h 40"/>
                <a:gd name="T28" fmla="*/ 62 w 54"/>
                <a:gd name="T29" fmla="*/ 49 h 40"/>
                <a:gd name="T30" fmla="*/ 33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6"/>
            <p:cNvSpPr>
              <a:spLocks/>
            </p:cNvSpPr>
            <p:nvPr/>
          </p:nvSpPr>
          <p:spPr bwMode="ltGray">
            <a:xfrm>
              <a:off x="0" y="3950"/>
              <a:ext cx="47" cy="85"/>
            </a:xfrm>
            <a:custGeom>
              <a:avLst/>
              <a:gdLst>
                <a:gd name="T0" fmla="*/ 37 w 47"/>
                <a:gd name="T1" fmla="*/ 0 h 86"/>
                <a:gd name="T2" fmla="*/ 15 w 47"/>
                <a:gd name="T3" fmla="*/ 37 h 86"/>
                <a:gd name="T4" fmla="*/ 0 w 47"/>
                <a:gd name="T5" fmla="*/ 54 h 86"/>
                <a:gd name="T6" fmla="*/ 0 w 47"/>
                <a:gd name="T7" fmla="*/ 81 h 86"/>
                <a:gd name="T8" fmla="*/ 8 w 47"/>
                <a:gd name="T9" fmla="*/ 77 h 86"/>
                <a:gd name="T10" fmla="*/ 20 w 47"/>
                <a:gd name="T11" fmla="*/ 68 h 86"/>
                <a:gd name="T12" fmla="*/ 33 w 47"/>
                <a:gd name="T13" fmla="*/ 58 h 86"/>
                <a:gd name="T14" fmla="*/ 42 w 47"/>
                <a:gd name="T15" fmla="*/ 46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
            <p:cNvSpPr>
              <a:spLocks/>
            </p:cNvSpPr>
            <p:nvPr/>
          </p:nvSpPr>
          <p:spPr bwMode="ltGray">
            <a:xfrm rot="1584153">
              <a:off x="20" y="409"/>
              <a:ext cx="344" cy="244"/>
            </a:xfrm>
            <a:custGeom>
              <a:avLst/>
              <a:gdLst>
                <a:gd name="T0" fmla="*/ 0 w 257"/>
                <a:gd name="T1" fmla="*/ 0 h 237"/>
                <a:gd name="T2" fmla="*/ 0 w 257"/>
                <a:gd name="T3" fmla="*/ 31 h 237"/>
                <a:gd name="T4" fmla="*/ 16 w 257"/>
                <a:gd name="T5" fmla="*/ 62 h 237"/>
                <a:gd name="T6" fmla="*/ 36 w 257"/>
                <a:gd name="T7" fmla="*/ 89 h 237"/>
                <a:gd name="T8" fmla="*/ 64 w 257"/>
                <a:gd name="T9" fmla="*/ 116 h 237"/>
                <a:gd name="T10" fmla="*/ 104 w 257"/>
                <a:gd name="T11" fmla="*/ 143 h 237"/>
                <a:gd name="T12" fmla="*/ 154 w 257"/>
                <a:gd name="T13" fmla="*/ 169 h 237"/>
                <a:gd name="T14" fmla="*/ 218 w 257"/>
                <a:gd name="T15" fmla="*/ 191 h 237"/>
                <a:gd name="T16" fmla="*/ 292 w 257"/>
                <a:gd name="T17" fmla="*/ 213 h 237"/>
                <a:gd name="T18" fmla="*/ 387 w 257"/>
                <a:gd name="T19" fmla="*/ 232 h 237"/>
                <a:gd name="T20" fmla="*/ 494 w 257"/>
                <a:gd name="T21" fmla="*/ 249 h 237"/>
                <a:gd name="T22" fmla="*/ 609 w 257"/>
                <a:gd name="T23" fmla="*/ 262 h 237"/>
                <a:gd name="T24" fmla="*/ 751 w 257"/>
                <a:gd name="T25" fmla="*/ 273 h 237"/>
                <a:gd name="T26" fmla="*/ 905 w 257"/>
                <a:gd name="T27" fmla="*/ 280 h 237"/>
                <a:gd name="T28" fmla="*/ 1082 w 257"/>
                <a:gd name="T29" fmla="*/ 283 h 237"/>
                <a:gd name="T30" fmla="*/ 1264 w 257"/>
                <a:gd name="T31" fmla="*/ 282 h 237"/>
                <a:gd name="T32" fmla="*/ 1478 w 257"/>
                <a:gd name="T33" fmla="*/ 278 h 237"/>
                <a:gd name="T34" fmla="*/ 1290 w 257"/>
                <a:gd name="T35" fmla="*/ 272 h 237"/>
                <a:gd name="T36" fmla="*/ 1120 w 257"/>
                <a:gd name="T37" fmla="*/ 263 h 237"/>
                <a:gd name="T38" fmla="*/ 978 w 257"/>
                <a:gd name="T39" fmla="*/ 253 h 237"/>
                <a:gd name="T40" fmla="*/ 851 w 257"/>
                <a:gd name="T41" fmla="*/ 244 h 237"/>
                <a:gd name="T42" fmla="*/ 736 w 257"/>
                <a:gd name="T43" fmla="*/ 231 h 237"/>
                <a:gd name="T44" fmla="*/ 645 w 257"/>
                <a:gd name="T45" fmla="*/ 218 h 237"/>
                <a:gd name="T46" fmla="*/ 560 w 257"/>
                <a:gd name="T47" fmla="*/ 202 h 237"/>
                <a:gd name="T48" fmla="*/ 482 w 257"/>
                <a:gd name="T49" fmla="*/ 185 h 237"/>
                <a:gd name="T50" fmla="*/ 411 w 257"/>
                <a:gd name="T51" fmla="*/ 169 h 237"/>
                <a:gd name="T52" fmla="*/ 353 w 257"/>
                <a:gd name="T53" fmla="*/ 149 h 237"/>
                <a:gd name="T54" fmla="*/ 303 w 257"/>
                <a:gd name="T55" fmla="*/ 128 h 237"/>
                <a:gd name="T56" fmla="*/ 249 w 257"/>
                <a:gd name="T57" fmla="*/ 106 h 237"/>
                <a:gd name="T58" fmla="*/ 190 w 257"/>
                <a:gd name="T59" fmla="*/ 81 h 237"/>
                <a:gd name="T60" fmla="*/ 133 w 257"/>
                <a:gd name="T61" fmla="*/ 57 h 237"/>
                <a:gd name="T62" fmla="*/ 67 w 257"/>
                <a:gd name="T63" fmla="*/ 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9"/>
            <p:cNvSpPr>
              <a:spLocks/>
            </p:cNvSpPr>
            <p:nvPr/>
          </p:nvSpPr>
          <p:spPr bwMode="ltGray">
            <a:xfrm rot="1584153">
              <a:off x="242" y="756"/>
              <a:ext cx="167" cy="115"/>
            </a:xfrm>
            <a:custGeom>
              <a:avLst/>
              <a:gdLst>
                <a:gd name="T0" fmla="*/ 462 w 124"/>
                <a:gd name="T1" fmla="*/ 0 h 110"/>
                <a:gd name="T2" fmla="*/ 739 w 124"/>
                <a:gd name="T3" fmla="*/ 141 h 110"/>
                <a:gd name="T4" fmla="*/ 718 w 124"/>
                <a:gd name="T5" fmla="*/ 140 h 110"/>
                <a:gd name="T6" fmla="*/ 638 w 124"/>
                <a:gd name="T7" fmla="*/ 137 h 110"/>
                <a:gd name="T8" fmla="*/ 533 w 124"/>
                <a:gd name="T9" fmla="*/ 133 h 110"/>
                <a:gd name="T10" fmla="*/ 408 w 124"/>
                <a:gd name="T11" fmla="*/ 130 h 110"/>
                <a:gd name="T12" fmla="*/ 268 w 124"/>
                <a:gd name="T13" fmla="*/ 127 h 110"/>
                <a:gd name="T14" fmla="*/ 152 w 124"/>
                <a:gd name="T15" fmla="*/ 128 h 110"/>
                <a:gd name="T16" fmla="*/ 54 w 124"/>
                <a:gd name="T17" fmla="*/ 134 h 110"/>
                <a:gd name="T18" fmla="*/ 0 w 124"/>
                <a:gd name="T19" fmla="*/ 143 h 110"/>
                <a:gd name="T20" fmla="*/ 22 w 124"/>
                <a:gd name="T21" fmla="*/ 128 h 110"/>
                <a:gd name="T22" fmla="*/ 48 w 124"/>
                <a:gd name="T23" fmla="*/ 116 h 110"/>
                <a:gd name="T24" fmla="*/ 98 w 124"/>
                <a:gd name="T25" fmla="*/ 107 h 110"/>
                <a:gd name="T26" fmla="*/ 152 w 124"/>
                <a:gd name="T27" fmla="*/ 99 h 110"/>
                <a:gd name="T28" fmla="*/ 215 w 124"/>
                <a:gd name="T29" fmla="*/ 94 h 110"/>
                <a:gd name="T30" fmla="*/ 279 w 124"/>
                <a:gd name="T31" fmla="*/ 93 h 110"/>
                <a:gd name="T32" fmla="*/ 350 w 124"/>
                <a:gd name="T33" fmla="*/ 93 h 110"/>
                <a:gd name="T34" fmla="*/ 430 w 124"/>
                <a:gd name="T35" fmla="*/ 97 h 110"/>
                <a:gd name="T36" fmla="*/ 435 w 124"/>
                <a:gd name="T37" fmla="*/ 93 h 110"/>
                <a:gd name="T38" fmla="*/ 418 w 124"/>
                <a:gd name="T39" fmla="*/ 74 h 110"/>
                <a:gd name="T40" fmla="*/ 399 w 124"/>
                <a:gd name="T41" fmla="*/ 50 h 110"/>
                <a:gd name="T42" fmla="*/ 391 w 124"/>
                <a:gd name="T43" fmla="*/ 39 h 110"/>
                <a:gd name="T44" fmla="*/ 376 w 124"/>
                <a:gd name="T45" fmla="*/ 39 h 110"/>
                <a:gd name="T46" fmla="*/ 361 w 124"/>
                <a:gd name="T47" fmla="*/ 37 h 110"/>
                <a:gd name="T48" fmla="*/ 350 w 124"/>
                <a:gd name="T49" fmla="*/ 32 h 110"/>
                <a:gd name="T50" fmla="*/ 343 w 124"/>
                <a:gd name="T51" fmla="*/ 29 h 110"/>
                <a:gd name="T52" fmla="*/ 343 w 124"/>
                <a:gd name="T53" fmla="*/ 25 h 110"/>
                <a:gd name="T54" fmla="*/ 350 w 124"/>
                <a:gd name="T55" fmla="*/ 20 h 110"/>
                <a:gd name="T56" fmla="*/ 396 w 124"/>
                <a:gd name="T57" fmla="*/ 8 h 110"/>
                <a:gd name="T58" fmla="*/ 46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40"/>
            <p:cNvSpPr>
              <a:spLocks/>
            </p:cNvSpPr>
            <p:nvPr/>
          </p:nvSpPr>
          <p:spPr bwMode="ltGray">
            <a:xfrm rot="1584153">
              <a:off x="574" y="285"/>
              <a:ext cx="147" cy="160"/>
            </a:xfrm>
            <a:custGeom>
              <a:avLst/>
              <a:gdLst>
                <a:gd name="T0" fmla="*/ 0 w 109"/>
                <a:gd name="T1" fmla="*/ 0 h 156"/>
                <a:gd name="T2" fmla="*/ 30 w 109"/>
                <a:gd name="T3" fmla="*/ 1 h 156"/>
                <a:gd name="T4" fmla="*/ 105 w 109"/>
                <a:gd name="T5" fmla="*/ 5 h 156"/>
                <a:gd name="T6" fmla="*/ 220 w 109"/>
                <a:gd name="T7" fmla="*/ 12 h 156"/>
                <a:gd name="T8" fmla="*/ 349 w 109"/>
                <a:gd name="T9" fmla="*/ 30 h 156"/>
                <a:gd name="T10" fmla="*/ 471 w 109"/>
                <a:gd name="T11" fmla="*/ 50 h 156"/>
                <a:gd name="T12" fmla="*/ 577 w 109"/>
                <a:gd name="T13" fmla="*/ 83 h 156"/>
                <a:gd name="T14" fmla="*/ 642 w 109"/>
                <a:gd name="T15" fmla="*/ 126 h 156"/>
                <a:gd name="T16" fmla="*/ 655 w 109"/>
                <a:gd name="T17" fmla="*/ 181 h 156"/>
                <a:gd name="T18" fmla="*/ 635 w 109"/>
                <a:gd name="T19" fmla="*/ 181 h 156"/>
                <a:gd name="T20" fmla="*/ 599 w 109"/>
                <a:gd name="T21" fmla="*/ 181 h 156"/>
                <a:gd name="T22" fmla="*/ 558 w 109"/>
                <a:gd name="T23" fmla="*/ 181 h 156"/>
                <a:gd name="T24" fmla="*/ 522 w 109"/>
                <a:gd name="T25" fmla="*/ 178 h 156"/>
                <a:gd name="T26" fmla="*/ 486 w 109"/>
                <a:gd name="T27" fmla="*/ 177 h 156"/>
                <a:gd name="T28" fmla="*/ 445 w 109"/>
                <a:gd name="T29" fmla="*/ 174 h 156"/>
                <a:gd name="T30" fmla="*/ 396 w 109"/>
                <a:gd name="T31" fmla="*/ 169 h 156"/>
                <a:gd name="T32" fmla="*/ 349 w 109"/>
                <a:gd name="T33" fmla="*/ 163 h 156"/>
                <a:gd name="T34" fmla="*/ 317 w 109"/>
                <a:gd name="T35" fmla="*/ 146 h 156"/>
                <a:gd name="T36" fmla="*/ 317 w 109"/>
                <a:gd name="T37" fmla="*/ 129 h 156"/>
                <a:gd name="T38" fmla="*/ 339 w 109"/>
                <a:gd name="T39" fmla="*/ 113 h 156"/>
                <a:gd name="T40" fmla="*/ 359 w 109"/>
                <a:gd name="T41" fmla="*/ 92 h 156"/>
                <a:gd name="T42" fmla="*/ 339 w 109"/>
                <a:gd name="T43" fmla="*/ 74 h 156"/>
                <a:gd name="T44" fmla="*/ 291 w 109"/>
                <a:gd name="T45" fmla="*/ 49 h 156"/>
                <a:gd name="T46" fmla="*/ 189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41"/>
            <p:cNvSpPr>
              <a:spLocks/>
            </p:cNvSpPr>
            <p:nvPr/>
          </p:nvSpPr>
          <p:spPr bwMode="ltGray">
            <a:xfrm rot="1584153">
              <a:off x="236" y="721"/>
              <a:ext cx="62" cy="96"/>
            </a:xfrm>
            <a:custGeom>
              <a:avLst/>
              <a:gdLst>
                <a:gd name="T0" fmla="*/ 189 w 46"/>
                <a:gd name="T1" fmla="*/ 0 h 94"/>
                <a:gd name="T2" fmla="*/ 120 w 46"/>
                <a:gd name="T3" fmla="*/ 44 h 94"/>
                <a:gd name="T4" fmla="*/ 89 w 46"/>
                <a:gd name="T5" fmla="*/ 69 h 94"/>
                <a:gd name="T6" fmla="*/ 66 w 46"/>
                <a:gd name="T7" fmla="*/ 92 h 94"/>
                <a:gd name="T8" fmla="*/ 0 w 46"/>
                <a:gd name="T9" fmla="*/ 107 h 94"/>
                <a:gd name="T10" fmla="*/ 73 w 46"/>
                <a:gd name="T11" fmla="*/ 101 h 94"/>
                <a:gd name="T12" fmla="*/ 140 w 46"/>
                <a:gd name="T13" fmla="*/ 93 h 94"/>
                <a:gd name="T14" fmla="*/ 191 w 46"/>
                <a:gd name="T15" fmla="*/ 81 h 94"/>
                <a:gd name="T16" fmla="*/ 240 w 46"/>
                <a:gd name="T17" fmla="*/ 64 h 94"/>
                <a:gd name="T18" fmla="*/ 272 w 46"/>
                <a:gd name="T19" fmla="*/ 50 h 94"/>
                <a:gd name="T20" fmla="*/ 276 w 46"/>
                <a:gd name="T21" fmla="*/ 36 h 94"/>
                <a:gd name="T22" fmla="*/ 255 w 46"/>
                <a:gd name="T23" fmla="*/ 15 h 94"/>
                <a:gd name="T24" fmla="*/ 1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42"/>
            <p:cNvSpPr>
              <a:spLocks/>
            </p:cNvSpPr>
            <p:nvPr/>
          </p:nvSpPr>
          <p:spPr bwMode="ltGray">
            <a:xfrm rot="1584153">
              <a:off x="585" y="465"/>
              <a:ext cx="72" cy="40"/>
            </a:xfrm>
            <a:custGeom>
              <a:avLst/>
              <a:gdLst>
                <a:gd name="T0" fmla="*/ 0 w 54"/>
                <a:gd name="T1" fmla="*/ 0 h 40"/>
                <a:gd name="T2" fmla="*/ 1 w 54"/>
                <a:gd name="T3" fmla="*/ 1 h 40"/>
                <a:gd name="T4" fmla="*/ 36 w 54"/>
                <a:gd name="T5" fmla="*/ 3 h 40"/>
                <a:gd name="T6" fmla="*/ 73 w 54"/>
                <a:gd name="T7" fmla="*/ 8 h 40"/>
                <a:gd name="T8" fmla="*/ 116 w 54"/>
                <a:gd name="T9" fmla="*/ 12 h 40"/>
                <a:gd name="T10" fmla="*/ 164 w 54"/>
                <a:gd name="T11" fmla="*/ 15 h 40"/>
                <a:gd name="T12" fmla="*/ 215 w 54"/>
                <a:gd name="T13" fmla="*/ 17 h 40"/>
                <a:gd name="T14" fmla="*/ 256 w 54"/>
                <a:gd name="T15" fmla="*/ 18 h 40"/>
                <a:gd name="T16" fmla="*/ 304 w 54"/>
                <a:gd name="T17" fmla="*/ 16 h 40"/>
                <a:gd name="T18" fmla="*/ 300 w 54"/>
                <a:gd name="T19" fmla="*/ 26 h 40"/>
                <a:gd name="T20" fmla="*/ 283 w 54"/>
                <a:gd name="T21" fmla="*/ 34 h 40"/>
                <a:gd name="T22" fmla="*/ 249 w 54"/>
                <a:gd name="T23" fmla="*/ 39 h 40"/>
                <a:gd name="T24" fmla="*/ 207 w 54"/>
                <a:gd name="T25" fmla="*/ 41 h 40"/>
                <a:gd name="T26" fmla="*/ 155 w 54"/>
                <a:gd name="T27" fmla="*/ 40 h 40"/>
                <a:gd name="T28" fmla="*/ 105 w 54"/>
                <a:gd name="T29" fmla="*/ 33 h 40"/>
                <a:gd name="T30" fmla="*/ 55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43"/>
            <p:cNvSpPr>
              <a:spLocks/>
            </p:cNvSpPr>
            <p:nvPr/>
          </p:nvSpPr>
          <p:spPr bwMode="ltGray">
            <a:xfrm>
              <a:off x="0" y="885"/>
              <a:ext cx="360" cy="651"/>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8 h 650"/>
                <a:gd name="T30" fmla="*/ 218 w 360"/>
                <a:gd name="T31" fmla="*/ 375 h 650"/>
                <a:gd name="T32" fmla="*/ 167 w 360"/>
                <a:gd name="T33" fmla="*/ 401 h 650"/>
                <a:gd name="T34" fmla="*/ 111 w 360"/>
                <a:gd name="T35" fmla="*/ 430 h 650"/>
                <a:gd name="T36" fmla="*/ 69 w 360"/>
                <a:gd name="T37" fmla="*/ 462 h 650"/>
                <a:gd name="T38" fmla="*/ 35 w 360"/>
                <a:gd name="T39" fmla="*/ 495 h 650"/>
                <a:gd name="T40" fmla="*/ 12 w 360"/>
                <a:gd name="T41" fmla="*/ 531 h 650"/>
                <a:gd name="T42" fmla="*/ 0 w 360"/>
                <a:gd name="T43" fmla="*/ 558 h 650"/>
                <a:gd name="T44" fmla="*/ 0 w 360"/>
                <a:gd name="T45" fmla="*/ 655 h 650"/>
                <a:gd name="T46" fmla="*/ 6 w 360"/>
                <a:gd name="T47" fmla="*/ 633 h 650"/>
                <a:gd name="T48" fmla="*/ 19 w 360"/>
                <a:gd name="T49" fmla="*/ 599 h 650"/>
                <a:gd name="T50" fmla="*/ 43 w 360"/>
                <a:gd name="T51" fmla="*/ 556 h 650"/>
                <a:gd name="T52" fmla="*/ 76 w 360"/>
                <a:gd name="T53" fmla="*/ 508 h 650"/>
                <a:gd name="T54" fmla="*/ 125 w 360"/>
                <a:gd name="T55" fmla="*/ 459 h 650"/>
                <a:gd name="T56" fmla="*/ 190 w 360"/>
                <a:gd name="T57" fmla="*/ 413 h 650"/>
                <a:gd name="T58" fmla="*/ 275 w 360"/>
                <a:gd name="T59" fmla="*/ 370 h 650"/>
                <a:gd name="T60" fmla="*/ 308 w 360"/>
                <a:gd name="T61" fmla="*/ 347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44"/>
            <p:cNvSpPr>
              <a:spLocks/>
            </p:cNvSpPr>
            <p:nvPr/>
          </p:nvSpPr>
          <p:spPr bwMode="ltGray">
            <a:xfrm rot="1584153">
              <a:off x="56" y="84"/>
              <a:ext cx="804" cy="685"/>
            </a:xfrm>
            <a:custGeom>
              <a:avLst/>
              <a:gdLst>
                <a:gd name="T0" fmla="*/ 98 w 596"/>
                <a:gd name="T1" fmla="*/ 438 h 666"/>
                <a:gd name="T2" fmla="*/ 36 w 596"/>
                <a:gd name="T3" fmla="*/ 404 h 666"/>
                <a:gd name="T4" fmla="*/ 0 w 596"/>
                <a:gd name="T5" fmla="*/ 344 h 666"/>
                <a:gd name="T6" fmla="*/ 22 w 596"/>
                <a:gd name="T7" fmla="*/ 264 h 666"/>
                <a:gd name="T8" fmla="*/ 152 w 596"/>
                <a:gd name="T9" fmla="*/ 180 h 666"/>
                <a:gd name="T10" fmla="*/ 415 w 596"/>
                <a:gd name="T11" fmla="*/ 101 h 666"/>
                <a:gd name="T12" fmla="*/ 857 w 596"/>
                <a:gd name="T13" fmla="*/ 37 h 666"/>
                <a:gd name="T14" fmla="*/ 1487 w 596"/>
                <a:gd name="T15" fmla="*/ 2 h 666"/>
                <a:gd name="T16" fmla="*/ 2293 w 596"/>
                <a:gd name="T17" fmla="*/ 9 h 666"/>
                <a:gd name="T18" fmla="*/ 2917 w 596"/>
                <a:gd name="T19" fmla="*/ 80 h 666"/>
                <a:gd name="T20" fmla="*/ 3339 w 596"/>
                <a:gd name="T21" fmla="*/ 195 h 666"/>
                <a:gd name="T22" fmla="*/ 3560 w 596"/>
                <a:gd name="T23" fmla="*/ 337 h 666"/>
                <a:gd name="T24" fmla="*/ 3587 w 596"/>
                <a:gd name="T25" fmla="*/ 484 h 666"/>
                <a:gd name="T26" fmla="*/ 3414 w 596"/>
                <a:gd name="T27" fmla="*/ 622 h 666"/>
                <a:gd name="T28" fmla="*/ 3055 w 596"/>
                <a:gd name="T29" fmla="*/ 729 h 666"/>
                <a:gd name="T30" fmla="*/ 2513 w 596"/>
                <a:gd name="T31" fmla="*/ 786 h 666"/>
                <a:gd name="T32" fmla="*/ 2345 w 596"/>
                <a:gd name="T33" fmla="*/ 781 h 666"/>
                <a:gd name="T34" fmla="*/ 2659 w 596"/>
                <a:gd name="T35" fmla="*/ 732 h 666"/>
                <a:gd name="T36" fmla="*/ 2904 w 596"/>
                <a:gd name="T37" fmla="*/ 644 h 666"/>
                <a:gd name="T38" fmla="*/ 3072 w 596"/>
                <a:gd name="T39" fmla="*/ 539 h 666"/>
                <a:gd name="T40" fmla="*/ 3132 w 596"/>
                <a:gd name="T41" fmla="*/ 421 h 666"/>
                <a:gd name="T42" fmla="*/ 3096 w 596"/>
                <a:gd name="T43" fmla="*/ 307 h 666"/>
                <a:gd name="T44" fmla="*/ 2921 w 596"/>
                <a:gd name="T45" fmla="*/ 206 h 666"/>
                <a:gd name="T46" fmla="*/ 2609 w 596"/>
                <a:gd name="T47" fmla="*/ 132 h 666"/>
                <a:gd name="T48" fmla="*/ 2056 w 596"/>
                <a:gd name="T49" fmla="*/ 87 h 666"/>
                <a:gd name="T50" fmla="*/ 1483 w 596"/>
                <a:gd name="T51" fmla="*/ 73 h 666"/>
                <a:gd name="T52" fmla="*/ 1050 w 596"/>
                <a:gd name="T53" fmla="*/ 83 h 666"/>
                <a:gd name="T54" fmla="*/ 730 w 596"/>
                <a:gd name="T55" fmla="*/ 119 h 666"/>
                <a:gd name="T56" fmla="*/ 505 w 596"/>
                <a:gd name="T57" fmla="*/ 176 h 666"/>
                <a:gd name="T58" fmla="*/ 344 w 596"/>
                <a:gd name="T59" fmla="*/ 244 h 666"/>
                <a:gd name="T60" fmla="*/ 240 w 596"/>
                <a:gd name="T61" fmla="*/ 322 h 666"/>
                <a:gd name="T62" fmla="*/ 169 w 596"/>
                <a:gd name="T63" fmla="*/ 402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7309" name="Rectangle 45"/>
          <p:cNvSpPr>
            <a:spLocks noGrp="1" noChangeArrowheads="1"/>
          </p:cNvSpPr>
          <p:nvPr>
            <p:ph type="title"/>
          </p:nvPr>
        </p:nvSpPr>
        <p:spPr bwMode="auto">
          <a:xfrm>
            <a:off x="442913" y="77788"/>
            <a:ext cx="8243887" cy="985837"/>
          </a:xfrm>
          <a:prstGeom prst="rect">
            <a:avLst/>
          </a:prstGeom>
          <a:noFill/>
          <a:ln>
            <a:noFill/>
          </a:ln>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6"/>
          <p:cNvSpPr>
            <a:spLocks noGrp="1" noChangeArrowheads="1"/>
          </p:cNvSpPr>
          <p:nvPr>
            <p:ph type="body" idx="1"/>
          </p:nvPr>
        </p:nvSpPr>
        <p:spPr bwMode="auto">
          <a:xfrm>
            <a:off x="457200" y="1200150"/>
            <a:ext cx="82296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7311" name="Rectangle 47"/>
          <p:cNvSpPr>
            <a:spLocks noGrp="1" noChangeArrowheads="1"/>
          </p:cNvSpPr>
          <p:nvPr>
            <p:ph type="dt" sz="half" idx="2"/>
          </p:nvPr>
        </p:nvSpPr>
        <p:spPr bwMode="auto">
          <a:xfrm>
            <a:off x="457200" y="4683125"/>
            <a:ext cx="2133600" cy="3429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CBBF3242-5BA2-422F-BAFD-7F47E4E620A3}" type="datetimeFigureOut">
              <a:rPr lang="en-US"/>
              <a:pPr>
                <a:defRPr/>
              </a:pPr>
              <a:t>17/1/2024</a:t>
            </a:fld>
            <a:endParaRPr lang="en-US"/>
          </a:p>
        </p:txBody>
      </p:sp>
      <p:sp>
        <p:nvSpPr>
          <p:cNvPr id="267312" name="Rectangle 48"/>
          <p:cNvSpPr>
            <a:spLocks noGrp="1" noChangeArrowheads="1"/>
          </p:cNvSpPr>
          <p:nvPr>
            <p:ph type="ftr" sz="quarter" idx="3"/>
          </p:nvPr>
        </p:nvSpPr>
        <p:spPr bwMode="auto">
          <a:xfrm>
            <a:off x="3124200" y="4686300"/>
            <a:ext cx="2895600" cy="3429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67313" name="Rectangle 49"/>
          <p:cNvSpPr>
            <a:spLocks noGrp="1" noChangeArrowheads="1"/>
          </p:cNvSpPr>
          <p:nvPr>
            <p:ph type="sldNum" sz="quarter" idx="4"/>
          </p:nvPr>
        </p:nvSpPr>
        <p:spPr bwMode="auto">
          <a:xfrm>
            <a:off x="6553200" y="4683125"/>
            <a:ext cx="2133600" cy="3429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hangingPunct="1">
              <a:defRPr sz="1400">
                <a:latin typeface="Verdana" pitchFamily="34" charset="0"/>
              </a:defRPr>
            </a:lvl1pPr>
          </a:lstStyle>
          <a:p>
            <a:fld id="{2E2D5534-5596-454F-829B-692064CCE52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19"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Lst>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1.bin"/><Relationship Id="rId18" Type="http://schemas.openxmlformats.org/officeDocument/2006/relationships/image" Target="../media/image10.png"/><Relationship Id="rId26" Type="http://schemas.openxmlformats.org/officeDocument/2006/relationships/image" Target="../media/image14.png"/><Relationship Id="rId39" Type="http://schemas.openxmlformats.org/officeDocument/2006/relationships/image" Target="../media/image28.png"/><Relationship Id="rId21" Type="http://schemas.openxmlformats.org/officeDocument/2006/relationships/oleObject" Target="../embeddings/oleObject5.bin"/><Relationship Id="rId34" Type="http://schemas.openxmlformats.org/officeDocument/2006/relationships/image" Target="../media/image23.gif"/><Relationship Id="rId7" Type="http://schemas.openxmlformats.org/officeDocument/2006/relationships/audio" Target="../media/audio4.wav"/><Relationship Id="rId2" Type="http://schemas.openxmlformats.org/officeDocument/2006/relationships/audio" Target="../media/audio1.wav"/><Relationship Id="rId16" Type="http://schemas.openxmlformats.org/officeDocument/2006/relationships/image" Target="../media/image9.png"/><Relationship Id="rId20" Type="http://schemas.openxmlformats.org/officeDocument/2006/relationships/image" Target="../media/image11.png"/><Relationship Id="rId29" Type="http://schemas.openxmlformats.org/officeDocument/2006/relationships/image" Target="../media/image19.gif"/><Relationship Id="rId41" Type="http://schemas.openxmlformats.org/officeDocument/2006/relationships/image" Target="../media/image15.png"/><Relationship Id="rId1" Type="http://schemas.openxmlformats.org/officeDocument/2006/relationships/vmlDrawing" Target="../drawings/vmlDrawing1.vml"/><Relationship Id="rId6" Type="http://schemas.openxmlformats.org/officeDocument/2006/relationships/notesSlide" Target="../notesSlides/notesSlide2.xml"/><Relationship Id="rId11" Type="http://schemas.openxmlformats.org/officeDocument/2006/relationships/audio" Target="../media/audio8.wav"/><Relationship Id="rId24" Type="http://schemas.openxmlformats.org/officeDocument/2006/relationships/image" Target="../media/image13.png"/><Relationship Id="rId32" Type="http://schemas.openxmlformats.org/officeDocument/2006/relationships/oleObject" Target="../embeddings/oleObject8.bin"/><Relationship Id="rId37" Type="http://schemas.openxmlformats.org/officeDocument/2006/relationships/image" Target="../media/image26.png"/><Relationship Id="rId40" Type="http://schemas.openxmlformats.org/officeDocument/2006/relationships/oleObject" Target="../embeddings/oleObject9.bin"/><Relationship Id="rId5" Type="http://schemas.openxmlformats.org/officeDocument/2006/relationships/slideLayout" Target="../slideLayouts/slideLayout7.xml"/><Relationship Id="rId15" Type="http://schemas.openxmlformats.org/officeDocument/2006/relationships/oleObject" Target="../embeddings/oleObject2.bin"/><Relationship Id="rId23" Type="http://schemas.openxmlformats.org/officeDocument/2006/relationships/oleObject" Target="../embeddings/oleObject6.bin"/><Relationship Id="rId28" Type="http://schemas.openxmlformats.org/officeDocument/2006/relationships/image" Target="../media/image18.gif"/><Relationship Id="rId36" Type="http://schemas.openxmlformats.org/officeDocument/2006/relationships/image" Target="../media/image25.png"/><Relationship Id="rId10" Type="http://schemas.openxmlformats.org/officeDocument/2006/relationships/audio" Target="../media/audio7.wav"/><Relationship Id="rId19" Type="http://schemas.openxmlformats.org/officeDocument/2006/relationships/oleObject" Target="../embeddings/oleObject4.bin"/><Relationship Id="rId31" Type="http://schemas.openxmlformats.org/officeDocument/2006/relationships/image" Target="../media/image21.jpeg"/><Relationship Id="rId4" Type="http://schemas.openxmlformats.org/officeDocument/2006/relationships/audio" Target="../media/audio3.wav"/><Relationship Id="rId9" Type="http://schemas.openxmlformats.org/officeDocument/2006/relationships/audio" Target="../media/audio6.wav"/><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image" Target="../media/image17.gif"/><Relationship Id="rId30" Type="http://schemas.openxmlformats.org/officeDocument/2006/relationships/image" Target="../media/image20.gif"/><Relationship Id="rId35" Type="http://schemas.openxmlformats.org/officeDocument/2006/relationships/image" Target="../media/image24.png"/><Relationship Id="rId8" Type="http://schemas.openxmlformats.org/officeDocument/2006/relationships/audio" Target="../media/audio5.wav"/><Relationship Id="rId3" Type="http://schemas.openxmlformats.org/officeDocument/2006/relationships/audio" Target="../media/audio2.wav"/><Relationship Id="rId12" Type="http://schemas.openxmlformats.org/officeDocument/2006/relationships/image" Target="../media/image16.png"/><Relationship Id="rId17" Type="http://schemas.openxmlformats.org/officeDocument/2006/relationships/oleObject" Target="../embeddings/oleObject3.bin"/><Relationship Id="rId25" Type="http://schemas.openxmlformats.org/officeDocument/2006/relationships/oleObject" Target="../embeddings/oleObject7.bin"/><Relationship Id="rId33" Type="http://schemas.openxmlformats.org/officeDocument/2006/relationships/image" Target="../media/image22.gif"/><Relationship Id="rId38"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6.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image" Target="../media/image29.gif"/><Relationship Id="rId5" Type="http://schemas.openxmlformats.org/officeDocument/2006/relationships/oleObject" Target="../embeddings/oleObject11.bin"/><Relationship Id="rId15" Type="http://schemas.openxmlformats.org/officeDocument/2006/relationships/image" Target="../media/image30.gif"/><Relationship Id="rId10" Type="http://schemas.openxmlformats.org/officeDocument/2006/relationships/oleObject" Target="../embeddings/oleObject14.bin"/><Relationship Id="rId4" Type="http://schemas.openxmlformats.org/officeDocument/2006/relationships/image" Target="../media/image10.png"/><Relationship Id="rId9" Type="http://schemas.openxmlformats.org/officeDocument/2006/relationships/image" Target="../media/image11.png"/><Relationship Id="rId1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xml"/><Relationship Id="rId7" Type="http://schemas.openxmlformats.org/officeDocument/2006/relationships/oleObject" Target="../embeddings/oleObject19.bin"/><Relationship Id="rId12"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11" Type="http://schemas.openxmlformats.org/officeDocument/2006/relationships/image" Target="../media/image32.png"/><Relationship Id="rId5" Type="http://schemas.openxmlformats.org/officeDocument/2006/relationships/oleObject" Target="../embeddings/oleObject18.bin"/><Relationship Id="rId10" Type="http://schemas.openxmlformats.org/officeDocument/2006/relationships/image" Target="../media/image15.png"/><Relationship Id="rId4" Type="http://schemas.openxmlformats.org/officeDocument/2006/relationships/image" Target="../media/image19.gif"/><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6.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5.jpeg"/><Relationship Id="rId5" Type="http://schemas.openxmlformats.org/officeDocument/2006/relationships/tags" Target="../tags/tag6.xml"/><Relationship Id="rId15" Type="http://schemas.openxmlformats.org/officeDocument/2006/relationships/image" Target="../media/image38.emf"/><Relationship Id="rId10" Type="http://schemas.openxmlformats.org/officeDocument/2006/relationships/image" Target="../media/image34.emf"/><Relationship Id="rId4" Type="http://schemas.openxmlformats.org/officeDocument/2006/relationships/tags" Target="../tags/tag5.xml"/><Relationship Id="rId9" Type="http://schemas.openxmlformats.org/officeDocument/2006/relationships/slideLayout" Target="../slideLayouts/slideLayout6.xml"/><Relationship Id="rId14" Type="http://schemas.openxmlformats.org/officeDocument/2006/relationships/image" Target="../media/image37.emf"/></Relationships>
</file>

<file path=ppt/slides/_rels/slide1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36.emf"/><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7.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5.jpeg"/><Relationship Id="rId5" Type="http://schemas.openxmlformats.org/officeDocument/2006/relationships/tags" Target="../tags/tag14.xml"/><Relationship Id="rId15" Type="http://schemas.openxmlformats.org/officeDocument/2006/relationships/image" Target="../media/image38.emf"/><Relationship Id="rId10" Type="http://schemas.openxmlformats.org/officeDocument/2006/relationships/image" Target="../media/image34.emf"/><Relationship Id="rId4" Type="http://schemas.openxmlformats.org/officeDocument/2006/relationships/tags" Target="../tags/tag13.xml"/><Relationship Id="rId9" Type="http://schemas.openxmlformats.org/officeDocument/2006/relationships/slideLayout" Target="../slideLayouts/slideLayout6.xml"/><Relationship Id="rId14" Type="http://schemas.openxmlformats.org/officeDocument/2006/relationships/image" Target="../media/image37.emf"/></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39.jpe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audio" Target="file:///G:\Co%20Khanh\Su%20Phat%20Trien%20Cua%20Cay\dung.mp3" TargetMode="Externa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39.jpe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audio" Target="file:///G:\Co%20Khanh\Su%20Phat%20Trien%20Cua%20Cay\dung.mp3" TargetMode="Externa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1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39.jpeg"/><Relationship Id="rId5" Type="http://schemas.openxmlformats.org/officeDocument/2006/relationships/tags" Target="../tags/tag42.xml"/><Relationship Id="rId10" Type="http://schemas.openxmlformats.org/officeDocument/2006/relationships/slideLayout" Target="../slideLayouts/slideLayout6.xml"/><Relationship Id="rId4" Type="http://schemas.openxmlformats.org/officeDocument/2006/relationships/tags" Target="../tags/tag41.xml"/><Relationship Id="rId9" Type="http://schemas.openxmlformats.org/officeDocument/2006/relationships/audio" Target="file:///G:\Co%20Khanh\Su%20Phat%20Trien%20Cua%20Cay\dung.mp3" TargetMode="External"/></Relationships>
</file>

<file path=ppt/slides/_rels/slide22.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39.jpe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slideLayout" Target="../slideLayouts/slideLayout6.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audio" Target="file:///G:\Co%20Khanh\Su%20Phat%20Trien%20Cua%20Cay\dung.mp3" TargetMode="Externa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58.xml"/><Relationship Id="rId7" Type="http://schemas.openxmlformats.org/officeDocument/2006/relationships/audio" Target="file:///G:\Co%20Khanh\Su%20Phat%20Trien%20Cua%20Cay\dung.mp3"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10" Type="http://schemas.openxmlformats.org/officeDocument/2006/relationships/image" Target="../media/image16.png"/><Relationship Id="rId4" Type="http://schemas.openxmlformats.org/officeDocument/2006/relationships/tags" Target="../tags/tag59.xml"/><Relationship Id="rId9"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ideo" Target="file:///E:\Dang%20lam%20viec\Co%20Khanh\Su%20Phat%20Trien%20Cua%20Cay\KARAOKE%20LY%20CAY%20XANH.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ideo" Target="file:///C:\Users\MRHUY\Desktop\video00.mp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nền 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1409700" y="361950"/>
            <a:ext cx="63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defRPr/>
            </a:pPr>
            <a:r>
              <a:rPr lang="en-US" sz="1200" smtClean="0">
                <a:solidFill>
                  <a:srgbClr val="002060"/>
                </a:solidFill>
                <a:latin typeface="Times New Roman" panose="02020603050405020304" pitchFamily="18" charset="0"/>
                <a:cs typeface="Times New Roman" panose="02020603050405020304" pitchFamily="18" charset="0"/>
              </a:rPr>
              <a:t>UBND QUẬN </a:t>
            </a:r>
            <a:r>
              <a:rPr lang="en-US" sz="1200" dirty="0">
                <a:solidFill>
                  <a:srgbClr val="002060"/>
                </a:solidFill>
                <a:latin typeface="Times New Roman" panose="02020603050405020304" pitchFamily="18" charset="0"/>
                <a:cs typeface="Times New Roman" panose="02020603050405020304" pitchFamily="18" charset="0"/>
              </a:rPr>
              <a:t>LONG BIÊN</a:t>
            </a:r>
          </a:p>
          <a:p>
            <a:pPr algn="ctr">
              <a:spcBef>
                <a:spcPct val="0"/>
              </a:spcBef>
              <a:buFontTx/>
              <a:buNone/>
              <a:defRPr/>
            </a:pPr>
            <a:r>
              <a:rPr lang="en-US" sz="1200" b="1" dirty="0">
                <a:solidFill>
                  <a:srgbClr val="002060"/>
                </a:solidFill>
                <a:latin typeface="Times New Roman" panose="02020603050405020304" pitchFamily="18" charset="0"/>
                <a:cs typeface="Times New Roman" panose="02020603050405020304" pitchFamily="18" charset="0"/>
              </a:rPr>
              <a:t>TRƯỜNG MẦM NON </a:t>
            </a:r>
            <a:r>
              <a:rPr lang="en-US" sz="1200" b="1" dirty="0" smtClean="0">
                <a:solidFill>
                  <a:srgbClr val="002060"/>
                </a:solidFill>
                <a:latin typeface="Times New Roman" panose="02020603050405020304" pitchFamily="18" charset="0"/>
                <a:cs typeface="Times New Roman" panose="02020603050405020304" pitchFamily="18" charset="0"/>
              </a:rPr>
              <a:t>HỒNG TIẾN</a:t>
            </a:r>
            <a:endParaRPr lang="en-US" sz="1200" b="1" dirty="0">
              <a:solidFill>
                <a:srgbClr val="002060"/>
              </a:solidFill>
              <a:latin typeface="Times New Roman" panose="02020603050405020304" pitchFamily="18" charset="0"/>
              <a:cs typeface="Times New Roman" panose="02020603050405020304" pitchFamily="18" charset="0"/>
            </a:endParaRPr>
          </a:p>
        </p:txBody>
      </p:sp>
      <p:sp>
        <p:nvSpPr>
          <p:cNvPr id="4100" name="TextBox 4"/>
          <p:cNvSpPr txBox="1">
            <a:spLocks noChangeArrowheads="1"/>
          </p:cNvSpPr>
          <p:nvPr/>
        </p:nvSpPr>
        <p:spPr bwMode="auto">
          <a:xfrm>
            <a:off x="2270918" y="1558925"/>
            <a:ext cx="4808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r>
              <a:rPr lang="en-US" altLang="en-US" sz="2000" b="1">
                <a:solidFill>
                  <a:srgbClr val="FF0000"/>
                </a:solidFill>
                <a:latin typeface="Times New Roman" pitchFamily="18" charset="0"/>
                <a:cs typeface="Times New Roman" pitchFamily="18" charset="0"/>
              </a:rPr>
              <a:t>LĨNH VỰC PHÁT TRIỂN NHẬN THỨC</a:t>
            </a:r>
          </a:p>
          <a:p>
            <a:r>
              <a:rPr lang="en-US" altLang="en-US" sz="2000" b="1">
                <a:solidFill>
                  <a:srgbClr val="FF0000"/>
                </a:solidFill>
                <a:latin typeface="Times New Roman" pitchFamily="18" charset="0"/>
                <a:cs typeface="Times New Roman" pitchFamily="18" charset="0"/>
              </a:rPr>
              <a:t>HOẠT ĐỘNG KHÁM PHÁ KHOA HỌC </a:t>
            </a:r>
          </a:p>
        </p:txBody>
      </p:sp>
      <p:sp>
        <p:nvSpPr>
          <p:cNvPr id="4101" name="TextBox 5"/>
          <p:cNvSpPr txBox="1">
            <a:spLocks noChangeArrowheads="1"/>
          </p:cNvSpPr>
          <p:nvPr/>
        </p:nvSpPr>
        <p:spPr bwMode="auto">
          <a:xfrm>
            <a:off x="1882775" y="2266950"/>
            <a:ext cx="558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r>
              <a:rPr lang="en-US" altLang="en-US" sz="2800" b="1">
                <a:solidFill>
                  <a:srgbClr val="1A1AFA"/>
                </a:solidFill>
                <a:latin typeface="Times New Roman" pitchFamily="18" charset="0"/>
                <a:cs typeface="Times New Roman" pitchFamily="18" charset="0"/>
              </a:rPr>
              <a:t>Đề tài: Sự phát triển của cây từ hạt</a:t>
            </a:r>
          </a:p>
        </p:txBody>
      </p:sp>
      <p:sp>
        <p:nvSpPr>
          <p:cNvPr id="4102" name="TextBox 6"/>
          <p:cNvSpPr txBox="1">
            <a:spLocks noChangeArrowheads="1"/>
          </p:cNvSpPr>
          <p:nvPr/>
        </p:nvSpPr>
        <p:spPr bwMode="auto">
          <a:xfrm>
            <a:off x="2393358" y="2688532"/>
            <a:ext cx="43572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algn="ctr"/>
            <a:r>
              <a:rPr lang="en-US" altLang="en-US" sz="2400">
                <a:solidFill>
                  <a:srgbClr val="002060"/>
                </a:solidFill>
                <a:latin typeface="Times New Roman" pitchFamily="18" charset="0"/>
                <a:cs typeface="Times New Roman" pitchFamily="18" charset="0"/>
              </a:rPr>
              <a:t>Lứa tuổi: Mẫu giáo </a:t>
            </a:r>
            <a:r>
              <a:rPr lang="en-US" altLang="en-US" sz="2400" smtClean="0">
                <a:solidFill>
                  <a:srgbClr val="002060"/>
                </a:solidFill>
                <a:latin typeface="Times New Roman" pitchFamily="18" charset="0"/>
                <a:cs typeface="Times New Roman" pitchFamily="18" charset="0"/>
              </a:rPr>
              <a:t>nhỡ (4-5 tuổi)</a:t>
            </a:r>
          </a:p>
          <a:p>
            <a:pPr algn="ctr"/>
            <a:r>
              <a:rPr lang="en-US" altLang="en-US" sz="2400" smtClean="0">
                <a:solidFill>
                  <a:srgbClr val="002060"/>
                </a:solidFill>
                <a:latin typeface="Times New Roman" pitchFamily="18" charset="0"/>
                <a:cs typeface="Times New Roman" pitchFamily="18" charset="0"/>
              </a:rPr>
              <a:t>Giáo viên: Nguyễn Thị Nga</a:t>
            </a:r>
            <a:endParaRPr lang="en-US" altLang="en-US" sz="2400">
              <a:solidFill>
                <a:srgbClr val="002060"/>
              </a:solidFill>
              <a:latin typeface="Times New Roman" pitchFamily="18" charset="0"/>
              <a:cs typeface="Times New Roman" pitchFamily="18" charset="0"/>
            </a:endParaRPr>
          </a:p>
        </p:txBody>
      </p:sp>
      <p:cxnSp>
        <p:nvCxnSpPr>
          <p:cNvPr id="3" name="Straight Connector 2"/>
          <p:cNvCxnSpPr/>
          <p:nvPr/>
        </p:nvCxnSpPr>
        <p:spPr>
          <a:xfrm>
            <a:off x="3771900" y="819150"/>
            <a:ext cx="16002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6725" y="954732"/>
            <a:ext cx="590550" cy="590550"/>
          </a:xfrm>
          <a:prstGeom prst="rect">
            <a:avLst/>
          </a:prstGeom>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images"/>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Reco1596.WAV">
            <a:hlinkClick r:id="" action="ppaction://media"/>
          </p:cNvPr>
          <p:cNvPicPr>
            <a:picLocks noRot="1" noChangeAspect="1" noChangeArrowheads="1"/>
          </p:cNvPicPr>
          <p:nvPr>
            <a:wavAudioFile r:embed="rId2" name="Recorded Sound"/>
          </p:nvPr>
        </p:nvPicPr>
        <p:blipFill>
          <a:blip r:embed="rId12">
            <a:extLst>
              <a:ext uri="{28A0092B-C50C-407E-A947-70E740481C1C}">
                <a14:useLocalDpi xmlns:a14="http://schemas.microsoft.com/office/drawing/2010/main" val="0"/>
              </a:ext>
            </a:extLst>
          </a:blip>
          <a:srcRect/>
          <a:stretch>
            <a:fillRect/>
          </a:stretch>
        </p:blipFill>
        <p:spPr bwMode="auto">
          <a:xfrm>
            <a:off x="7010400" y="47434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Reco1612.WAV">
            <a:hlinkClick r:id="" action="ppaction://media"/>
          </p:cNvPr>
          <p:cNvPicPr>
            <a:picLocks noRot="1" noChangeAspect="1" noChangeArrowheads="1"/>
          </p:cNvPicPr>
          <p:nvPr>
            <a:wavAudioFile r:embed="rId3" name="Recorded Sound"/>
          </p:nvPr>
        </p:nvPicPr>
        <p:blipFill>
          <a:blip r:embed="rId12">
            <a:extLst>
              <a:ext uri="{28A0092B-C50C-407E-A947-70E740481C1C}">
                <a14:useLocalDpi xmlns:a14="http://schemas.microsoft.com/office/drawing/2010/main" val="0"/>
              </a:ext>
            </a:extLst>
          </a:blip>
          <a:srcRect/>
          <a:stretch>
            <a:fillRect/>
          </a:stretch>
        </p:blipFill>
        <p:spPr bwMode="auto">
          <a:xfrm>
            <a:off x="7315200" y="45720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Reco1613.WAV">
            <a:hlinkClick r:id="" action="ppaction://media"/>
          </p:cNvPr>
          <p:cNvPicPr>
            <a:picLocks noRot="1" noChangeAspect="1" noChangeArrowheads="1"/>
          </p:cNvPicPr>
          <p:nvPr>
            <a:wavAudioFile r:embed="rId4" name="Recorded Sound"/>
          </p:nvPr>
        </p:nvPicPr>
        <p:blipFill>
          <a:blip r:embed="rId12">
            <a:extLst>
              <a:ext uri="{28A0092B-C50C-407E-A947-70E740481C1C}">
                <a14:useLocalDpi xmlns:a14="http://schemas.microsoft.com/office/drawing/2010/main" val="0"/>
              </a:ext>
            </a:extLst>
          </a:blip>
          <a:srcRect/>
          <a:stretch>
            <a:fillRect/>
          </a:stretch>
        </p:blipFill>
        <p:spPr bwMode="auto">
          <a:xfrm>
            <a:off x="6934200" y="48006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8"/>
          <p:cNvSpPr>
            <a:spLocks noChangeArrowheads="1"/>
          </p:cNvSpPr>
          <p:nvPr/>
        </p:nvSpPr>
        <p:spPr bwMode="auto">
          <a:xfrm>
            <a:off x="-84138" y="0"/>
            <a:ext cx="9228138" cy="5086350"/>
          </a:xfrm>
          <a:prstGeom prst="rect">
            <a:avLst/>
          </a:prstGeom>
          <a:gradFill rotWithShape="1">
            <a:gsLst>
              <a:gs pos="0">
                <a:srgbClr val="005E76"/>
              </a:gs>
              <a:gs pos="100000">
                <a:srgbClr val="00CCFF"/>
              </a:gs>
            </a:gsLst>
            <a:lin ang="5400000" scaled="1"/>
          </a:gradFill>
          <a:ln w="9525">
            <a:solidFill>
              <a:schemeClr val="tx1"/>
            </a:solidFill>
            <a:miter lim="800000"/>
            <a:headEnd/>
            <a:tailEnd/>
          </a:ln>
        </p:spPr>
        <p:txBody>
          <a:bodyPr wrap="none" anchor="ctr"/>
          <a:lstStyle/>
          <a:p>
            <a:pPr eaLnBrk="1" hangingPunct="1"/>
            <a:endParaRPr lang="vi-VN" altLang="en-US"/>
          </a:p>
        </p:txBody>
      </p:sp>
      <p:graphicFrame>
        <p:nvGraphicFramePr>
          <p:cNvPr id="15366" name="Object 2"/>
          <p:cNvGraphicFramePr>
            <a:graphicFrameLocks noChangeAspect="1"/>
          </p:cNvGraphicFramePr>
          <p:nvPr/>
        </p:nvGraphicFramePr>
        <p:xfrm>
          <a:off x="4648200" y="3249613"/>
          <a:ext cx="2133600" cy="1498600"/>
        </p:xfrm>
        <a:graphic>
          <a:graphicData uri="http://schemas.openxmlformats.org/presentationml/2006/ole">
            <mc:AlternateContent xmlns:mc="http://schemas.openxmlformats.org/markup-compatibility/2006">
              <mc:Choice xmlns:v="urn:schemas-microsoft-com:vml" Requires="v">
                <p:oleObj spid="_x0000_s15429" name="Image" r:id="rId13" imgW="7085714" imgH="2120635" progId="Photoshop.Image.7">
                  <p:embed/>
                </p:oleObj>
              </mc:Choice>
              <mc:Fallback>
                <p:oleObj name="Image" r:id="rId13" imgW="7085714" imgH="2120635" progId="Photoshop.Image.7">
                  <p:embed/>
                  <p:pic>
                    <p:nvPicPr>
                      <p:cNvPr id="0" name="Object 2"/>
                      <p:cNvPicPr>
                        <a:picLocks noChangeAspect="1" noChangeArrowheads="1"/>
                      </p:cNvPicPr>
                      <p:nvPr/>
                    </p:nvPicPr>
                    <p:blipFill>
                      <a:blip r:embed="rId14">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4648200" y="3249613"/>
                        <a:ext cx="21336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Freeform 10"/>
          <p:cNvSpPr>
            <a:spLocks/>
          </p:cNvSpPr>
          <p:nvPr/>
        </p:nvSpPr>
        <p:spPr bwMode="auto">
          <a:xfrm>
            <a:off x="0" y="3943350"/>
            <a:ext cx="9144000" cy="1200150"/>
          </a:xfrm>
          <a:custGeom>
            <a:avLst/>
            <a:gdLst>
              <a:gd name="T0" fmla="*/ 2147483646 w 5792"/>
              <a:gd name="T1" fmla="*/ 2147483646 h 1489"/>
              <a:gd name="T2" fmla="*/ 2147483646 w 5792"/>
              <a:gd name="T3" fmla="*/ 2147483646 h 1489"/>
              <a:gd name="T4" fmla="*/ 2147483646 w 5792"/>
              <a:gd name="T5" fmla="*/ 2147483646 h 1489"/>
              <a:gd name="T6" fmla="*/ 2147483646 w 5792"/>
              <a:gd name="T7" fmla="*/ 2147483646 h 1489"/>
              <a:gd name="T8" fmla="*/ 2147483646 w 5792"/>
              <a:gd name="T9" fmla="*/ 2147483646 h 1489"/>
              <a:gd name="T10" fmla="*/ 2147483646 w 5792"/>
              <a:gd name="T11" fmla="*/ 2147483646 h 1489"/>
              <a:gd name="T12" fmla="*/ 2147483646 w 5792"/>
              <a:gd name="T13" fmla="*/ 2147483646 h 1489"/>
              <a:gd name="T14" fmla="*/ 2147483646 w 5792"/>
              <a:gd name="T15" fmla="*/ 2147483646 h 1489"/>
              <a:gd name="T16" fmla="*/ 2147483646 w 5792"/>
              <a:gd name="T17" fmla="*/ 2147483646 h 1489"/>
              <a:gd name="T18" fmla="*/ 2147483646 w 5792"/>
              <a:gd name="T19" fmla="*/ 2147483646 h 1489"/>
              <a:gd name="T20" fmla="*/ 2147483646 w 5792"/>
              <a:gd name="T21" fmla="*/ 2147483646 h 1489"/>
              <a:gd name="T22" fmla="*/ 2147483646 w 5792"/>
              <a:gd name="T23" fmla="*/ 2147483646 h 1489"/>
              <a:gd name="T24" fmla="*/ 2147483646 w 5792"/>
              <a:gd name="T25" fmla="*/ 2147483646 h 1489"/>
              <a:gd name="T26" fmla="*/ 2147483646 w 5792"/>
              <a:gd name="T27" fmla="*/ 2147483646 h 1489"/>
              <a:gd name="T28" fmla="*/ 2147483646 w 5792"/>
              <a:gd name="T29" fmla="*/ 2147483646 h 1489"/>
              <a:gd name="T30" fmla="*/ 2147483646 w 5792"/>
              <a:gd name="T31" fmla="*/ 2147483646 h 1489"/>
              <a:gd name="T32" fmla="*/ 2147483646 w 5792"/>
              <a:gd name="T33" fmla="*/ 2147483646 h 1489"/>
              <a:gd name="T34" fmla="*/ 2147483646 w 5792"/>
              <a:gd name="T35" fmla="*/ 2147483646 h 1489"/>
              <a:gd name="T36" fmla="*/ 2147483646 w 5792"/>
              <a:gd name="T37" fmla="*/ 2147483646 h 1489"/>
              <a:gd name="T38" fmla="*/ 2147483646 w 5792"/>
              <a:gd name="T39" fmla="*/ 2147483646 h 1489"/>
              <a:gd name="T40" fmla="*/ 2147483646 w 5792"/>
              <a:gd name="T41" fmla="*/ 2147483646 h 1489"/>
              <a:gd name="T42" fmla="*/ 2147483646 w 5792"/>
              <a:gd name="T43" fmla="*/ 2147483646 h 1489"/>
              <a:gd name="T44" fmla="*/ 2147483646 w 5792"/>
              <a:gd name="T45" fmla="*/ 2147483646 h 1489"/>
              <a:gd name="T46" fmla="*/ 2147483646 w 5792"/>
              <a:gd name="T47" fmla="*/ 2147483646 h 1489"/>
              <a:gd name="T48" fmla="*/ 2147483646 w 5792"/>
              <a:gd name="T49" fmla="*/ 2147483646 h 1489"/>
              <a:gd name="T50" fmla="*/ 2147483646 w 5792"/>
              <a:gd name="T51" fmla="*/ 2147483646 h 1489"/>
              <a:gd name="T52" fmla="*/ 2147483646 w 5792"/>
              <a:gd name="T53" fmla="*/ 2147483646 h 1489"/>
              <a:gd name="T54" fmla="*/ 2147483646 w 5792"/>
              <a:gd name="T55" fmla="*/ 2147483646 h 1489"/>
              <a:gd name="T56" fmla="*/ 2147483646 w 5792"/>
              <a:gd name="T57" fmla="*/ 2147483646 h 1489"/>
              <a:gd name="T58" fmla="*/ 2147483646 w 5792"/>
              <a:gd name="T59" fmla="*/ 2147483646 h 1489"/>
              <a:gd name="T60" fmla="*/ 2147483646 w 5792"/>
              <a:gd name="T61" fmla="*/ 2147483646 h 1489"/>
              <a:gd name="T62" fmla="*/ 2147483646 w 5792"/>
              <a:gd name="T63" fmla="*/ 2147483646 h 1489"/>
              <a:gd name="T64" fmla="*/ 2147483646 w 5792"/>
              <a:gd name="T65" fmla="*/ 2147483646 h 1489"/>
              <a:gd name="T66" fmla="*/ 2147483646 w 5792"/>
              <a:gd name="T67" fmla="*/ 2147483646 h 1489"/>
              <a:gd name="T68" fmla="*/ 2147483646 w 5792"/>
              <a:gd name="T69" fmla="*/ 2147483646 h 1489"/>
              <a:gd name="T70" fmla="*/ 2147483646 w 5792"/>
              <a:gd name="T71" fmla="*/ 2147483646 h 1489"/>
              <a:gd name="T72" fmla="*/ 2147483646 w 5792"/>
              <a:gd name="T73" fmla="*/ 2147483646 h 1489"/>
              <a:gd name="T74" fmla="*/ 2147483646 w 5792"/>
              <a:gd name="T75" fmla="*/ 2147483646 h 1489"/>
              <a:gd name="T76" fmla="*/ 2147483646 w 5792"/>
              <a:gd name="T77" fmla="*/ 2147483646 h 1489"/>
              <a:gd name="T78" fmla="*/ 2147483646 w 5792"/>
              <a:gd name="T79" fmla="*/ 2147483646 h 1489"/>
              <a:gd name="T80" fmla="*/ 2147483646 w 5792"/>
              <a:gd name="T81" fmla="*/ 2147483646 h 1489"/>
              <a:gd name="T82" fmla="*/ 2147483646 w 5792"/>
              <a:gd name="T83" fmla="*/ 2147483646 h 1489"/>
              <a:gd name="T84" fmla="*/ 2147483646 w 5792"/>
              <a:gd name="T85" fmla="*/ 2147483646 h 1489"/>
              <a:gd name="T86" fmla="*/ 2147483646 w 5792"/>
              <a:gd name="T87" fmla="*/ 2147483646 h 1489"/>
              <a:gd name="T88" fmla="*/ 2147483646 w 5792"/>
              <a:gd name="T89" fmla="*/ 2147483646 h 1489"/>
              <a:gd name="T90" fmla="*/ 2147483646 w 5792"/>
              <a:gd name="T91" fmla="*/ 2147483646 h 1489"/>
              <a:gd name="T92" fmla="*/ 2147483646 w 5792"/>
              <a:gd name="T93" fmla="*/ 2147483646 h 1489"/>
              <a:gd name="T94" fmla="*/ 2147483646 w 5792"/>
              <a:gd name="T95" fmla="*/ 2147483646 h 1489"/>
              <a:gd name="T96" fmla="*/ 2147483646 w 5792"/>
              <a:gd name="T97" fmla="*/ 2147483646 h 1489"/>
              <a:gd name="T98" fmla="*/ 0 w 5792"/>
              <a:gd name="T99" fmla="*/ 2147483646 h 1489"/>
              <a:gd name="T100" fmla="*/ 2147483646 w 5792"/>
              <a:gd name="T101" fmla="*/ 2147483646 h 14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92"/>
              <a:gd name="T154" fmla="*/ 0 h 1489"/>
              <a:gd name="T155" fmla="*/ 5792 w 5792"/>
              <a:gd name="T156" fmla="*/ 1489 h 14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92" h="1489">
                <a:moveTo>
                  <a:pt x="25" y="62"/>
                </a:moveTo>
                <a:cubicBezTo>
                  <a:pt x="211" y="0"/>
                  <a:pt x="614" y="49"/>
                  <a:pt x="614" y="49"/>
                </a:cubicBezTo>
                <a:cubicBezTo>
                  <a:pt x="699" y="80"/>
                  <a:pt x="584" y="46"/>
                  <a:pt x="726" y="37"/>
                </a:cubicBezTo>
                <a:cubicBezTo>
                  <a:pt x="768" y="34"/>
                  <a:pt x="809" y="45"/>
                  <a:pt x="851" y="49"/>
                </a:cubicBezTo>
                <a:cubicBezTo>
                  <a:pt x="950" y="117"/>
                  <a:pt x="1024" y="97"/>
                  <a:pt x="1164" y="112"/>
                </a:cubicBezTo>
                <a:cubicBezTo>
                  <a:pt x="1283" y="142"/>
                  <a:pt x="1410" y="137"/>
                  <a:pt x="1528" y="100"/>
                </a:cubicBezTo>
                <a:cubicBezTo>
                  <a:pt x="1612" y="156"/>
                  <a:pt x="1508" y="98"/>
                  <a:pt x="1665" y="112"/>
                </a:cubicBezTo>
                <a:cubicBezTo>
                  <a:pt x="1680" y="113"/>
                  <a:pt x="1690" y="129"/>
                  <a:pt x="1703" y="137"/>
                </a:cubicBezTo>
                <a:cubicBezTo>
                  <a:pt x="1715" y="133"/>
                  <a:pt x="1727" y="122"/>
                  <a:pt x="1740" y="125"/>
                </a:cubicBezTo>
                <a:cubicBezTo>
                  <a:pt x="1752" y="127"/>
                  <a:pt x="1754" y="150"/>
                  <a:pt x="1766" y="150"/>
                </a:cubicBezTo>
                <a:cubicBezTo>
                  <a:pt x="1781" y="150"/>
                  <a:pt x="1791" y="133"/>
                  <a:pt x="1803" y="125"/>
                </a:cubicBezTo>
                <a:cubicBezTo>
                  <a:pt x="1849" y="133"/>
                  <a:pt x="1894" y="150"/>
                  <a:pt x="1941" y="150"/>
                </a:cubicBezTo>
                <a:cubicBezTo>
                  <a:pt x="1956" y="150"/>
                  <a:pt x="1963" y="122"/>
                  <a:pt x="1978" y="125"/>
                </a:cubicBezTo>
                <a:cubicBezTo>
                  <a:pt x="2008" y="132"/>
                  <a:pt x="2054" y="175"/>
                  <a:pt x="2054" y="175"/>
                </a:cubicBezTo>
                <a:cubicBezTo>
                  <a:pt x="2071" y="167"/>
                  <a:pt x="2085" y="150"/>
                  <a:pt x="2104" y="150"/>
                </a:cubicBezTo>
                <a:cubicBezTo>
                  <a:pt x="2130" y="150"/>
                  <a:pt x="2154" y="167"/>
                  <a:pt x="2179" y="175"/>
                </a:cubicBezTo>
                <a:cubicBezTo>
                  <a:pt x="2233" y="193"/>
                  <a:pt x="2272" y="203"/>
                  <a:pt x="2329" y="212"/>
                </a:cubicBezTo>
                <a:cubicBezTo>
                  <a:pt x="2370" y="226"/>
                  <a:pt x="2413" y="235"/>
                  <a:pt x="2454" y="250"/>
                </a:cubicBezTo>
                <a:cubicBezTo>
                  <a:pt x="2471" y="237"/>
                  <a:pt x="2491" y="228"/>
                  <a:pt x="2504" y="212"/>
                </a:cubicBezTo>
                <a:cubicBezTo>
                  <a:pt x="2538" y="172"/>
                  <a:pt x="2488" y="155"/>
                  <a:pt x="2554" y="200"/>
                </a:cubicBezTo>
                <a:cubicBezTo>
                  <a:pt x="2621" y="166"/>
                  <a:pt x="2624" y="176"/>
                  <a:pt x="2692" y="200"/>
                </a:cubicBezTo>
                <a:cubicBezTo>
                  <a:pt x="2801" y="163"/>
                  <a:pt x="2637" y="217"/>
                  <a:pt x="2792" y="175"/>
                </a:cubicBezTo>
                <a:cubicBezTo>
                  <a:pt x="2817" y="168"/>
                  <a:pt x="2867" y="150"/>
                  <a:pt x="2867" y="150"/>
                </a:cubicBezTo>
                <a:cubicBezTo>
                  <a:pt x="2930" y="181"/>
                  <a:pt x="2944" y="203"/>
                  <a:pt x="3005" y="162"/>
                </a:cubicBezTo>
                <a:cubicBezTo>
                  <a:pt x="3082" y="175"/>
                  <a:pt x="3141" y="162"/>
                  <a:pt x="3218" y="175"/>
                </a:cubicBezTo>
                <a:cubicBezTo>
                  <a:pt x="3313" y="143"/>
                  <a:pt x="3409" y="187"/>
                  <a:pt x="3506" y="162"/>
                </a:cubicBezTo>
                <a:cubicBezTo>
                  <a:pt x="3603" y="210"/>
                  <a:pt x="3713" y="198"/>
                  <a:pt x="3819" y="212"/>
                </a:cubicBezTo>
                <a:cubicBezTo>
                  <a:pt x="3895" y="238"/>
                  <a:pt x="3978" y="238"/>
                  <a:pt x="4057" y="250"/>
                </a:cubicBezTo>
                <a:cubicBezTo>
                  <a:pt x="4082" y="246"/>
                  <a:pt x="4107" y="232"/>
                  <a:pt x="4132" y="237"/>
                </a:cubicBezTo>
                <a:cubicBezTo>
                  <a:pt x="4149" y="241"/>
                  <a:pt x="4155" y="265"/>
                  <a:pt x="4170" y="275"/>
                </a:cubicBezTo>
                <a:cubicBezTo>
                  <a:pt x="4181" y="282"/>
                  <a:pt x="4195" y="283"/>
                  <a:pt x="4207" y="287"/>
                </a:cubicBezTo>
                <a:cubicBezTo>
                  <a:pt x="4220" y="279"/>
                  <a:pt x="4234" y="273"/>
                  <a:pt x="4245" y="262"/>
                </a:cubicBezTo>
                <a:cubicBezTo>
                  <a:pt x="4256" y="252"/>
                  <a:pt x="4255" y="228"/>
                  <a:pt x="4270" y="225"/>
                </a:cubicBezTo>
                <a:cubicBezTo>
                  <a:pt x="4285" y="222"/>
                  <a:pt x="4295" y="242"/>
                  <a:pt x="4307" y="250"/>
                </a:cubicBezTo>
                <a:cubicBezTo>
                  <a:pt x="4328" y="246"/>
                  <a:pt x="4349" y="235"/>
                  <a:pt x="4370" y="237"/>
                </a:cubicBezTo>
                <a:cubicBezTo>
                  <a:pt x="4396" y="239"/>
                  <a:pt x="4445" y="262"/>
                  <a:pt x="4445" y="262"/>
                </a:cubicBezTo>
                <a:cubicBezTo>
                  <a:pt x="4458" y="254"/>
                  <a:pt x="4468" y="239"/>
                  <a:pt x="4483" y="237"/>
                </a:cubicBezTo>
                <a:cubicBezTo>
                  <a:pt x="4587" y="220"/>
                  <a:pt x="4448" y="297"/>
                  <a:pt x="4558" y="225"/>
                </a:cubicBezTo>
                <a:cubicBezTo>
                  <a:pt x="4612" y="261"/>
                  <a:pt x="4667" y="251"/>
                  <a:pt x="4721" y="287"/>
                </a:cubicBezTo>
                <a:cubicBezTo>
                  <a:pt x="4805" y="231"/>
                  <a:pt x="4911" y="244"/>
                  <a:pt x="5009" y="237"/>
                </a:cubicBezTo>
                <a:cubicBezTo>
                  <a:pt x="5072" y="217"/>
                  <a:pt x="5121" y="178"/>
                  <a:pt x="5184" y="162"/>
                </a:cubicBezTo>
                <a:cubicBezTo>
                  <a:pt x="5204" y="149"/>
                  <a:pt x="5277" y="107"/>
                  <a:pt x="5297" y="100"/>
                </a:cubicBezTo>
                <a:cubicBezTo>
                  <a:pt x="5333" y="88"/>
                  <a:pt x="5373" y="87"/>
                  <a:pt x="5409" y="75"/>
                </a:cubicBezTo>
                <a:cubicBezTo>
                  <a:pt x="5460" y="101"/>
                  <a:pt x="5480" y="117"/>
                  <a:pt x="5535" y="100"/>
                </a:cubicBezTo>
                <a:cubicBezTo>
                  <a:pt x="5606" y="52"/>
                  <a:pt x="5535" y="87"/>
                  <a:pt x="5622" y="87"/>
                </a:cubicBezTo>
                <a:cubicBezTo>
                  <a:pt x="5627" y="87"/>
                  <a:pt x="5692" y="64"/>
                  <a:pt x="5697" y="62"/>
                </a:cubicBezTo>
                <a:cubicBezTo>
                  <a:pt x="5710" y="70"/>
                  <a:pt x="5720" y="90"/>
                  <a:pt x="5735" y="87"/>
                </a:cubicBezTo>
                <a:cubicBezTo>
                  <a:pt x="5792" y="75"/>
                  <a:pt x="5739" y="26"/>
                  <a:pt x="5772" y="62"/>
                </a:cubicBezTo>
                <a:lnTo>
                  <a:pt x="5785" y="1489"/>
                </a:lnTo>
                <a:lnTo>
                  <a:pt x="0" y="1489"/>
                </a:lnTo>
                <a:lnTo>
                  <a:pt x="25" y="62"/>
                </a:lnTo>
                <a:close/>
              </a:path>
            </a:pathLst>
          </a:custGeom>
          <a:gradFill rotWithShape="1">
            <a:gsLst>
              <a:gs pos="0">
                <a:srgbClr val="CC9900"/>
              </a:gs>
              <a:gs pos="100000">
                <a:srgbClr val="5E4700"/>
              </a:gs>
            </a:gsLst>
            <a:lin ang="5400000" scaled="1"/>
          </a:gradFill>
          <a:ln w="9525">
            <a:solidFill>
              <a:schemeClr val="tx1"/>
            </a:solidFill>
            <a:round/>
            <a:headEnd/>
            <a:tailEnd/>
          </a:ln>
        </p:spPr>
        <p:txBody>
          <a:bodyPr/>
          <a:lstStyle/>
          <a:p>
            <a:endParaRPr lang="en-US"/>
          </a:p>
        </p:txBody>
      </p:sp>
      <p:sp>
        <p:nvSpPr>
          <p:cNvPr id="15368" name="Freeform 11"/>
          <p:cNvSpPr>
            <a:spLocks/>
          </p:cNvSpPr>
          <p:nvPr/>
        </p:nvSpPr>
        <p:spPr bwMode="auto">
          <a:xfrm rot="10584582">
            <a:off x="825500" y="4049713"/>
            <a:ext cx="327025" cy="1133475"/>
          </a:xfrm>
          <a:custGeom>
            <a:avLst/>
            <a:gdLst>
              <a:gd name="T0" fmla="*/ 2147483646 w 253"/>
              <a:gd name="T1" fmla="*/ 2147483646 h 1023"/>
              <a:gd name="T2" fmla="*/ 2147483646 w 253"/>
              <a:gd name="T3" fmla="*/ 2147483646 h 1023"/>
              <a:gd name="T4" fmla="*/ 2147483646 w 253"/>
              <a:gd name="T5" fmla="*/ 2147483646 h 1023"/>
              <a:gd name="T6" fmla="*/ 2147483646 w 253"/>
              <a:gd name="T7" fmla="*/ 2147483646 h 1023"/>
              <a:gd name="T8" fmla="*/ 2147483646 w 253"/>
              <a:gd name="T9" fmla="*/ 2147483646 h 1023"/>
              <a:gd name="T10" fmla="*/ 2147483646 w 253"/>
              <a:gd name="T11" fmla="*/ 2147483646 h 1023"/>
              <a:gd name="T12" fmla="*/ 2147483646 w 253"/>
              <a:gd name="T13" fmla="*/ 2147483646 h 1023"/>
              <a:gd name="T14" fmla="*/ 2147483646 w 253"/>
              <a:gd name="T15" fmla="*/ 2147483646 h 1023"/>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1023"/>
              <a:gd name="T26" fmla="*/ 253 w 253"/>
              <a:gd name="T27" fmla="*/ 1023 h 10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1023">
                <a:moveTo>
                  <a:pt x="27" y="939"/>
                </a:moveTo>
                <a:cubicBezTo>
                  <a:pt x="90" y="632"/>
                  <a:pt x="0" y="310"/>
                  <a:pt x="75" y="5"/>
                </a:cubicBezTo>
                <a:cubicBezTo>
                  <a:pt x="114" y="9"/>
                  <a:pt x="158" y="0"/>
                  <a:pt x="193" y="18"/>
                </a:cubicBezTo>
                <a:cubicBezTo>
                  <a:pt x="206" y="24"/>
                  <a:pt x="186" y="45"/>
                  <a:pt x="180" y="58"/>
                </a:cubicBezTo>
                <a:cubicBezTo>
                  <a:pt x="123" y="173"/>
                  <a:pt x="180" y="25"/>
                  <a:pt x="140" y="136"/>
                </a:cubicBezTo>
                <a:cubicBezTo>
                  <a:pt x="189" y="274"/>
                  <a:pt x="190" y="442"/>
                  <a:pt x="140" y="581"/>
                </a:cubicBezTo>
                <a:cubicBezTo>
                  <a:pt x="154" y="671"/>
                  <a:pt x="253" y="1023"/>
                  <a:pt x="101" y="922"/>
                </a:cubicBezTo>
                <a:cubicBezTo>
                  <a:pt x="52" y="955"/>
                  <a:pt x="77" y="952"/>
                  <a:pt x="27" y="939"/>
                </a:cubicBezTo>
                <a:close/>
              </a:path>
            </a:pathLst>
          </a:custGeom>
          <a:solidFill>
            <a:srgbClr val="666633"/>
          </a:solidFill>
          <a:ln w="9525">
            <a:solidFill>
              <a:schemeClr val="tx1"/>
            </a:solidFill>
            <a:round/>
            <a:headEnd/>
            <a:tailEnd/>
          </a:ln>
        </p:spPr>
        <p:txBody>
          <a:bodyPr/>
          <a:lstStyle/>
          <a:p>
            <a:endParaRPr lang="en-US"/>
          </a:p>
        </p:txBody>
      </p:sp>
      <p:sp>
        <p:nvSpPr>
          <p:cNvPr id="15369" name="Freeform 12"/>
          <p:cNvSpPr>
            <a:spLocks/>
          </p:cNvSpPr>
          <p:nvPr/>
        </p:nvSpPr>
        <p:spPr bwMode="auto">
          <a:xfrm>
            <a:off x="346075" y="3868738"/>
            <a:ext cx="277813" cy="1446212"/>
          </a:xfrm>
          <a:custGeom>
            <a:avLst/>
            <a:gdLst>
              <a:gd name="T0" fmla="*/ 2147483646 w 253"/>
              <a:gd name="T1" fmla="*/ 2147483646 h 1023"/>
              <a:gd name="T2" fmla="*/ 2147483646 w 253"/>
              <a:gd name="T3" fmla="*/ 2147483646 h 1023"/>
              <a:gd name="T4" fmla="*/ 2147483646 w 253"/>
              <a:gd name="T5" fmla="*/ 2147483646 h 1023"/>
              <a:gd name="T6" fmla="*/ 2147483646 w 253"/>
              <a:gd name="T7" fmla="*/ 2147483646 h 1023"/>
              <a:gd name="T8" fmla="*/ 2147483646 w 253"/>
              <a:gd name="T9" fmla="*/ 2147483646 h 1023"/>
              <a:gd name="T10" fmla="*/ 2147483646 w 253"/>
              <a:gd name="T11" fmla="*/ 2147483646 h 1023"/>
              <a:gd name="T12" fmla="*/ 2147483646 w 253"/>
              <a:gd name="T13" fmla="*/ 2147483646 h 1023"/>
              <a:gd name="T14" fmla="*/ 2147483646 w 253"/>
              <a:gd name="T15" fmla="*/ 2147483646 h 1023"/>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1023"/>
              <a:gd name="T26" fmla="*/ 253 w 253"/>
              <a:gd name="T27" fmla="*/ 1023 h 10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1023">
                <a:moveTo>
                  <a:pt x="27" y="939"/>
                </a:moveTo>
                <a:cubicBezTo>
                  <a:pt x="90" y="632"/>
                  <a:pt x="0" y="310"/>
                  <a:pt x="75" y="5"/>
                </a:cubicBezTo>
                <a:cubicBezTo>
                  <a:pt x="114" y="9"/>
                  <a:pt x="158" y="0"/>
                  <a:pt x="193" y="18"/>
                </a:cubicBezTo>
                <a:cubicBezTo>
                  <a:pt x="206" y="24"/>
                  <a:pt x="186" y="45"/>
                  <a:pt x="180" y="58"/>
                </a:cubicBezTo>
                <a:cubicBezTo>
                  <a:pt x="123" y="173"/>
                  <a:pt x="180" y="25"/>
                  <a:pt x="140" y="136"/>
                </a:cubicBezTo>
                <a:cubicBezTo>
                  <a:pt x="189" y="274"/>
                  <a:pt x="190" y="442"/>
                  <a:pt x="140" y="581"/>
                </a:cubicBezTo>
                <a:cubicBezTo>
                  <a:pt x="154" y="671"/>
                  <a:pt x="253" y="1023"/>
                  <a:pt x="101" y="922"/>
                </a:cubicBezTo>
                <a:cubicBezTo>
                  <a:pt x="52" y="955"/>
                  <a:pt x="77" y="952"/>
                  <a:pt x="27" y="939"/>
                </a:cubicBezTo>
                <a:close/>
              </a:path>
            </a:pathLst>
          </a:custGeom>
          <a:solidFill>
            <a:srgbClr val="666633"/>
          </a:solidFill>
          <a:ln w="9525">
            <a:solidFill>
              <a:schemeClr val="tx1"/>
            </a:solidFill>
            <a:round/>
            <a:headEnd/>
            <a:tailEnd/>
          </a:ln>
        </p:spPr>
        <p:txBody>
          <a:bodyPr/>
          <a:lstStyle/>
          <a:p>
            <a:endParaRPr lang="en-US"/>
          </a:p>
        </p:txBody>
      </p:sp>
      <p:sp>
        <p:nvSpPr>
          <p:cNvPr id="15370" name="Freeform 13"/>
          <p:cNvSpPr>
            <a:spLocks/>
          </p:cNvSpPr>
          <p:nvPr/>
        </p:nvSpPr>
        <p:spPr bwMode="auto">
          <a:xfrm>
            <a:off x="1350963" y="4286250"/>
            <a:ext cx="173037" cy="941388"/>
          </a:xfrm>
          <a:custGeom>
            <a:avLst/>
            <a:gdLst>
              <a:gd name="T0" fmla="*/ 2147483646 w 253"/>
              <a:gd name="T1" fmla="*/ 2147483646 h 1023"/>
              <a:gd name="T2" fmla="*/ 2147483646 w 253"/>
              <a:gd name="T3" fmla="*/ 2147483646 h 1023"/>
              <a:gd name="T4" fmla="*/ 2147483646 w 253"/>
              <a:gd name="T5" fmla="*/ 2147483646 h 1023"/>
              <a:gd name="T6" fmla="*/ 2147483646 w 253"/>
              <a:gd name="T7" fmla="*/ 2147483646 h 1023"/>
              <a:gd name="T8" fmla="*/ 2147483646 w 253"/>
              <a:gd name="T9" fmla="*/ 2147483646 h 1023"/>
              <a:gd name="T10" fmla="*/ 2147483646 w 253"/>
              <a:gd name="T11" fmla="*/ 2147483646 h 1023"/>
              <a:gd name="T12" fmla="*/ 2147483646 w 253"/>
              <a:gd name="T13" fmla="*/ 2147483646 h 1023"/>
              <a:gd name="T14" fmla="*/ 2147483646 w 253"/>
              <a:gd name="T15" fmla="*/ 2147483646 h 1023"/>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1023"/>
              <a:gd name="T26" fmla="*/ 253 w 253"/>
              <a:gd name="T27" fmla="*/ 1023 h 10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1023">
                <a:moveTo>
                  <a:pt x="27" y="939"/>
                </a:moveTo>
                <a:cubicBezTo>
                  <a:pt x="90" y="632"/>
                  <a:pt x="0" y="310"/>
                  <a:pt x="75" y="5"/>
                </a:cubicBezTo>
                <a:cubicBezTo>
                  <a:pt x="114" y="9"/>
                  <a:pt x="158" y="0"/>
                  <a:pt x="193" y="18"/>
                </a:cubicBezTo>
                <a:cubicBezTo>
                  <a:pt x="206" y="24"/>
                  <a:pt x="186" y="45"/>
                  <a:pt x="180" y="58"/>
                </a:cubicBezTo>
                <a:cubicBezTo>
                  <a:pt x="123" y="173"/>
                  <a:pt x="180" y="25"/>
                  <a:pt x="140" y="136"/>
                </a:cubicBezTo>
                <a:cubicBezTo>
                  <a:pt x="189" y="274"/>
                  <a:pt x="190" y="442"/>
                  <a:pt x="140" y="581"/>
                </a:cubicBezTo>
                <a:cubicBezTo>
                  <a:pt x="154" y="671"/>
                  <a:pt x="253" y="1023"/>
                  <a:pt x="101" y="922"/>
                </a:cubicBezTo>
                <a:cubicBezTo>
                  <a:pt x="52" y="955"/>
                  <a:pt x="77" y="952"/>
                  <a:pt x="27" y="939"/>
                </a:cubicBezTo>
                <a:close/>
              </a:path>
            </a:pathLst>
          </a:custGeom>
          <a:solidFill>
            <a:srgbClr val="666633"/>
          </a:solidFill>
          <a:ln w="9525">
            <a:solidFill>
              <a:schemeClr val="tx1"/>
            </a:solidFill>
            <a:round/>
            <a:headEnd/>
            <a:tailEnd/>
          </a:ln>
        </p:spPr>
        <p:txBody>
          <a:bodyPr/>
          <a:lstStyle/>
          <a:p>
            <a:endParaRPr lang="en-US"/>
          </a:p>
        </p:txBody>
      </p:sp>
      <p:sp>
        <p:nvSpPr>
          <p:cNvPr id="15371" name="Freeform 14"/>
          <p:cNvSpPr>
            <a:spLocks/>
          </p:cNvSpPr>
          <p:nvPr/>
        </p:nvSpPr>
        <p:spPr bwMode="auto">
          <a:xfrm rot="-4667866">
            <a:off x="842963" y="3416300"/>
            <a:ext cx="287337" cy="2297113"/>
          </a:xfrm>
          <a:custGeom>
            <a:avLst/>
            <a:gdLst>
              <a:gd name="T0" fmla="*/ 2147483646 w 253"/>
              <a:gd name="T1" fmla="*/ 2147483646 h 1023"/>
              <a:gd name="T2" fmla="*/ 2147483646 w 253"/>
              <a:gd name="T3" fmla="*/ 2147483646 h 1023"/>
              <a:gd name="T4" fmla="*/ 2147483646 w 253"/>
              <a:gd name="T5" fmla="*/ 2147483646 h 1023"/>
              <a:gd name="T6" fmla="*/ 2147483646 w 253"/>
              <a:gd name="T7" fmla="*/ 2147483646 h 1023"/>
              <a:gd name="T8" fmla="*/ 2147483646 w 253"/>
              <a:gd name="T9" fmla="*/ 2147483646 h 1023"/>
              <a:gd name="T10" fmla="*/ 2147483646 w 253"/>
              <a:gd name="T11" fmla="*/ 2147483646 h 1023"/>
              <a:gd name="T12" fmla="*/ 2147483646 w 253"/>
              <a:gd name="T13" fmla="*/ 2147483646 h 1023"/>
              <a:gd name="T14" fmla="*/ 2147483646 w 253"/>
              <a:gd name="T15" fmla="*/ 2147483646 h 1023"/>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1023"/>
              <a:gd name="T26" fmla="*/ 253 w 253"/>
              <a:gd name="T27" fmla="*/ 1023 h 10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1023">
                <a:moveTo>
                  <a:pt x="27" y="939"/>
                </a:moveTo>
                <a:cubicBezTo>
                  <a:pt x="90" y="632"/>
                  <a:pt x="0" y="310"/>
                  <a:pt x="75" y="5"/>
                </a:cubicBezTo>
                <a:cubicBezTo>
                  <a:pt x="114" y="9"/>
                  <a:pt x="158" y="0"/>
                  <a:pt x="193" y="18"/>
                </a:cubicBezTo>
                <a:cubicBezTo>
                  <a:pt x="206" y="24"/>
                  <a:pt x="186" y="45"/>
                  <a:pt x="180" y="58"/>
                </a:cubicBezTo>
                <a:cubicBezTo>
                  <a:pt x="123" y="173"/>
                  <a:pt x="180" y="25"/>
                  <a:pt x="140" y="136"/>
                </a:cubicBezTo>
                <a:cubicBezTo>
                  <a:pt x="189" y="274"/>
                  <a:pt x="190" y="442"/>
                  <a:pt x="140" y="581"/>
                </a:cubicBezTo>
                <a:cubicBezTo>
                  <a:pt x="154" y="671"/>
                  <a:pt x="253" y="1023"/>
                  <a:pt x="101" y="922"/>
                </a:cubicBezTo>
                <a:cubicBezTo>
                  <a:pt x="52" y="955"/>
                  <a:pt x="77" y="952"/>
                  <a:pt x="27" y="939"/>
                </a:cubicBezTo>
                <a:close/>
              </a:path>
            </a:pathLst>
          </a:custGeom>
          <a:solidFill>
            <a:srgbClr val="666633"/>
          </a:solidFill>
          <a:ln w="9525">
            <a:solidFill>
              <a:schemeClr val="tx1"/>
            </a:solidFill>
            <a:round/>
            <a:headEnd/>
            <a:tailEnd/>
          </a:ln>
        </p:spPr>
        <p:txBody>
          <a:bodyPr/>
          <a:lstStyle/>
          <a:p>
            <a:endParaRPr lang="en-US"/>
          </a:p>
        </p:txBody>
      </p:sp>
      <p:graphicFrame>
        <p:nvGraphicFramePr>
          <p:cNvPr id="45071" name="Object 3"/>
          <p:cNvGraphicFramePr>
            <a:graphicFrameLocks noChangeAspect="1"/>
          </p:cNvGraphicFramePr>
          <p:nvPr/>
        </p:nvGraphicFramePr>
        <p:xfrm>
          <a:off x="4495800" y="3870325"/>
          <a:ext cx="822325" cy="1273175"/>
        </p:xfrm>
        <a:graphic>
          <a:graphicData uri="http://schemas.openxmlformats.org/presentationml/2006/ole">
            <mc:AlternateContent xmlns:mc="http://schemas.openxmlformats.org/markup-compatibility/2006">
              <mc:Choice xmlns:v="urn:schemas-microsoft-com:vml" Requires="v">
                <p:oleObj spid="_x0000_s15430" name="Image" r:id="rId15" imgW="822633" imgH="1697497" progId="Photoshop.Image.7">
                  <p:embed/>
                </p:oleObj>
              </mc:Choice>
              <mc:Fallback>
                <p:oleObj name="Image" r:id="rId15" imgW="822633" imgH="1697497" progId="Photoshop.Image.7">
                  <p:embed/>
                  <p:pic>
                    <p:nvPicPr>
                      <p:cNvPr id="0" name="Object 3"/>
                      <p:cNvPicPr>
                        <a:picLocks noChangeAspect="1" noChangeArrowheads="1"/>
                      </p:cNvPicPr>
                      <p:nvPr/>
                    </p:nvPicPr>
                    <p:blipFill>
                      <a:blip r:embed="rId16">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4495800" y="3870325"/>
                        <a:ext cx="82232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2" name="Object 4"/>
          <p:cNvGraphicFramePr>
            <a:graphicFrameLocks noChangeAspect="1"/>
          </p:cNvGraphicFramePr>
          <p:nvPr/>
        </p:nvGraphicFramePr>
        <p:xfrm>
          <a:off x="3886200" y="3829050"/>
          <a:ext cx="796925" cy="1028700"/>
        </p:xfrm>
        <a:graphic>
          <a:graphicData uri="http://schemas.openxmlformats.org/presentationml/2006/ole">
            <mc:AlternateContent xmlns:mc="http://schemas.openxmlformats.org/markup-compatibility/2006">
              <mc:Choice xmlns:v="urn:schemas-microsoft-com:vml" Requires="v">
                <p:oleObj spid="_x0000_s15431" name="Image" r:id="rId17" imgW="796807" imgH="1332366" progId="Photoshop.Image.7">
                  <p:embed/>
                </p:oleObj>
              </mc:Choice>
              <mc:Fallback>
                <p:oleObj name="Image" r:id="rId17" imgW="796807" imgH="1332366" progId="Photoshop.Image.7">
                  <p:embed/>
                  <p:pic>
                    <p:nvPicPr>
                      <p:cNvPr id="0" name="Object 4"/>
                      <p:cNvPicPr>
                        <a:picLocks noChangeAspect="1" noChangeArrowheads="1"/>
                      </p:cNvPicPr>
                      <p:nvPr/>
                    </p:nvPicPr>
                    <p:blipFill>
                      <a:blip r:embed="rId18">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3886200" y="3829050"/>
                        <a:ext cx="7969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3" name="Object 5"/>
          <p:cNvGraphicFramePr>
            <a:graphicFrameLocks noChangeAspect="1"/>
          </p:cNvGraphicFramePr>
          <p:nvPr/>
        </p:nvGraphicFramePr>
        <p:xfrm>
          <a:off x="2252663" y="244475"/>
          <a:ext cx="3352800" cy="3687763"/>
        </p:xfrm>
        <a:graphic>
          <a:graphicData uri="http://schemas.openxmlformats.org/presentationml/2006/ole">
            <mc:AlternateContent xmlns:mc="http://schemas.openxmlformats.org/markup-compatibility/2006">
              <mc:Choice xmlns:v="urn:schemas-microsoft-com:vml" Requires="v">
                <p:oleObj spid="_x0000_s15432" name="Image" r:id="rId19" imgW="2886792" imgH="5669086" progId="Photoshop.Image.7">
                  <p:embed/>
                </p:oleObj>
              </mc:Choice>
              <mc:Fallback>
                <p:oleObj name="Image" r:id="rId19" imgW="2886792" imgH="5669086" progId="Photoshop.Image.7">
                  <p:embed/>
                  <p:pic>
                    <p:nvPicPr>
                      <p:cNvPr id="0" name="Object 5"/>
                      <p:cNvPicPr>
                        <a:picLocks noChangeAspect="1" noChangeArrowheads="1"/>
                      </p:cNvPicPr>
                      <p:nvPr/>
                    </p:nvPicPr>
                    <p:blipFill>
                      <a:blip r:embed="rId20">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2252663" y="244475"/>
                        <a:ext cx="33528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4" name="Object 6"/>
          <p:cNvGraphicFramePr>
            <a:graphicFrameLocks noChangeAspect="1"/>
          </p:cNvGraphicFramePr>
          <p:nvPr/>
        </p:nvGraphicFramePr>
        <p:xfrm>
          <a:off x="3810000" y="228600"/>
          <a:ext cx="2205038" cy="1579563"/>
        </p:xfrm>
        <a:graphic>
          <a:graphicData uri="http://schemas.openxmlformats.org/presentationml/2006/ole">
            <mc:AlternateContent xmlns:mc="http://schemas.openxmlformats.org/markup-compatibility/2006">
              <mc:Choice xmlns:v="urn:schemas-microsoft-com:vml" Requires="v">
                <p:oleObj spid="_x0000_s15433" name="Image" r:id="rId21" imgW="2806349" imgH="5511111" progId="Photoshop.Image.7">
                  <p:embed/>
                </p:oleObj>
              </mc:Choice>
              <mc:Fallback>
                <p:oleObj name="Image" r:id="rId21" imgW="2806349" imgH="5511111" progId="Photoshop.Image.7">
                  <p:embed/>
                  <p:pic>
                    <p:nvPicPr>
                      <p:cNvPr id="0" name="Object 6"/>
                      <p:cNvPicPr>
                        <a:picLocks noChangeAspect="1" noChangeArrowheads="1"/>
                      </p:cNvPicPr>
                      <p:nvPr/>
                    </p:nvPicPr>
                    <p:blipFill>
                      <a:blip r:embed="rId2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10000" y="228600"/>
                        <a:ext cx="2205038"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5" name="Object 7"/>
          <p:cNvGraphicFramePr>
            <a:graphicFrameLocks noChangeAspect="1"/>
          </p:cNvGraphicFramePr>
          <p:nvPr/>
        </p:nvGraphicFramePr>
        <p:xfrm>
          <a:off x="4495800" y="1028700"/>
          <a:ext cx="2479675" cy="2762250"/>
        </p:xfrm>
        <a:graphic>
          <a:graphicData uri="http://schemas.openxmlformats.org/presentationml/2006/ole">
            <mc:AlternateContent xmlns:mc="http://schemas.openxmlformats.org/markup-compatibility/2006">
              <mc:Choice xmlns:v="urn:schemas-microsoft-com:vml" Requires="v">
                <p:oleObj spid="_x0000_s15434" name="Image" r:id="rId23" imgW="2476190" imgH="4850794" progId="Photoshop.Image.7">
                  <p:embed/>
                </p:oleObj>
              </mc:Choice>
              <mc:Fallback>
                <p:oleObj name="Image" r:id="rId23" imgW="2476190" imgH="4850794" progId="Photoshop.Image.7">
                  <p:embed/>
                  <p:pic>
                    <p:nvPicPr>
                      <p:cNvPr id="0" name="Object 7"/>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1028700"/>
                        <a:ext cx="24796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77" name="Freeform 21"/>
          <p:cNvSpPr>
            <a:spLocks/>
          </p:cNvSpPr>
          <p:nvPr/>
        </p:nvSpPr>
        <p:spPr bwMode="auto">
          <a:xfrm rot="543620">
            <a:off x="4495800" y="3714750"/>
            <a:ext cx="501650" cy="444500"/>
          </a:xfrm>
          <a:custGeom>
            <a:avLst/>
            <a:gdLst>
              <a:gd name="T0" fmla="*/ 2147483646 w 402"/>
              <a:gd name="T1" fmla="*/ 2147483646 h 386"/>
              <a:gd name="T2" fmla="*/ 2147483646 w 402"/>
              <a:gd name="T3" fmla="*/ 2147483646 h 386"/>
              <a:gd name="T4" fmla="*/ 2147483646 w 402"/>
              <a:gd name="T5" fmla="*/ 2147483646 h 386"/>
              <a:gd name="T6" fmla="*/ 2147483646 w 402"/>
              <a:gd name="T7" fmla="*/ 2147483646 h 386"/>
              <a:gd name="T8" fmla="*/ 2147483646 w 402"/>
              <a:gd name="T9" fmla="*/ 2147483646 h 386"/>
              <a:gd name="T10" fmla="*/ 2147483646 w 402"/>
              <a:gd name="T11" fmla="*/ 2147483646 h 386"/>
              <a:gd name="T12" fmla="*/ 2147483646 w 402"/>
              <a:gd name="T13" fmla="*/ 2147483646 h 386"/>
              <a:gd name="T14" fmla="*/ 2147483646 w 402"/>
              <a:gd name="T15" fmla="*/ 2147483646 h 386"/>
              <a:gd name="T16" fmla="*/ 2147483646 w 402"/>
              <a:gd name="T17" fmla="*/ 2147483646 h 386"/>
              <a:gd name="T18" fmla="*/ 2147483646 w 402"/>
              <a:gd name="T19" fmla="*/ 2147483646 h 386"/>
              <a:gd name="T20" fmla="*/ 2147483646 w 402"/>
              <a:gd name="T21" fmla="*/ 2147483646 h 386"/>
              <a:gd name="T22" fmla="*/ 2147483646 w 402"/>
              <a:gd name="T23" fmla="*/ 2147483646 h 386"/>
              <a:gd name="T24" fmla="*/ 2147483646 w 402"/>
              <a:gd name="T25" fmla="*/ 2147483646 h 386"/>
              <a:gd name="T26" fmla="*/ 2147483646 w 402"/>
              <a:gd name="T27" fmla="*/ 2147483646 h 386"/>
              <a:gd name="T28" fmla="*/ 2147483646 w 402"/>
              <a:gd name="T29" fmla="*/ 2147483646 h 386"/>
              <a:gd name="T30" fmla="*/ 2147483646 w 402"/>
              <a:gd name="T31" fmla="*/ 2147483646 h 386"/>
              <a:gd name="T32" fmla="*/ 2147483646 w 402"/>
              <a:gd name="T33" fmla="*/ 2147483646 h 386"/>
              <a:gd name="T34" fmla="*/ 2147483646 w 402"/>
              <a:gd name="T35" fmla="*/ 2147483646 h 386"/>
              <a:gd name="T36" fmla="*/ 2147483646 w 402"/>
              <a:gd name="T37" fmla="*/ 2147483646 h 386"/>
              <a:gd name="T38" fmla="*/ 2147483646 w 402"/>
              <a:gd name="T39" fmla="*/ 2147483646 h 386"/>
              <a:gd name="T40" fmla="*/ 2147483646 w 402"/>
              <a:gd name="T41" fmla="*/ 2147483646 h 386"/>
              <a:gd name="T42" fmla="*/ 2147483646 w 402"/>
              <a:gd name="T43" fmla="*/ 2147483646 h 386"/>
              <a:gd name="T44" fmla="*/ 2147483646 w 402"/>
              <a:gd name="T45" fmla="*/ 2147483646 h 386"/>
              <a:gd name="T46" fmla="*/ 2147483646 w 402"/>
              <a:gd name="T47" fmla="*/ 2147483646 h 386"/>
              <a:gd name="T48" fmla="*/ 2147483646 w 402"/>
              <a:gd name="T49" fmla="*/ 2147483646 h 386"/>
              <a:gd name="T50" fmla="*/ 2147483646 w 402"/>
              <a:gd name="T51" fmla="*/ 2147483646 h 386"/>
              <a:gd name="T52" fmla="*/ 2147483646 w 402"/>
              <a:gd name="T53" fmla="*/ 2147483646 h 386"/>
              <a:gd name="T54" fmla="*/ 2147483646 w 402"/>
              <a:gd name="T55" fmla="*/ 2147483646 h 386"/>
              <a:gd name="T56" fmla="*/ 2147483646 w 402"/>
              <a:gd name="T57" fmla="*/ 2147483646 h 386"/>
              <a:gd name="T58" fmla="*/ 2147483646 w 402"/>
              <a:gd name="T59" fmla="*/ 2147483646 h 386"/>
              <a:gd name="T60" fmla="*/ 2147483646 w 402"/>
              <a:gd name="T61" fmla="*/ 2147483646 h 386"/>
              <a:gd name="T62" fmla="*/ 2147483646 w 402"/>
              <a:gd name="T63" fmla="*/ 2147483646 h 386"/>
              <a:gd name="T64" fmla="*/ 2147483646 w 402"/>
              <a:gd name="T65" fmla="*/ 2147483646 h 3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2"/>
              <a:gd name="T100" fmla="*/ 0 h 386"/>
              <a:gd name="T101" fmla="*/ 402 w 402"/>
              <a:gd name="T102" fmla="*/ 386 h 3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2" h="386">
                <a:moveTo>
                  <a:pt x="140" y="103"/>
                </a:moveTo>
                <a:cubicBezTo>
                  <a:pt x="157" y="2"/>
                  <a:pt x="147" y="0"/>
                  <a:pt x="245" y="24"/>
                </a:cubicBezTo>
                <a:cubicBezTo>
                  <a:pt x="258" y="20"/>
                  <a:pt x="270" y="11"/>
                  <a:pt x="284" y="11"/>
                </a:cubicBezTo>
                <a:cubicBezTo>
                  <a:pt x="353" y="11"/>
                  <a:pt x="334" y="75"/>
                  <a:pt x="363" y="103"/>
                </a:cubicBezTo>
                <a:cubicBezTo>
                  <a:pt x="373" y="113"/>
                  <a:pt x="389" y="112"/>
                  <a:pt x="402" y="116"/>
                </a:cubicBezTo>
                <a:cubicBezTo>
                  <a:pt x="396" y="140"/>
                  <a:pt x="389" y="192"/>
                  <a:pt x="363" y="208"/>
                </a:cubicBezTo>
                <a:cubicBezTo>
                  <a:pt x="340" y="223"/>
                  <a:pt x="284" y="234"/>
                  <a:pt x="284" y="234"/>
                </a:cubicBezTo>
                <a:cubicBezTo>
                  <a:pt x="255" y="143"/>
                  <a:pt x="288" y="224"/>
                  <a:pt x="258" y="247"/>
                </a:cubicBezTo>
                <a:cubicBezTo>
                  <a:pt x="247" y="255"/>
                  <a:pt x="232" y="238"/>
                  <a:pt x="219" y="234"/>
                </a:cubicBezTo>
                <a:cubicBezTo>
                  <a:pt x="122" y="265"/>
                  <a:pt x="215" y="239"/>
                  <a:pt x="219" y="221"/>
                </a:cubicBezTo>
                <a:cubicBezTo>
                  <a:pt x="222" y="209"/>
                  <a:pt x="201" y="203"/>
                  <a:pt x="192" y="194"/>
                </a:cubicBezTo>
                <a:cubicBezTo>
                  <a:pt x="163" y="108"/>
                  <a:pt x="195" y="182"/>
                  <a:pt x="166" y="247"/>
                </a:cubicBezTo>
                <a:cubicBezTo>
                  <a:pt x="157" y="267"/>
                  <a:pt x="105" y="280"/>
                  <a:pt x="88" y="286"/>
                </a:cubicBezTo>
                <a:cubicBezTo>
                  <a:pt x="84" y="303"/>
                  <a:pt x="62" y="325"/>
                  <a:pt x="75" y="338"/>
                </a:cubicBezTo>
                <a:cubicBezTo>
                  <a:pt x="122" y="386"/>
                  <a:pt x="202" y="319"/>
                  <a:pt x="114" y="378"/>
                </a:cubicBezTo>
                <a:cubicBezTo>
                  <a:pt x="92" y="374"/>
                  <a:pt x="67" y="377"/>
                  <a:pt x="48" y="365"/>
                </a:cubicBezTo>
                <a:cubicBezTo>
                  <a:pt x="36" y="357"/>
                  <a:pt x="41" y="338"/>
                  <a:pt x="35" y="325"/>
                </a:cubicBezTo>
                <a:cubicBezTo>
                  <a:pt x="28" y="311"/>
                  <a:pt x="18" y="299"/>
                  <a:pt x="9" y="286"/>
                </a:cubicBezTo>
                <a:cubicBezTo>
                  <a:pt x="22" y="277"/>
                  <a:pt x="42" y="275"/>
                  <a:pt x="48" y="260"/>
                </a:cubicBezTo>
                <a:cubicBezTo>
                  <a:pt x="53" y="247"/>
                  <a:pt x="35" y="221"/>
                  <a:pt x="35" y="221"/>
                </a:cubicBezTo>
                <a:cubicBezTo>
                  <a:pt x="26" y="212"/>
                  <a:pt x="11" y="206"/>
                  <a:pt x="9" y="194"/>
                </a:cubicBezTo>
                <a:cubicBezTo>
                  <a:pt x="6" y="176"/>
                  <a:pt x="22" y="160"/>
                  <a:pt x="22" y="142"/>
                </a:cubicBezTo>
                <a:cubicBezTo>
                  <a:pt x="22" y="128"/>
                  <a:pt x="13" y="116"/>
                  <a:pt x="9" y="103"/>
                </a:cubicBezTo>
                <a:cubicBezTo>
                  <a:pt x="26" y="94"/>
                  <a:pt x="42" y="77"/>
                  <a:pt x="61" y="77"/>
                </a:cubicBezTo>
                <a:cubicBezTo>
                  <a:pt x="73" y="77"/>
                  <a:pt x="88" y="91"/>
                  <a:pt x="88" y="103"/>
                </a:cubicBezTo>
                <a:cubicBezTo>
                  <a:pt x="88" y="115"/>
                  <a:pt x="70" y="120"/>
                  <a:pt x="61" y="129"/>
                </a:cubicBezTo>
                <a:cubicBezTo>
                  <a:pt x="44" y="125"/>
                  <a:pt x="18" y="131"/>
                  <a:pt x="9" y="116"/>
                </a:cubicBezTo>
                <a:cubicBezTo>
                  <a:pt x="0" y="101"/>
                  <a:pt x="6" y="72"/>
                  <a:pt x="22" y="64"/>
                </a:cubicBezTo>
                <a:cubicBezTo>
                  <a:pt x="42" y="54"/>
                  <a:pt x="66" y="73"/>
                  <a:pt x="88" y="77"/>
                </a:cubicBezTo>
                <a:cubicBezTo>
                  <a:pt x="84" y="64"/>
                  <a:pt x="65" y="47"/>
                  <a:pt x="75" y="37"/>
                </a:cubicBezTo>
                <a:cubicBezTo>
                  <a:pt x="85" y="27"/>
                  <a:pt x="104" y="40"/>
                  <a:pt x="114" y="50"/>
                </a:cubicBezTo>
                <a:cubicBezTo>
                  <a:pt x="124" y="60"/>
                  <a:pt x="121" y="77"/>
                  <a:pt x="127" y="90"/>
                </a:cubicBezTo>
                <a:cubicBezTo>
                  <a:pt x="130" y="96"/>
                  <a:pt x="136" y="99"/>
                  <a:pt x="140" y="103"/>
                </a:cubicBezTo>
                <a:close/>
              </a:path>
            </a:pathLst>
          </a:custGeom>
          <a:solidFill>
            <a:srgbClr val="66FF33"/>
          </a:solidFill>
          <a:ln w="9525">
            <a:solidFill>
              <a:schemeClr val="tx1"/>
            </a:solidFill>
            <a:round/>
            <a:headEnd/>
            <a:tailEnd/>
          </a:ln>
        </p:spPr>
        <p:txBody>
          <a:bodyPr/>
          <a:lstStyle/>
          <a:p>
            <a:endParaRPr lang="en-US"/>
          </a:p>
        </p:txBody>
      </p:sp>
      <p:graphicFrame>
        <p:nvGraphicFramePr>
          <p:cNvPr id="45078" name="Object 9"/>
          <p:cNvGraphicFramePr>
            <a:graphicFrameLocks noChangeAspect="1"/>
          </p:cNvGraphicFramePr>
          <p:nvPr/>
        </p:nvGraphicFramePr>
        <p:xfrm>
          <a:off x="4495800" y="3143250"/>
          <a:ext cx="685800" cy="971550"/>
        </p:xfrm>
        <a:graphic>
          <a:graphicData uri="http://schemas.openxmlformats.org/presentationml/2006/ole">
            <mc:AlternateContent xmlns:mc="http://schemas.openxmlformats.org/markup-compatibility/2006">
              <mc:Choice xmlns:v="urn:schemas-microsoft-com:vml" Requires="v">
                <p:oleObj spid="_x0000_s15435" name="Image" r:id="rId25" imgW="1227421" imgH="1031930" progId="Photoshop.Image.7">
                  <p:embed/>
                </p:oleObj>
              </mc:Choice>
              <mc:Fallback>
                <p:oleObj name="Image" r:id="rId25" imgW="1227421" imgH="1031930" progId="Photoshop.Image.7">
                  <p:embed/>
                  <p:pic>
                    <p:nvPicPr>
                      <p:cNvPr id="0" name="Object 9"/>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3143250"/>
                        <a:ext cx="6858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79" name="Picture 23" descr="columbine_lc"/>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0" y="3028950"/>
            <a:ext cx="533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4" descr="columbine_lc"/>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533400" y="3886200"/>
            <a:ext cx="304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25" descr="butterflies_flowers_mc"/>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400800" y="4349750"/>
            <a:ext cx="19685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26" descr="butterflies_flowers_mc"/>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8382000" y="3771900"/>
            <a:ext cx="10382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7" descr="butterflies_flowers_mc"/>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796925" y="4341813"/>
            <a:ext cx="36449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4" name="Picture 28" descr="rain_mc"/>
          <p:cNvPicPr>
            <a:picLocks noChangeAspect="1" noChangeArrowheads="1" noCrop="1"/>
          </p:cNvPicPr>
          <p:nvPr/>
        </p:nvPicPr>
        <p:blipFill>
          <a:blip r:embed="rId29">
            <a:lum bright="18000"/>
            <a:extLst>
              <a:ext uri="{28A0092B-C50C-407E-A947-70E740481C1C}">
                <a14:useLocalDpi xmlns:a14="http://schemas.microsoft.com/office/drawing/2010/main" val="0"/>
              </a:ext>
            </a:extLst>
          </a:blip>
          <a:srcRect/>
          <a:stretch>
            <a:fillRect/>
          </a:stretch>
        </p:blipFill>
        <p:spPr bwMode="auto">
          <a:xfrm>
            <a:off x="5410200" y="1028700"/>
            <a:ext cx="23050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5" name="Picture 29" descr="rain_mc"/>
          <p:cNvPicPr>
            <a:picLocks noChangeAspect="1" noChangeArrowheads="1" noCrop="1"/>
          </p:cNvPicPr>
          <p:nvPr/>
        </p:nvPicPr>
        <p:blipFill>
          <a:blip r:embed="rId29">
            <a:lum bright="18000"/>
            <a:extLst>
              <a:ext uri="{28A0092B-C50C-407E-A947-70E740481C1C}">
                <a14:useLocalDpi xmlns:a14="http://schemas.microsoft.com/office/drawing/2010/main" val="0"/>
              </a:ext>
            </a:extLst>
          </a:blip>
          <a:srcRect/>
          <a:stretch>
            <a:fillRect/>
          </a:stretch>
        </p:blipFill>
        <p:spPr bwMode="auto">
          <a:xfrm>
            <a:off x="3048000" y="2057400"/>
            <a:ext cx="23050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6" name="Picture 30" descr="partly_sunny_mc"/>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228600" y="3429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7" name="Oval 31" descr="Brown marble"/>
          <p:cNvSpPr>
            <a:spLocks noChangeArrowheads="1"/>
          </p:cNvSpPr>
          <p:nvPr/>
        </p:nvSpPr>
        <p:spPr bwMode="auto">
          <a:xfrm rot="-1128965">
            <a:off x="4343400" y="3886200"/>
            <a:ext cx="425450" cy="249238"/>
          </a:xfrm>
          <a:prstGeom prst="ellipse">
            <a:avLst/>
          </a:prstGeom>
          <a:blipFill dpi="0" rotWithShape="1">
            <a:blip r:embed="rId31">
              <a:alphaModFix amt="33000"/>
            </a:blip>
            <a:srcRect/>
            <a:tile tx="0" ty="0" sx="100000" sy="100000" flip="none" algn="tl"/>
          </a:blipFill>
          <a:ln w="9525">
            <a:solidFill>
              <a:schemeClr val="tx1"/>
            </a:solidFill>
            <a:round/>
            <a:headEnd/>
            <a:tailEnd/>
          </a:ln>
        </p:spPr>
        <p:txBody>
          <a:bodyPr wrap="none" anchor="ctr"/>
          <a:lstStyle/>
          <a:p>
            <a:pPr eaLnBrk="1" hangingPunct="1"/>
            <a:endParaRPr lang="vi-VN" altLang="en-US"/>
          </a:p>
        </p:txBody>
      </p:sp>
      <p:graphicFrame>
        <p:nvGraphicFramePr>
          <p:cNvPr id="45088" name="Object 10"/>
          <p:cNvGraphicFramePr>
            <a:graphicFrameLocks noChangeAspect="1"/>
          </p:cNvGraphicFramePr>
          <p:nvPr/>
        </p:nvGraphicFramePr>
        <p:xfrm>
          <a:off x="2209800" y="2228850"/>
          <a:ext cx="3352800" cy="1689100"/>
        </p:xfrm>
        <a:graphic>
          <a:graphicData uri="http://schemas.openxmlformats.org/presentationml/2006/ole">
            <mc:AlternateContent xmlns:mc="http://schemas.openxmlformats.org/markup-compatibility/2006">
              <mc:Choice xmlns:v="urn:schemas-microsoft-com:vml" Requires="v">
                <p:oleObj spid="_x0000_s15436" name="Image" r:id="rId32" imgW="2886792" imgH="5669086" progId="Photoshop.Image.7">
                  <p:embed/>
                </p:oleObj>
              </mc:Choice>
              <mc:Fallback>
                <p:oleObj name="Image" r:id="rId32" imgW="2886792" imgH="5669086" progId="Photoshop.Image.7">
                  <p:embed/>
                  <p:pic>
                    <p:nvPicPr>
                      <p:cNvPr id="0" name="Object 10"/>
                      <p:cNvPicPr>
                        <a:picLocks noChangeAspect="1" noChangeArrowheads="1"/>
                      </p:cNvPicPr>
                      <p:nvPr/>
                    </p:nvPicPr>
                    <p:blipFill>
                      <a:blip r:embed="rId20">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2209800" y="2228850"/>
                        <a:ext cx="33528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089" name="Picture 33" descr="pansy_yellow_lc"/>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4792663" y="26289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0" name="Picture 34" descr="guava_fruit_swaying_lc"/>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rot="4275270">
            <a:off x="3525044" y="551656"/>
            <a:ext cx="5746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35" descr="butterflies_flowers_mc"/>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2362200" y="4405313"/>
            <a:ext cx="1828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6" descr="butterflies_flowers_mc"/>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1752600" y="3657600"/>
            <a:ext cx="19685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3" name="Picture 37" descr="pansy_yellow_lc"/>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5791200" y="108585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4" name="Picture 38" descr="pansy_yellow_lc"/>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4640263" y="45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5" name="Picture 39" descr="pansy_yellow_lc"/>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4106863" y="17145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6" name="Picture 40" descr="pansy_yellow_lc"/>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2659063" y="45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7" name="Picture 41" descr="pansy_yellow_lc"/>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3573463" y="68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8" name="Picture 42" descr="pansy_yellow_lc"/>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3649663" y="12573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9" name="Picture 43" descr="pansy_yellow_lc"/>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5021263" y="142875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0" name="Picture 44" descr="pansy_yellow_lc"/>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2963863"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1" name="Picture 45" descr="pansy_yellow_lc"/>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3649663"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2" name="Picture 46" descr="guava_fruit_swaying_lc"/>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rot="4275270">
            <a:off x="2610644" y="380206"/>
            <a:ext cx="5746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3" name="Picture 47" descr="guava_fruit_swaying_lc"/>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rot="4275270">
            <a:off x="4591844" y="323056"/>
            <a:ext cx="5746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4" name="Picture 48" descr="guava_fruit_swaying_lc"/>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rot="4275270">
            <a:off x="5807075" y="1069975"/>
            <a:ext cx="460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5" name="Picture 49" descr="guava_fruit_swaying_lc"/>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rot="4275270">
            <a:off x="4972844" y="1294606"/>
            <a:ext cx="5746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6" name="Picture 50" descr="guava_fruit_swaying_lc"/>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rot="4275270">
            <a:off x="2763044" y="2151856"/>
            <a:ext cx="5746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7" name="Picture 51" descr="guava_fruit_swaying_lc"/>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rot="4275270">
            <a:off x="3748087" y="1185863"/>
            <a:ext cx="403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8" name="Picture 52" descr="guava_fruit_swaying_lc"/>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rot="4275270">
            <a:off x="4744244" y="2494756"/>
            <a:ext cx="5746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9" name="Picture 53" descr="guava_fruit_swaying_lc"/>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rot="4275270">
            <a:off x="3753644" y="2151856"/>
            <a:ext cx="5746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0" name="Picture 54" descr="peach_fruit_swaying_hc"/>
          <p:cNvPicPr>
            <a:picLocks noChangeAspect="1" noChangeArrowheads="1" noCrop="1"/>
          </p:cNvPicPr>
          <p:nvPr/>
        </p:nvPicPr>
        <p:blipFill>
          <a:blip r:embed="rId35" cstate="print">
            <a:extLst>
              <a:ext uri="{28A0092B-C50C-407E-A947-70E740481C1C}">
                <a14:useLocalDpi xmlns:a14="http://schemas.microsoft.com/office/drawing/2010/main" val="0"/>
              </a:ext>
            </a:extLst>
          </a:blip>
          <a:srcRect/>
          <a:stretch>
            <a:fillRect/>
          </a:stretch>
        </p:blipFill>
        <p:spPr bwMode="auto">
          <a:xfrm rot="1859028">
            <a:off x="4054475" y="390525"/>
            <a:ext cx="5238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1" name="Picture 55" descr="peach_fruit_swaying_hc"/>
          <p:cNvPicPr>
            <a:picLocks noChangeAspect="1" noChangeArrowheads="1" noCrop="1"/>
          </p:cNvPicPr>
          <p:nvPr/>
        </p:nvPicPr>
        <p:blipFill>
          <a:blip r:embed="rId36" cstate="print">
            <a:extLst>
              <a:ext uri="{28A0092B-C50C-407E-A947-70E740481C1C}">
                <a14:useLocalDpi xmlns:a14="http://schemas.microsoft.com/office/drawing/2010/main" val="0"/>
              </a:ext>
            </a:extLst>
          </a:blip>
          <a:srcRect/>
          <a:stretch>
            <a:fillRect/>
          </a:stretch>
        </p:blipFill>
        <p:spPr bwMode="auto">
          <a:xfrm rot="1859028">
            <a:off x="2493963" y="511175"/>
            <a:ext cx="6762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56" descr="peach_fruit_swaying_hc"/>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rot="1859028">
            <a:off x="4768850" y="646113"/>
            <a:ext cx="484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57" descr="peach_fruit_swaying_hc"/>
          <p:cNvPicPr>
            <a:picLocks noChangeAspect="1" noChangeArrowheads="1" noCrop="1"/>
          </p:cNvPicPr>
          <p:nvPr/>
        </p:nvPicPr>
        <p:blipFill>
          <a:blip r:embed="rId35" cstate="print">
            <a:extLst>
              <a:ext uri="{28A0092B-C50C-407E-A947-70E740481C1C}">
                <a14:useLocalDpi xmlns:a14="http://schemas.microsoft.com/office/drawing/2010/main" val="0"/>
              </a:ext>
            </a:extLst>
          </a:blip>
          <a:srcRect/>
          <a:stretch>
            <a:fillRect/>
          </a:stretch>
        </p:blipFill>
        <p:spPr bwMode="auto">
          <a:xfrm rot="1859028">
            <a:off x="5867400" y="1143000"/>
            <a:ext cx="5238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58" descr="peach_fruit_swaying_hc"/>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rot="1859028">
            <a:off x="3694113" y="1308100"/>
            <a:ext cx="6000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59" descr="peach_fruit_swaying_hc"/>
          <p:cNvPicPr>
            <a:picLocks noChangeAspect="1" noChangeArrowheads="1" noCrop="1"/>
          </p:cNvPicPr>
          <p:nvPr/>
        </p:nvPicPr>
        <p:blipFill>
          <a:blip r:embed="rId39" cstate="print">
            <a:extLst>
              <a:ext uri="{28A0092B-C50C-407E-A947-70E740481C1C}">
                <a14:useLocalDpi xmlns:a14="http://schemas.microsoft.com/office/drawing/2010/main" val="0"/>
              </a:ext>
            </a:extLst>
          </a:blip>
          <a:srcRect/>
          <a:stretch>
            <a:fillRect/>
          </a:stretch>
        </p:blipFill>
        <p:spPr bwMode="auto">
          <a:xfrm rot="1859028">
            <a:off x="4648200" y="2571750"/>
            <a:ext cx="7524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60" descr="peach_fruit_swaying_hc"/>
          <p:cNvPicPr>
            <a:picLocks noChangeAspect="1" noChangeArrowheads="1" noCrop="1"/>
          </p:cNvPicPr>
          <p:nvPr/>
        </p:nvPicPr>
        <p:blipFill>
          <a:blip r:embed="rId39" cstate="print">
            <a:extLst>
              <a:ext uri="{28A0092B-C50C-407E-A947-70E740481C1C}">
                <a14:useLocalDpi xmlns:a14="http://schemas.microsoft.com/office/drawing/2010/main" val="0"/>
              </a:ext>
            </a:extLst>
          </a:blip>
          <a:srcRect/>
          <a:stretch>
            <a:fillRect/>
          </a:stretch>
        </p:blipFill>
        <p:spPr bwMode="auto">
          <a:xfrm rot="1859028">
            <a:off x="4876800" y="1428750"/>
            <a:ext cx="7524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7" name="Picture 61" descr="peach_fruit_swaying_hc"/>
          <p:cNvPicPr>
            <a:picLocks noChangeAspect="1" noChangeArrowheads="1" noCrop="1"/>
          </p:cNvPicPr>
          <p:nvPr/>
        </p:nvPicPr>
        <p:blipFill>
          <a:blip r:embed="rId39" cstate="print">
            <a:extLst>
              <a:ext uri="{28A0092B-C50C-407E-A947-70E740481C1C}">
                <a14:useLocalDpi xmlns:a14="http://schemas.microsoft.com/office/drawing/2010/main" val="0"/>
              </a:ext>
            </a:extLst>
          </a:blip>
          <a:srcRect/>
          <a:stretch>
            <a:fillRect/>
          </a:stretch>
        </p:blipFill>
        <p:spPr bwMode="auto">
          <a:xfrm rot="1859028">
            <a:off x="2590800" y="2228850"/>
            <a:ext cx="7524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8" name="Picture 62" descr="peach_fruit_swaying_hc"/>
          <p:cNvPicPr>
            <a:picLocks noChangeAspect="1" noChangeArrowheads="1" noCrop="1"/>
          </p:cNvPicPr>
          <p:nvPr/>
        </p:nvPicPr>
        <p:blipFill>
          <a:blip r:embed="rId36" cstate="print">
            <a:extLst>
              <a:ext uri="{28A0092B-C50C-407E-A947-70E740481C1C}">
                <a14:useLocalDpi xmlns:a14="http://schemas.microsoft.com/office/drawing/2010/main" val="0"/>
              </a:ext>
            </a:extLst>
          </a:blip>
          <a:srcRect/>
          <a:stretch>
            <a:fillRect/>
          </a:stretch>
        </p:blipFill>
        <p:spPr bwMode="auto">
          <a:xfrm rot="1859028">
            <a:off x="3713163" y="2339975"/>
            <a:ext cx="6762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119" name="Object 11"/>
          <p:cNvGraphicFramePr>
            <a:graphicFrameLocks noChangeAspect="1"/>
          </p:cNvGraphicFramePr>
          <p:nvPr/>
        </p:nvGraphicFramePr>
        <p:xfrm>
          <a:off x="3962400" y="1698625"/>
          <a:ext cx="1600200" cy="2286000"/>
        </p:xfrm>
        <a:graphic>
          <a:graphicData uri="http://schemas.openxmlformats.org/presentationml/2006/ole">
            <mc:AlternateContent xmlns:mc="http://schemas.openxmlformats.org/markup-compatibility/2006">
              <mc:Choice xmlns:v="urn:schemas-microsoft-com:vml" Requires="v">
                <p:oleObj spid="_x0000_s15437" name="Image" r:id="rId40" imgW="1188248" imgH="1828737" progId="Photoshop.Image.7">
                  <p:embed/>
                </p:oleObj>
              </mc:Choice>
              <mc:Fallback>
                <p:oleObj name="Image" r:id="rId40" imgW="1188248" imgH="1828737" progId="Photoshop.Image.7">
                  <p:embed/>
                  <p:pic>
                    <p:nvPicPr>
                      <p:cNvPr id="0" name="Object 11"/>
                      <p:cNvPicPr>
                        <a:picLocks noChangeAspect="1" noChangeArrowheads="1"/>
                      </p:cNvPicPr>
                      <p:nvPr/>
                    </p:nvPicPr>
                    <p:blipFill>
                      <a:blip r:embed="rId4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1698625"/>
                        <a:ext cx="1600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45086"/>
                                        </p:tgtEl>
                                        <p:attrNameLst>
                                          <p:attrName>style.visibility</p:attrName>
                                        </p:attrNameLst>
                                      </p:cBhvr>
                                      <p:to>
                                        <p:strVal val="visible"/>
                                      </p:to>
                                    </p:set>
                                    <p:animEffect transition="in" filter="randombar(horizontal)">
                                      <p:cBhvr>
                                        <p:cTn id="7" dur="2000"/>
                                        <p:tgtEl>
                                          <p:spTgt spid="45086"/>
                                        </p:tgtEl>
                                      </p:cBhvr>
                                    </p:animEffect>
                                  </p:childTnLst>
                                  <p:subTnLst>
                                    <p:audio>
                                      <p:cMediaNode>
                                        <p:cTn display="0" masterRel="sameClick">
                                          <p:stCondLst>
                                            <p:cond evt="begin" delay="0">
                                              <p:tn val="5"/>
                                            </p:cond>
                                          </p:stCondLst>
                                          <p:endCondLst>
                                            <p:cond evt="onStopAudio" delay="0">
                                              <p:tgtEl>
                                                <p:sldTgt/>
                                              </p:tgtEl>
                                            </p:cond>
                                          </p:endCondLst>
                                        </p:cTn>
                                        <p:tgtEl>
                                          <p:sndTgt r:embed="rId7" name="arrow.wav"/>
                                        </p:tgtEl>
                                      </p:cMediaNode>
                                    </p:audio>
                                  </p:subTnLst>
                                </p:cTn>
                              </p:par>
                              <p:par>
                                <p:cTn id="8" presetID="53" presetClass="entr" presetSubtype="0" fill="hold" grpId="0" nodeType="withEffect">
                                  <p:stCondLst>
                                    <p:cond delay="0"/>
                                  </p:stCondLst>
                                  <p:childTnLst>
                                    <p:set>
                                      <p:cBhvr>
                                        <p:cTn id="9" dur="1" fill="hold">
                                          <p:stCondLst>
                                            <p:cond delay="0"/>
                                          </p:stCondLst>
                                        </p:cTn>
                                        <p:tgtEl>
                                          <p:spTgt spid="45087"/>
                                        </p:tgtEl>
                                        <p:attrNameLst>
                                          <p:attrName>style.visibility</p:attrName>
                                        </p:attrNameLst>
                                      </p:cBhvr>
                                      <p:to>
                                        <p:strVal val="visible"/>
                                      </p:to>
                                    </p:set>
                                    <p:anim calcmode="lin" valueType="num">
                                      <p:cBhvr>
                                        <p:cTn id="10" dur="200" fill="hold"/>
                                        <p:tgtEl>
                                          <p:spTgt spid="45087"/>
                                        </p:tgtEl>
                                        <p:attrNameLst>
                                          <p:attrName>ppt_w</p:attrName>
                                        </p:attrNameLst>
                                      </p:cBhvr>
                                      <p:tavLst>
                                        <p:tav tm="0">
                                          <p:val>
                                            <p:fltVal val="0"/>
                                          </p:val>
                                        </p:tav>
                                        <p:tav tm="100000">
                                          <p:val>
                                            <p:strVal val="#ppt_w"/>
                                          </p:val>
                                        </p:tav>
                                      </p:tavLst>
                                    </p:anim>
                                    <p:anim calcmode="lin" valueType="num">
                                      <p:cBhvr>
                                        <p:cTn id="11" dur="200" fill="hold"/>
                                        <p:tgtEl>
                                          <p:spTgt spid="45087"/>
                                        </p:tgtEl>
                                        <p:attrNameLst>
                                          <p:attrName>ppt_h</p:attrName>
                                        </p:attrNameLst>
                                      </p:cBhvr>
                                      <p:tavLst>
                                        <p:tav tm="0">
                                          <p:val>
                                            <p:fltVal val="0"/>
                                          </p:val>
                                        </p:tav>
                                        <p:tav tm="100000">
                                          <p:val>
                                            <p:strVal val="#ppt_h"/>
                                          </p:val>
                                        </p:tav>
                                      </p:tavLst>
                                    </p:anim>
                                    <p:animEffect transition="in" filter="fade">
                                      <p:cBhvr>
                                        <p:cTn id="12" dur="200"/>
                                        <p:tgtEl>
                                          <p:spTgt spid="45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45086"/>
                                        </p:tgtEl>
                                      </p:cBhvr>
                                    </p:animEffect>
                                    <p:set>
                                      <p:cBhvr>
                                        <p:cTn id="17" dur="1" fill="hold">
                                          <p:stCondLst>
                                            <p:cond delay="499"/>
                                          </p:stCondLst>
                                        </p:cTn>
                                        <p:tgtEl>
                                          <p:spTgt spid="4508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7" name="arrow.wav"/>
                                        </p:tgtEl>
                                      </p:cMediaNode>
                                    </p:audio>
                                  </p:subTnLst>
                                </p:cTn>
                              </p:par>
                              <p:par>
                                <p:cTn id="18" presetID="9" presetClass="entr" presetSubtype="0" fill="hold" nodeType="withEffect">
                                  <p:stCondLst>
                                    <p:cond delay="2000"/>
                                  </p:stCondLst>
                                  <p:childTnLst>
                                    <p:set>
                                      <p:cBhvr>
                                        <p:cTn id="19" dur="1" fill="hold">
                                          <p:stCondLst>
                                            <p:cond delay="0"/>
                                          </p:stCondLst>
                                        </p:cTn>
                                        <p:tgtEl>
                                          <p:spTgt spid="45085"/>
                                        </p:tgtEl>
                                        <p:attrNameLst>
                                          <p:attrName>style.visibility</p:attrName>
                                        </p:attrNameLst>
                                      </p:cBhvr>
                                      <p:to>
                                        <p:strVal val="visible"/>
                                      </p:to>
                                    </p:set>
                                    <p:animEffect transition="in" filter="dissolve">
                                      <p:cBhvr>
                                        <p:cTn id="20" dur="3000"/>
                                        <p:tgtEl>
                                          <p:spTgt spid="45085"/>
                                        </p:tgtEl>
                                      </p:cBhvr>
                                    </p:animEffect>
                                  </p:childTnLst>
                                  <p:subTnLst>
                                    <p:audio>
                                      <p:cMediaNode>
                                        <p:cTn display="0" masterRel="sameClick">
                                          <p:stCondLst>
                                            <p:cond evt="begin" delay="0">
                                              <p:tn val="18"/>
                                            </p:cond>
                                          </p:stCondLst>
                                          <p:endCondLst>
                                            <p:cond evt="onStopAudio" delay="0">
                                              <p:tgtEl>
                                                <p:sldTgt/>
                                              </p:tgtEl>
                                            </p:cond>
                                          </p:endCondLst>
                                        </p:cTn>
                                        <p:tgtEl>
                                          <p:sndTgt r:embed="rId8" name="bomb.wav"/>
                                        </p:tgtEl>
                                      </p:cMediaNode>
                                    </p:audio>
                                  </p:subTnLst>
                                </p:cTn>
                              </p:par>
                              <p:par>
                                <p:cTn id="21" presetID="9" presetClass="entr" presetSubtype="0" fill="hold" nodeType="withEffect">
                                  <p:stCondLst>
                                    <p:cond delay="0"/>
                                  </p:stCondLst>
                                  <p:childTnLst>
                                    <p:set>
                                      <p:cBhvr>
                                        <p:cTn id="22" dur="1" fill="hold">
                                          <p:stCondLst>
                                            <p:cond delay="0"/>
                                          </p:stCondLst>
                                        </p:cTn>
                                        <p:tgtEl>
                                          <p:spTgt spid="45084"/>
                                        </p:tgtEl>
                                        <p:attrNameLst>
                                          <p:attrName>style.visibility</p:attrName>
                                        </p:attrNameLst>
                                      </p:cBhvr>
                                      <p:to>
                                        <p:strVal val="visible"/>
                                      </p:to>
                                    </p:set>
                                    <p:animEffect transition="in" filter="dissolve">
                                      <p:cBhvr>
                                        <p:cTn id="23" dur="2000"/>
                                        <p:tgtEl>
                                          <p:spTgt spid="45084"/>
                                        </p:tgtEl>
                                      </p:cBhvr>
                                    </p:animEffect>
                                  </p:childTnLst>
                                  <p:subTnLst>
                                    <p:audio>
                                      <p:cMediaNode>
                                        <p:cTn display="0" masterRel="sameClick">
                                          <p:stCondLst>
                                            <p:cond evt="begin" delay="0">
                                              <p:tn val="21"/>
                                            </p:cond>
                                          </p:stCondLst>
                                          <p:endCondLst>
                                            <p:cond evt="onStopAudio" delay="0">
                                              <p:tgtEl>
                                                <p:sldTgt/>
                                              </p:tgtEl>
                                            </p:cond>
                                          </p:endCondLst>
                                        </p:cTn>
                                        <p:tgtEl>
                                          <p:sndTgt r:embed="rId8" name="bomb.wav"/>
                                        </p:tgtEl>
                                      </p:cMediaNode>
                                    </p:audio>
                                  </p:subTnLst>
                                </p:cTn>
                              </p:par>
                              <p:par>
                                <p:cTn id="24" presetID="6" presetClass="emph" presetSubtype="0" fill="hold" grpId="1" nodeType="withEffect">
                                  <p:stCondLst>
                                    <p:cond delay="0"/>
                                  </p:stCondLst>
                                  <p:childTnLst>
                                    <p:animScale>
                                      <p:cBhvr>
                                        <p:cTn id="25" dur="5000" fill="hold"/>
                                        <p:tgtEl>
                                          <p:spTgt spid="45087"/>
                                        </p:tgtEl>
                                      </p:cBhvr>
                                      <p:by x="150000" y="150000"/>
                                    </p:animScale>
                                  </p:childTnLst>
                                  <p:subTnLst>
                                    <p:audio>
                                      <p:cMediaNode>
                                        <p:cTn display="0" masterRel="sameClick">
                                          <p:stCondLst>
                                            <p:cond evt="begin" delay="0">
                                              <p:tn val="24"/>
                                            </p:cond>
                                          </p:stCondLst>
                                          <p:endCondLst>
                                            <p:cond evt="onStopAudio" delay="0">
                                              <p:tgtEl>
                                                <p:sldTgt/>
                                              </p:tgtEl>
                                            </p:cond>
                                          </p:endCondLst>
                                        </p:cTn>
                                        <p:tgtEl>
                                          <p:sndTgt r:embed="rId9" name="breez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nodeType="clickEffect">
                                  <p:stCondLst>
                                    <p:cond delay="0"/>
                                  </p:stCondLst>
                                  <p:childTnLst>
                                    <p:animEffect transition="out" filter="box(in)">
                                      <p:cBhvr>
                                        <p:cTn id="29" dur="3000"/>
                                        <p:tgtEl>
                                          <p:spTgt spid="45085"/>
                                        </p:tgtEl>
                                      </p:cBhvr>
                                    </p:animEffect>
                                    <p:set>
                                      <p:cBhvr>
                                        <p:cTn id="30" dur="1" fill="hold">
                                          <p:stCondLst>
                                            <p:cond delay="2999"/>
                                          </p:stCondLst>
                                        </p:cTn>
                                        <p:tgtEl>
                                          <p:spTgt spid="45085"/>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10" name="applause.wav"/>
                                        </p:tgtEl>
                                      </p:cMediaNode>
                                    </p:audio>
                                  </p:subTnLst>
                                </p:cTn>
                              </p:par>
                              <p:par>
                                <p:cTn id="31" presetID="4" presetClass="exit" presetSubtype="16" fill="hold" nodeType="withEffect">
                                  <p:stCondLst>
                                    <p:cond delay="0"/>
                                  </p:stCondLst>
                                  <p:childTnLst>
                                    <p:animEffect transition="out" filter="box(in)">
                                      <p:cBhvr>
                                        <p:cTn id="32" dur="3000"/>
                                        <p:tgtEl>
                                          <p:spTgt spid="45084"/>
                                        </p:tgtEl>
                                      </p:cBhvr>
                                    </p:animEffect>
                                    <p:set>
                                      <p:cBhvr>
                                        <p:cTn id="33" dur="1" fill="hold">
                                          <p:stCondLst>
                                            <p:cond delay="2999"/>
                                          </p:stCondLst>
                                        </p:cTn>
                                        <p:tgtEl>
                                          <p:spTgt spid="4508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10" name="applause.wav"/>
                                        </p:tgtEl>
                                      </p:cMediaNode>
                                    </p:audio>
                                  </p:subTnLst>
                                </p:cTn>
                              </p:par>
                              <p:par>
                                <p:cTn id="34" presetID="18" presetClass="entr" presetSubtype="12" fill="hold" nodeType="withEffect">
                                  <p:stCondLst>
                                    <p:cond delay="0"/>
                                  </p:stCondLst>
                                  <p:childTnLst>
                                    <p:set>
                                      <p:cBhvr>
                                        <p:cTn id="35" dur="1" fill="hold">
                                          <p:stCondLst>
                                            <p:cond delay="0"/>
                                          </p:stCondLst>
                                        </p:cTn>
                                        <p:tgtEl>
                                          <p:spTgt spid="45072"/>
                                        </p:tgtEl>
                                        <p:attrNameLst>
                                          <p:attrName>style.visibility</p:attrName>
                                        </p:attrNameLst>
                                      </p:cBhvr>
                                      <p:to>
                                        <p:strVal val="visible"/>
                                      </p:to>
                                    </p:set>
                                    <p:animEffect transition="in" filter="strips(downLeft)">
                                      <p:cBhvr>
                                        <p:cTn id="36" dur="3000"/>
                                        <p:tgtEl>
                                          <p:spTgt spid="45072"/>
                                        </p:tgtEl>
                                      </p:cBhvr>
                                    </p:animEffect>
                                  </p:childTnLst>
                                  <p:subTnLst>
                                    <p:audio>
                                      <p:cMediaNode>
                                        <p:cTn display="0" masterRel="sameClick">
                                          <p:stCondLst>
                                            <p:cond evt="begin" delay="0">
                                              <p:tn val="34"/>
                                            </p:cond>
                                          </p:stCondLst>
                                          <p:endCondLst>
                                            <p:cond evt="onStopAudio" delay="0">
                                              <p:tgtEl>
                                                <p:sldTgt/>
                                              </p:tgtEl>
                                            </p:cond>
                                          </p:endCondLst>
                                        </p:cTn>
                                        <p:tgtEl>
                                          <p:sndTgt r:embed="rId11" name="camera.wav"/>
                                        </p:tgtEl>
                                      </p:cMediaNode>
                                    </p:audio>
                                  </p:subTnLst>
                                </p:cTn>
                              </p:par>
                              <p:par>
                                <p:cTn id="37" presetID="12" presetClass="entr" presetSubtype="4" fill="hold" nodeType="withEffect">
                                  <p:stCondLst>
                                    <p:cond delay="0"/>
                                  </p:stCondLst>
                                  <p:childTnLst>
                                    <p:set>
                                      <p:cBhvr>
                                        <p:cTn id="38" dur="1" fill="hold">
                                          <p:stCondLst>
                                            <p:cond delay="0"/>
                                          </p:stCondLst>
                                        </p:cTn>
                                        <p:tgtEl>
                                          <p:spTgt spid="45086"/>
                                        </p:tgtEl>
                                        <p:attrNameLst>
                                          <p:attrName>style.visibility</p:attrName>
                                        </p:attrNameLst>
                                      </p:cBhvr>
                                      <p:to>
                                        <p:strVal val="visible"/>
                                      </p:to>
                                    </p:set>
                                    <p:animEffect transition="in" filter="slide(fromBottom)">
                                      <p:cBhvr>
                                        <p:cTn id="39" dur="2000"/>
                                        <p:tgtEl>
                                          <p:spTgt spid="4508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5077"/>
                                        </p:tgtEl>
                                        <p:attrNameLst>
                                          <p:attrName>style.visibility</p:attrName>
                                        </p:attrNameLst>
                                      </p:cBhvr>
                                      <p:to>
                                        <p:strVal val="visible"/>
                                      </p:to>
                                    </p:set>
                                    <p:animEffect transition="in" filter="wipe(down)">
                                      <p:cBhvr>
                                        <p:cTn id="42" dur="500"/>
                                        <p:tgtEl>
                                          <p:spTgt spid="45077"/>
                                        </p:tgtEl>
                                      </p:cBhvr>
                                    </p:animEffect>
                                  </p:childTnLst>
                                </p:cTn>
                              </p:par>
                              <p:par>
                                <p:cTn id="43" presetID="22" presetClass="entr" presetSubtype="4" fill="hold" nodeType="withEffect">
                                  <p:stCondLst>
                                    <p:cond delay="0"/>
                                  </p:stCondLst>
                                  <p:childTnLst>
                                    <p:set>
                                      <p:cBhvr>
                                        <p:cTn id="44" dur="1" fill="hold">
                                          <p:stCondLst>
                                            <p:cond delay="0"/>
                                          </p:stCondLst>
                                        </p:cTn>
                                        <p:tgtEl>
                                          <p:spTgt spid="45078"/>
                                        </p:tgtEl>
                                        <p:attrNameLst>
                                          <p:attrName>style.visibility</p:attrName>
                                        </p:attrNameLst>
                                      </p:cBhvr>
                                      <p:to>
                                        <p:strVal val="visible"/>
                                      </p:to>
                                    </p:set>
                                    <p:animEffect transition="in" filter="wipe(down)">
                                      <p:cBhvr>
                                        <p:cTn id="45" dur="3000"/>
                                        <p:tgtEl>
                                          <p:spTgt spid="45078"/>
                                        </p:tgtEl>
                                      </p:cBhvr>
                                    </p:animEffect>
                                  </p:childTnLst>
                                </p:cTn>
                              </p:par>
                              <p:par>
                                <p:cTn id="46" presetID="14" presetClass="exit" presetSubtype="10" fill="hold" grpId="1" nodeType="withEffect">
                                  <p:stCondLst>
                                    <p:cond delay="0"/>
                                  </p:stCondLst>
                                  <p:childTnLst>
                                    <p:animEffect transition="out" filter="randombar(horizontal)">
                                      <p:cBhvr>
                                        <p:cTn id="47" dur="2000"/>
                                        <p:tgtEl>
                                          <p:spTgt spid="45077"/>
                                        </p:tgtEl>
                                      </p:cBhvr>
                                    </p:animEffect>
                                    <p:set>
                                      <p:cBhvr>
                                        <p:cTn id="48" dur="1" fill="hold">
                                          <p:stCondLst>
                                            <p:cond delay="1999"/>
                                          </p:stCondLst>
                                        </p:cTn>
                                        <p:tgtEl>
                                          <p:spTgt spid="45077"/>
                                        </p:tgtEl>
                                        <p:attrNameLst>
                                          <p:attrName>style.visibility</p:attrName>
                                        </p:attrNameLst>
                                      </p:cBhvr>
                                      <p:to>
                                        <p:strVal val="hidden"/>
                                      </p:to>
                                    </p:set>
                                  </p:childTnLst>
                                </p:cTn>
                              </p:par>
                              <p:par>
                                <p:cTn id="49" presetID="14" presetClass="exit" presetSubtype="10" fill="hold" grpId="2" nodeType="withEffect">
                                  <p:stCondLst>
                                    <p:cond delay="0"/>
                                  </p:stCondLst>
                                  <p:childTnLst>
                                    <p:animEffect transition="out" filter="randombar(horizontal)">
                                      <p:cBhvr>
                                        <p:cTn id="50" dur="15000"/>
                                        <p:tgtEl>
                                          <p:spTgt spid="45087"/>
                                        </p:tgtEl>
                                      </p:cBhvr>
                                    </p:animEffect>
                                    <p:set>
                                      <p:cBhvr>
                                        <p:cTn id="51" dur="1" fill="hold">
                                          <p:stCondLst>
                                            <p:cond delay="14999"/>
                                          </p:stCondLst>
                                        </p:cTn>
                                        <p:tgtEl>
                                          <p:spTgt spid="45087"/>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1000"/>
                                        <p:tgtEl>
                                          <p:spTgt spid="45078"/>
                                        </p:tgtEl>
                                      </p:cBhvr>
                                    </p:animEffect>
                                    <p:set>
                                      <p:cBhvr>
                                        <p:cTn id="56" dur="1" fill="hold">
                                          <p:stCondLst>
                                            <p:cond delay="999"/>
                                          </p:stCondLst>
                                        </p:cTn>
                                        <p:tgtEl>
                                          <p:spTgt spid="45078"/>
                                        </p:tgtEl>
                                        <p:attrNameLst>
                                          <p:attrName>style.visibility</p:attrName>
                                        </p:attrNameLst>
                                      </p:cBhvr>
                                      <p:to>
                                        <p:strVal val="hidden"/>
                                      </p:to>
                                    </p:set>
                                  </p:childTnLst>
                                </p:cTn>
                              </p:par>
                              <p:par>
                                <p:cTn id="57" presetID="12" presetClass="entr" presetSubtype="4" fill="hold" nodeType="withEffect">
                                  <p:stCondLst>
                                    <p:cond delay="0"/>
                                  </p:stCondLst>
                                  <p:childTnLst>
                                    <p:set>
                                      <p:cBhvr>
                                        <p:cTn id="58" dur="1" fill="hold">
                                          <p:stCondLst>
                                            <p:cond delay="0"/>
                                          </p:stCondLst>
                                        </p:cTn>
                                        <p:tgtEl>
                                          <p:spTgt spid="45119"/>
                                        </p:tgtEl>
                                        <p:attrNameLst>
                                          <p:attrName>style.visibility</p:attrName>
                                        </p:attrNameLst>
                                      </p:cBhvr>
                                      <p:to>
                                        <p:strVal val="visible"/>
                                      </p:to>
                                    </p:set>
                                    <p:animEffect transition="in" filter="slide(fromBottom)">
                                      <p:cBhvr>
                                        <p:cTn id="59" dur="3000"/>
                                        <p:tgtEl>
                                          <p:spTgt spid="45119"/>
                                        </p:tgtEl>
                                      </p:cBhvr>
                                    </p:animEffect>
                                  </p:childTnLst>
                                </p:cTn>
                              </p:par>
                              <p:par>
                                <p:cTn id="60" presetID="22" presetClass="entr" presetSubtype="4" fill="hold" nodeType="withEffect">
                                  <p:stCondLst>
                                    <p:cond delay="2000"/>
                                  </p:stCondLst>
                                  <p:childTnLst>
                                    <p:set>
                                      <p:cBhvr>
                                        <p:cTn id="61" dur="1" fill="hold">
                                          <p:stCondLst>
                                            <p:cond delay="0"/>
                                          </p:stCondLst>
                                        </p:cTn>
                                        <p:tgtEl>
                                          <p:spTgt spid="45073"/>
                                        </p:tgtEl>
                                        <p:attrNameLst>
                                          <p:attrName>style.visibility</p:attrName>
                                        </p:attrNameLst>
                                      </p:cBhvr>
                                      <p:to>
                                        <p:strVal val="visible"/>
                                      </p:to>
                                    </p:set>
                                    <p:animEffect transition="in" filter="wipe(down)">
                                      <p:cBhvr>
                                        <p:cTn id="62" dur="15000"/>
                                        <p:tgtEl>
                                          <p:spTgt spid="45073"/>
                                        </p:tgtEl>
                                      </p:cBhvr>
                                    </p:animEffect>
                                  </p:childTnLst>
                                </p:cTn>
                              </p:par>
                              <p:par>
                                <p:cTn id="63" presetID="55" presetClass="exit" presetSubtype="0" fill="hold" nodeType="withEffect">
                                  <p:stCondLst>
                                    <p:cond delay="2000"/>
                                  </p:stCondLst>
                                  <p:childTnLst>
                                    <p:anim calcmode="lin" valueType="num">
                                      <p:cBhvr>
                                        <p:cTn id="64" dur="15000"/>
                                        <p:tgtEl>
                                          <p:spTgt spid="45119"/>
                                        </p:tgtEl>
                                        <p:attrNameLst>
                                          <p:attrName>ppt_w</p:attrName>
                                        </p:attrNameLst>
                                      </p:cBhvr>
                                      <p:tavLst>
                                        <p:tav tm="0">
                                          <p:val>
                                            <p:strVal val="ppt_w"/>
                                          </p:val>
                                        </p:tav>
                                        <p:tav tm="100000">
                                          <p:val>
                                            <p:strVal val="ppt_w*0.70"/>
                                          </p:val>
                                        </p:tav>
                                      </p:tavLst>
                                    </p:anim>
                                    <p:anim calcmode="lin" valueType="num">
                                      <p:cBhvr>
                                        <p:cTn id="65" dur="15000"/>
                                        <p:tgtEl>
                                          <p:spTgt spid="45119"/>
                                        </p:tgtEl>
                                        <p:attrNameLst>
                                          <p:attrName>ppt_h</p:attrName>
                                        </p:attrNameLst>
                                      </p:cBhvr>
                                      <p:tavLst>
                                        <p:tav tm="0">
                                          <p:val>
                                            <p:strVal val="ppt_h"/>
                                          </p:val>
                                        </p:tav>
                                        <p:tav tm="100000">
                                          <p:val>
                                            <p:strVal val="ppt_h"/>
                                          </p:val>
                                        </p:tav>
                                      </p:tavLst>
                                    </p:anim>
                                    <p:animEffect transition="out" filter="fade">
                                      <p:cBhvr>
                                        <p:cTn id="66" dur="15000"/>
                                        <p:tgtEl>
                                          <p:spTgt spid="45119"/>
                                        </p:tgtEl>
                                      </p:cBhvr>
                                    </p:animEffect>
                                    <p:set>
                                      <p:cBhvr>
                                        <p:cTn id="67" dur="1" fill="hold">
                                          <p:stCondLst>
                                            <p:cond delay="14999"/>
                                          </p:stCondLst>
                                        </p:cTn>
                                        <p:tgtEl>
                                          <p:spTgt spid="45119"/>
                                        </p:tgtEl>
                                        <p:attrNameLst>
                                          <p:attrName>style.visibility</p:attrName>
                                        </p:attrNameLst>
                                      </p:cBhvr>
                                      <p:to>
                                        <p:strVal val="hidden"/>
                                      </p:to>
                                    </p:set>
                                  </p:childTnLst>
                                </p:cTn>
                              </p:par>
                              <p:par>
                                <p:cTn id="68" presetID="18" presetClass="entr" presetSubtype="12" fill="hold" nodeType="withEffect">
                                  <p:stCondLst>
                                    <p:cond delay="0"/>
                                  </p:stCondLst>
                                  <p:childTnLst>
                                    <p:set>
                                      <p:cBhvr>
                                        <p:cTn id="69" dur="1" fill="hold">
                                          <p:stCondLst>
                                            <p:cond delay="0"/>
                                          </p:stCondLst>
                                        </p:cTn>
                                        <p:tgtEl>
                                          <p:spTgt spid="45071"/>
                                        </p:tgtEl>
                                        <p:attrNameLst>
                                          <p:attrName>style.visibility</p:attrName>
                                        </p:attrNameLst>
                                      </p:cBhvr>
                                      <p:to>
                                        <p:strVal val="visible"/>
                                      </p:to>
                                    </p:set>
                                    <p:animEffect transition="in" filter="strips(downLeft)">
                                      <p:cBhvr>
                                        <p:cTn id="70" dur="1000"/>
                                        <p:tgtEl>
                                          <p:spTgt spid="45071"/>
                                        </p:tgtEl>
                                      </p:cBhvr>
                                    </p:animEffect>
                                  </p:childTnLst>
                                  <p:subTnLst>
                                    <p:audio>
                                      <p:cMediaNode>
                                        <p:cTn display="0" masterRel="sameClick">
                                          <p:stCondLst>
                                            <p:cond evt="begin" delay="0">
                                              <p:tn val="68"/>
                                            </p:cond>
                                          </p:stCondLst>
                                          <p:endCondLst>
                                            <p:cond evt="onStopAudio" delay="0">
                                              <p:tgtEl>
                                                <p:sldTgt/>
                                              </p:tgtEl>
                                            </p:cond>
                                          </p:endCondLst>
                                        </p:cTn>
                                        <p:tgtEl>
                                          <p:sndTgt r:embed="rId9" name="breeze.wav"/>
                                        </p:tgtEl>
                                      </p:cMediaNode>
                                    </p:audio>
                                  </p:subTnLst>
                                </p:cTn>
                              </p:par>
                              <p:par>
                                <p:cTn id="71" presetID="22" presetClass="entr" presetSubtype="4" fill="hold" nodeType="withEffect">
                                  <p:stCondLst>
                                    <p:cond delay="0"/>
                                  </p:stCondLst>
                                  <p:childTnLst>
                                    <p:set>
                                      <p:cBhvr>
                                        <p:cTn id="72" dur="1" fill="hold">
                                          <p:stCondLst>
                                            <p:cond delay="0"/>
                                          </p:stCondLst>
                                        </p:cTn>
                                        <p:tgtEl>
                                          <p:spTgt spid="45075"/>
                                        </p:tgtEl>
                                        <p:attrNameLst>
                                          <p:attrName>style.visibility</p:attrName>
                                        </p:attrNameLst>
                                      </p:cBhvr>
                                      <p:to>
                                        <p:strVal val="visible"/>
                                      </p:to>
                                    </p:set>
                                    <p:animEffect transition="in" filter="wipe(down)">
                                      <p:cBhvr>
                                        <p:cTn id="73" dur="15000"/>
                                        <p:tgtEl>
                                          <p:spTgt spid="45075"/>
                                        </p:tgtEl>
                                      </p:cBhvr>
                                    </p:animEffect>
                                  </p:childTnLst>
                                </p:cTn>
                              </p:par>
                              <p:par>
                                <p:cTn id="74" presetID="22" presetClass="entr" presetSubtype="4" fill="hold" nodeType="withEffect">
                                  <p:stCondLst>
                                    <p:cond delay="0"/>
                                  </p:stCondLst>
                                  <p:childTnLst>
                                    <p:set>
                                      <p:cBhvr>
                                        <p:cTn id="75" dur="1" fill="hold">
                                          <p:stCondLst>
                                            <p:cond delay="0"/>
                                          </p:stCondLst>
                                        </p:cTn>
                                        <p:tgtEl>
                                          <p:spTgt spid="45088"/>
                                        </p:tgtEl>
                                        <p:attrNameLst>
                                          <p:attrName>style.visibility</p:attrName>
                                        </p:attrNameLst>
                                      </p:cBhvr>
                                      <p:to>
                                        <p:strVal val="visible"/>
                                      </p:to>
                                    </p:set>
                                    <p:animEffect transition="in" filter="wipe(down)">
                                      <p:cBhvr>
                                        <p:cTn id="76" dur="10000"/>
                                        <p:tgtEl>
                                          <p:spTgt spid="4508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45074"/>
                                        </p:tgtEl>
                                        <p:attrNameLst>
                                          <p:attrName>style.visibility</p:attrName>
                                        </p:attrNameLst>
                                      </p:cBhvr>
                                      <p:to>
                                        <p:strVal val="visible"/>
                                      </p:to>
                                    </p:set>
                                    <p:animEffect transition="in" filter="wipe(down)">
                                      <p:cBhvr>
                                        <p:cTn id="81" dur="3000"/>
                                        <p:tgtEl>
                                          <p:spTgt spid="4507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5064"/>
                                        </p:tgtEl>
                                        <p:attrNameLst>
                                          <p:attrName>style.visibility</p:attrName>
                                        </p:attrNameLst>
                                      </p:cBhvr>
                                      <p:to>
                                        <p:strVal val="visible"/>
                                      </p:to>
                                    </p:set>
                                    <p:animEffect transition="in" filter="fade">
                                      <p:cBhvr>
                                        <p:cTn id="84" dur="5000"/>
                                        <p:tgtEl>
                                          <p:spTgt spid="45064"/>
                                        </p:tgtEl>
                                      </p:cBhvr>
                                    </p:animEffect>
                                  </p:childTnLst>
                                </p:cTn>
                              </p:par>
                              <p:par>
                                <p:cTn id="85" presetID="10" presetClass="entr" presetSubtype="0" fill="hold" nodeType="withEffect">
                                  <p:stCondLst>
                                    <p:cond delay="0"/>
                                  </p:stCondLst>
                                  <p:childTnLst>
                                    <p:set>
                                      <p:cBhvr>
                                        <p:cTn id="86" dur="1" fill="hold">
                                          <p:stCondLst>
                                            <p:cond delay="0"/>
                                          </p:stCondLst>
                                        </p:cTn>
                                        <p:tgtEl>
                                          <p:spTgt spid="45089"/>
                                        </p:tgtEl>
                                        <p:attrNameLst>
                                          <p:attrName>style.visibility</p:attrName>
                                        </p:attrNameLst>
                                      </p:cBhvr>
                                      <p:to>
                                        <p:strVal val="visible"/>
                                      </p:to>
                                    </p:set>
                                    <p:animEffect transition="in" filter="fade">
                                      <p:cBhvr>
                                        <p:cTn id="87" dur="5000"/>
                                        <p:tgtEl>
                                          <p:spTgt spid="45089"/>
                                        </p:tgtEl>
                                      </p:cBhvr>
                                    </p:animEffect>
                                  </p:childTnLst>
                                </p:cTn>
                              </p:par>
                              <p:par>
                                <p:cTn id="88" presetID="10" presetClass="entr" presetSubtype="0" fill="hold" nodeType="withEffect">
                                  <p:stCondLst>
                                    <p:cond delay="0"/>
                                  </p:stCondLst>
                                  <p:childTnLst>
                                    <p:set>
                                      <p:cBhvr>
                                        <p:cTn id="89" dur="1" fill="hold">
                                          <p:stCondLst>
                                            <p:cond delay="0"/>
                                          </p:stCondLst>
                                        </p:cTn>
                                        <p:tgtEl>
                                          <p:spTgt spid="45101"/>
                                        </p:tgtEl>
                                        <p:attrNameLst>
                                          <p:attrName>style.visibility</p:attrName>
                                        </p:attrNameLst>
                                      </p:cBhvr>
                                      <p:to>
                                        <p:strVal val="visible"/>
                                      </p:to>
                                    </p:set>
                                    <p:animEffect transition="in" filter="fade">
                                      <p:cBhvr>
                                        <p:cTn id="90" dur="5000"/>
                                        <p:tgtEl>
                                          <p:spTgt spid="45101"/>
                                        </p:tgtEl>
                                      </p:cBhvr>
                                    </p:animEffect>
                                  </p:childTnLst>
                                </p:cTn>
                              </p:par>
                              <p:par>
                                <p:cTn id="91" presetID="10" presetClass="entr" presetSubtype="0" fill="hold" nodeType="withEffect">
                                  <p:stCondLst>
                                    <p:cond delay="0"/>
                                  </p:stCondLst>
                                  <p:childTnLst>
                                    <p:set>
                                      <p:cBhvr>
                                        <p:cTn id="92" dur="1" fill="hold">
                                          <p:stCondLst>
                                            <p:cond delay="0"/>
                                          </p:stCondLst>
                                        </p:cTn>
                                        <p:tgtEl>
                                          <p:spTgt spid="45100"/>
                                        </p:tgtEl>
                                        <p:attrNameLst>
                                          <p:attrName>style.visibility</p:attrName>
                                        </p:attrNameLst>
                                      </p:cBhvr>
                                      <p:to>
                                        <p:strVal val="visible"/>
                                      </p:to>
                                    </p:set>
                                    <p:animEffect transition="in" filter="fade">
                                      <p:cBhvr>
                                        <p:cTn id="93" dur="5000"/>
                                        <p:tgtEl>
                                          <p:spTgt spid="45100"/>
                                        </p:tgtEl>
                                      </p:cBhvr>
                                    </p:animEffect>
                                  </p:childTnLst>
                                </p:cTn>
                              </p:par>
                              <p:par>
                                <p:cTn id="94" presetID="10" presetClass="entr" presetSubtype="0" fill="hold" nodeType="withEffect">
                                  <p:stCondLst>
                                    <p:cond delay="0"/>
                                  </p:stCondLst>
                                  <p:childTnLst>
                                    <p:set>
                                      <p:cBhvr>
                                        <p:cTn id="95" dur="1" fill="hold">
                                          <p:stCondLst>
                                            <p:cond delay="0"/>
                                          </p:stCondLst>
                                        </p:cTn>
                                        <p:tgtEl>
                                          <p:spTgt spid="45098"/>
                                        </p:tgtEl>
                                        <p:attrNameLst>
                                          <p:attrName>style.visibility</p:attrName>
                                        </p:attrNameLst>
                                      </p:cBhvr>
                                      <p:to>
                                        <p:strVal val="visible"/>
                                      </p:to>
                                    </p:set>
                                    <p:animEffect transition="in" filter="fade">
                                      <p:cBhvr>
                                        <p:cTn id="96" dur="5000"/>
                                        <p:tgtEl>
                                          <p:spTgt spid="45098"/>
                                        </p:tgtEl>
                                      </p:cBhvr>
                                    </p:animEffect>
                                  </p:childTnLst>
                                </p:cTn>
                              </p:par>
                              <p:par>
                                <p:cTn id="97" presetID="10" presetClass="entr" presetSubtype="0" fill="hold" nodeType="withEffect">
                                  <p:stCondLst>
                                    <p:cond delay="0"/>
                                  </p:stCondLst>
                                  <p:childTnLst>
                                    <p:set>
                                      <p:cBhvr>
                                        <p:cTn id="98" dur="1" fill="hold">
                                          <p:stCondLst>
                                            <p:cond delay="0"/>
                                          </p:stCondLst>
                                        </p:cTn>
                                        <p:tgtEl>
                                          <p:spTgt spid="45097"/>
                                        </p:tgtEl>
                                        <p:attrNameLst>
                                          <p:attrName>style.visibility</p:attrName>
                                        </p:attrNameLst>
                                      </p:cBhvr>
                                      <p:to>
                                        <p:strVal val="visible"/>
                                      </p:to>
                                    </p:set>
                                    <p:animEffect transition="in" filter="fade">
                                      <p:cBhvr>
                                        <p:cTn id="99" dur="5000"/>
                                        <p:tgtEl>
                                          <p:spTgt spid="45097"/>
                                        </p:tgtEl>
                                      </p:cBhvr>
                                    </p:animEffect>
                                  </p:childTnLst>
                                </p:cTn>
                              </p:par>
                              <p:par>
                                <p:cTn id="100" presetID="10" presetClass="entr" presetSubtype="0" fill="hold" nodeType="withEffect">
                                  <p:stCondLst>
                                    <p:cond delay="0"/>
                                  </p:stCondLst>
                                  <p:childTnLst>
                                    <p:set>
                                      <p:cBhvr>
                                        <p:cTn id="101" dur="1" fill="hold">
                                          <p:stCondLst>
                                            <p:cond delay="0"/>
                                          </p:stCondLst>
                                        </p:cTn>
                                        <p:tgtEl>
                                          <p:spTgt spid="45096"/>
                                        </p:tgtEl>
                                        <p:attrNameLst>
                                          <p:attrName>style.visibility</p:attrName>
                                        </p:attrNameLst>
                                      </p:cBhvr>
                                      <p:to>
                                        <p:strVal val="visible"/>
                                      </p:to>
                                    </p:set>
                                    <p:animEffect transition="in" filter="fade">
                                      <p:cBhvr>
                                        <p:cTn id="102" dur="5000"/>
                                        <p:tgtEl>
                                          <p:spTgt spid="45096"/>
                                        </p:tgtEl>
                                      </p:cBhvr>
                                    </p:animEffect>
                                  </p:childTnLst>
                                </p:cTn>
                              </p:par>
                              <p:par>
                                <p:cTn id="103" presetID="10" presetClass="entr" presetSubtype="0" fill="hold" nodeType="withEffect">
                                  <p:stCondLst>
                                    <p:cond delay="0"/>
                                  </p:stCondLst>
                                  <p:childTnLst>
                                    <p:set>
                                      <p:cBhvr>
                                        <p:cTn id="104" dur="1" fill="hold">
                                          <p:stCondLst>
                                            <p:cond delay="0"/>
                                          </p:stCondLst>
                                        </p:cTn>
                                        <p:tgtEl>
                                          <p:spTgt spid="45095"/>
                                        </p:tgtEl>
                                        <p:attrNameLst>
                                          <p:attrName>style.visibility</p:attrName>
                                        </p:attrNameLst>
                                      </p:cBhvr>
                                      <p:to>
                                        <p:strVal val="visible"/>
                                      </p:to>
                                    </p:set>
                                    <p:animEffect transition="in" filter="fade">
                                      <p:cBhvr>
                                        <p:cTn id="105" dur="5000"/>
                                        <p:tgtEl>
                                          <p:spTgt spid="45095"/>
                                        </p:tgtEl>
                                      </p:cBhvr>
                                    </p:animEffect>
                                  </p:childTnLst>
                                </p:cTn>
                              </p:par>
                              <p:par>
                                <p:cTn id="106" presetID="10" presetClass="entr" presetSubtype="0" fill="hold" nodeType="withEffect">
                                  <p:stCondLst>
                                    <p:cond delay="0"/>
                                  </p:stCondLst>
                                  <p:childTnLst>
                                    <p:set>
                                      <p:cBhvr>
                                        <p:cTn id="107" dur="1" fill="hold">
                                          <p:stCondLst>
                                            <p:cond delay="0"/>
                                          </p:stCondLst>
                                        </p:cTn>
                                        <p:tgtEl>
                                          <p:spTgt spid="45094"/>
                                        </p:tgtEl>
                                        <p:attrNameLst>
                                          <p:attrName>style.visibility</p:attrName>
                                        </p:attrNameLst>
                                      </p:cBhvr>
                                      <p:to>
                                        <p:strVal val="visible"/>
                                      </p:to>
                                    </p:set>
                                    <p:animEffect transition="in" filter="fade">
                                      <p:cBhvr>
                                        <p:cTn id="108" dur="5000"/>
                                        <p:tgtEl>
                                          <p:spTgt spid="45094"/>
                                        </p:tgtEl>
                                      </p:cBhvr>
                                    </p:animEffect>
                                  </p:childTnLst>
                                </p:cTn>
                              </p:par>
                              <p:par>
                                <p:cTn id="109" presetID="10" presetClass="entr" presetSubtype="0" fill="hold" nodeType="withEffect">
                                  <p:stCondLst>
                                    <p:cond delay="0"/>
                                  </p:stCondLst>
                                  <p:childTnLst>
                                    <p:set>
                                      <p:cBhvr>
                                        <p:cTn id="110" dur="1" fill="hold">
                                          <p:stCondLst>
                                            <p:cond delay="0"/>
                                          </p:stCondLst>
                                        </p:cTn>
                                        <p:tgtEl>
                                          <p:spTgt spid="45093"/>
                                        </p:tgtEl>
                                        <p:attrNameLst>
                                          <p:attrName>style.visibility</p:attrName>
                                        </p:attrNameLst>
                                      </p:cBhvr>
                                      <p:to>
                                        <p:strVal val="visible"/>
                                      </p:to>
                                    </p:set>
                                    <p:animEffect transition="in" filter="fade">
                                      <p:cBhvr>
                                        <p:cTn id="111" dur="5000"/>
                                        <p:tgtEl>
                                          <p:spTgt spid="45093"/>
                                        </p:tgtEl>
                                      </p:cBhvr>
                                    </p:animEffect>
                                  </p:childTnLst>
                                </p:cTn>
                              </p:par>
                              <p:par>
                                <p:cTn id="112" presetID="10" presetClass="entr" presetSubtype="0" fill="hold" nodeType="withEffect">
                                  <p:stCondLst>
                                    <p:cond delay="0"/>
                                  </p:stCondLst>
                                  <p:childTnLst>
                                    <p:set>
                                      <p:cBhvr>
                                        <p:cTn id="113" dur="1" fill="hold">
                                          <p:stCondLst>
                                            <p:cond delay="0"/>
                                          </p:stCondLst>
                                        </p:cTn>
                                        <p:tgtEl>
                                          <p:spTgt spid="45099"/>
                                        </p:tgtEl>
                                        <p:attrNameLst>
                                          <p:attrName>style.visibility</p:attrName>
                                        </p:attrNameLst>
                                      </p:cBhvr>
                                      <p:to>
                                        <p:strVal val="visible"/>
                                      </p:to>
                                    </p:set>
                                    <p:animEffect transition="in" filter="fade">
                                      <p:cBhvr>
                                        <p:cTn id="114" dur="5000"/>
                                        <p:tgtEl>
                                          <p:spTgt spid="45099"/>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6" presetClass="emph" presetSubtype="0" repeatCount="5000" fill="hold" nodeType="clickEffect">
                                  <p:stCondLst>
                                    <p:cond delay="0"/>
                                  </p:stCondLst>
                                  <p:childTnLst>
                                    <p:animScale>
                                      <p:cBhvr>
                                        <p:cTn id="118" dur="3000" fill="hold"/>
                                        <p:tgtEl>
                                          <p:spTgt spid="45099"/>
                                        </p:tgtEl>
                                      </p:cBhvr>
                                      <p:by x="150000" y="150000"/>
                                    </p:animScale>
                                  </p:childTnLst>
                                </p:cTn>
                              </p:par>
                              <p:par>
                                <p:cTn id="119" presetID="23" presetClass="exit" presetSubtype="32" fill="hold" nodeType="withEffect">
                                  <p:stCondLst>
                                    <p:cond delay="0"/>
                                  </p:stCondLst>
                                  <p:childTnLst>
                                    <p:anim calcmode="lin" valueType="num">
                                      <p:cBhvr>
                                        <p:cTn id="120" dur="5000"/>
                                        <p:tgtEl>
                                          <p:spTgt spid="45089"/>
                                        </p:tgtEl>
                                        <p:attrNameLst>
                                          <p:attrName>ppt_w</p:attrName>
                                        </p:attrNameLst>
                                      </p:cBhvr>
                                      <p:tavLst>
                                        <p:tav tm="0">
                                          <p:val>
                                            <p:strVal val="ppt_w"/>
                                          </p:val>
                                        </p:tav>
                                        <p:tav tm="100000">
                                          <p:val>
                                            <p:fltVal val="0"/>
                                          </p:val>
                                        </p:tav>
                                      </p:tavLst>
                                    </p:anim>
                                    <p:anim calcmode="lin" valueType="num">
                                      <p:cBhvr>
                                        <p:cTn id="121" dur="5000"/>
                                        <p:tgtEl>
                                          <p:spTgt spid="45089"/>
                                        </p:tgtEl>
                                        <p:attrNameLst>
                                          <p:attrName>ppt_h</p:attrName>
                                        </p:attrNameLst>
                                      </p:cBhvr>
                                      <p:tavLst>
                                        <p:tav tm="0">
                                          <p:val>
                                            <p:strVal val="ppt_h"/>
                                          </p:val>
                                        </p:tav>
                                        <p:tav tm="100000">
                                          <p:val>
                                            <p:fltVal val="0"/>
                                          </p:val>
                                        </p:tav>
                                      </p:tavLst>
                                    </p:anim>
                                    <p:set>
                                      <p:cBhvr>
                                        <p:cTn id="122" dur="1" fill="hold">
                                          <p:stCondLst>
                                            <p:cond delay="4999"/>
                                          </p:stCondLst>
                                        </p:cTn>
                                        <p:tgtEl>
                                          <p:spTgt spid="45089"/>
                                        </p:tgtEl>
                                        <p:attrNameLst>
                                          <p:attrName>style.visibility</p:attrName>
                                        </p:attrNameLst>
                                      </p:cBhvr>
                                      <p:to>
                                        <p:strVal val="hidden"/>
                                      </p:to>
                                    </p:set>
                                  </p:childTnLst>
                                </p:cTn>
                              </p:par>
                              <p:par>
                                <p:cTn id="123" presetID="23" presetClass="exit" presetSubtype="32" fill="hold" nodeType="withEffect">
                                  <p:stCondLst>
                                    <p:cond delay="0"/>
                                  </p:stCondLst>
                                  <p:childTnLst>
                                    <p:anim calcmode="lin" valueType="num">
                                      <p:cBhvr>
                                        <p:cTn id="124" dur="5000"/>
                                        <p:tgtEl>
                                          <p:spTgt spid="45101"/>
                                        </p:tgtEl>
                                        <p:attrNameLst>
                                          <p:attrName>ppt_w</p:attrName>
                                        </p:attrNameLst>
                                      </p:cBhvr>
                                      <p:tavLst>
                                        <p:tav tm="0">
                                          <p:val>
                                            <p:strVal val="ppt_w"/>
                                          </p:val>
                                        </p:tav>
                                        <p:tav tm="100000">
                                          <p:val>
                                            <p:fltVal val="0"/>
                                          </p:val>
                                        </p:tav>
                                      </p:tavLst>
                                    </p:anim>
                                    <p:anim calcmode="lin" valueType="num">
                                      <p:cBhvr>
                                        <p:cTn id="125" dur="5000"/>
                                        <p:tgtEl>
                                          <p:spTgt spid="45101"/>
                                        </p:tgtEl>
                                        <p:attrNameLst>
                                          <p:attrName>ppt_h</p:attrName>
                                        </p:attrNameLst>
                                      </p:cBhvr>
                                      <p:tavLst>
                                        <p:tav tm="0">
                                          <p:val>
                                            <p:strVal val="ppt_h"/>
                                          </p:val>
                                        </p:tav>
                                        <p:tav tm="100000">
                                          <p:val>
                                            <p:fltVal val="0"/>
                                          </p:val>
                                        </p:tav>
                                      </p:tavLst>
                                    </p:anim>
                                    <p:set>
                                      <p:cBhvr>
                                        <p:cTn id="126" dur="1" fill="hold">
                                          <p:stCondLst>
                                            <p:cond delay="4999"/>
                                          </p:stCondLst>
                                        </p:cTn>
                                        <p:tgtEl>
                                          <p:spTgt spid="45101"/>
                                        </p:tgtEl>
                                        <p:attrNameLst>
                                          <p:attrName>style.visibility</p:attrName>
                                        </p:attrNameLst>
                                      </p:cBhvr>
                                      <p:to>
                                        <p:strVal val="hidden"/>
                                      </p:to>
                                    </p:set>
                                  </p:childTnLst>
                                </p:cTn>
                              </p:par>
                              <p:par>
                                <p:cTn id="127" presetID="23" presetClass="exit" presetSubtype="32" fill="hold" nodeType="withEffect">
                                  <p:stCondLst>
                                    <p:cond delay="0"/>
                                  </p:stCondLst>
                                  <p:childTnLst>
                                    <p:anim calcmode="lin" valueType="num">
                                      <p:cBhvr>
                                        <p:cTn id="128" dur="5000"/>
                                        <p:tgtEl>
                                          <p:spTgt spid="45100"/>
                                        </p:tgtEl>
                                        <p:attrNameLst>
                                          <p:attrName>ppt_w</p:attrName>
                                        </p:attrNameLst>
                                      </p:cBhvr>
                                      <p:tavLst>
                                        <p:tav tm="0">
                                          <p:val>
                                            <p:strVal val="ppt_w"/>
                                          </p:val>
                                        </p:tav>
                                        <p:tav tm="100000">
                                          <p:val>
                                            <p:fltVal val="0"/>
                                          </p:val>
                                        </p:tav>
                                      </p:tavLst>
                                    </p:anim>
                                    <p:anim calcmode="lin" valueType="num">
                                      <p:cBhvr>
                                        <p:cTn id="129" dur="5000"/>
                                        <p:tgtEl>
                                          <p:spTgt spid="45100"/>
                                        </p:tgtEl>
                                        <p:attrNameLst>
                                          <p:attrName>ppt_h</p:attrName>
                                        </p:attrNameLst>
                                      </p:cBhvr>
                                      <p:tavLst>
                                        <p:tav tm="0">
                                          <p:val>
                                            <p:strVal val="ppt_h"/>
                                          </p:val>
                                        </p:tav>
                                        <p:tav tm="100000">
                                          <p:val>
                                            <p:fltVal val="0"/>
                                          </p:val>
                                        </p:tav>
                                      </p:tavLst>
                                    </p:anim>
                                    <p:set>
                                      <p:cBhvr>
                                        <p:cTn id="130" dur="1" fill="hold">
                                          <p:stCondLst>
                                            <p:cond delay="4999"/>
                                          </p:stCondLst>
                                        </p:cTn>
                                        <p:tgtEl>
                                          <p:spTgt spid="45100"/>
                                        </p:tgtEl>
                                        <p:attrNameLst>
                                          <p:attrName>style.visibility</p:attrName>
                                        </p:attrNameLst>
                                      </p:cBhvr>
                                      <p:to>
                                        <p:strVal val="hidden"/>
                                      </p:to>
                                    </p:set>
                                  </p:childTnLst>
                                </p:cTn>
                              </p:par>
                              <p:par>
                                <p:cTn id="131" presetID="23" presetClass="exit" presetSubtype="32" fill="hold" nodeType="withEffect">
                                  <p:stCondLst>
                                    <p:cond delay="0"/>
                                  </p:stCondLst>
                                  <p:childTnLst>
                                    <p:anim calcmode="lin" valueType="num">
                                      <p:cBhvr>
                                        <p:cTn id="132" dur="5000"/>
                                        <p:tgtEl>
                                          <p:spTgt spid="45099"/>
                                        </p:tgtEl>
                                        <p:attrNameLst>
                                          <p:attrName>ppt_w</p:attrName>
                                        </p:attrNameLst>
                                      </p:cBhvr>
                                      <p:tavLst>
                                        <p:tav tm="0">
                                          <p:val>
                                            <p:strVal val="ppt_w"/>
                                          </p:val>
                                        </p:tav>
                                        <p:tav tm="100000">
                                          <p:val>
                                            <p:fltVal val="0"/>
                                          </p:val>
                                        </p:tav>
                                      </p:tavLst>
                                    </p:anim>
                                    <p:anim calcmode="lin" valueType="num">
                                      <p:cBhvr>
                                        <p:cTn id="133" dur="5000"/>
                                        <p:tgtEl>
                                          <p:spTgt spid="45099"/>
                                        </p:tgtEl>
                                        <p:attrNameLst>
                                          <p:attrName>ppt_h</p:attrName>
                                        </p:attrNameLst>
                                      </p:cBhvr>
                                      <p:tavLst>
                                        <p:tav tm="0">
                                          <p:val>
                                            <p:strVal val="ppt_h"/>
                                          </p:val>
                                        </p:tav>
                                        <p:tav tm="100000">
                                          <p:val>
                                            <p:fltVal val="0"/>
                                          </p:val>
                                        </p:tav>
                                      </p:tavLst>
                                    </p:anim>
                                    <p:set>
                                      <p:cBhvr>
                                        <p:cTn id="134" dur="1" fill="hold">
                                          <p:stCondLst>
                                            <p:cond delay="4999"/>
                                          </p:stCondLst>
                                        </p:cTn>
                                        <p:tgtEl>
                                          <p:spTgt spid="45099"/>
                                        </p:tgtEl>
                                        <p:attrNameLst>
                                          <p:attrName>style.visibility</p:attrName>
                                        </p:attrNameLst>
                                      </p:cBhvr>
                                      <p:to>
                                        <p:strVal val="hidden"/>
                                      </p:to>
                                    </p:set>
                                  </p:childTnLst>
                                </p:cTn>
                              </p:par>
                              <p:par>
                                <p:cTn id="135" presetID="23" presetClass="exit" presetSubtype="32" fill="hold" nodeType="withEffect">
                                  <p:stCondLst>
                                    <p:cond delay="0"/>
                                  </p:stCondLst>
                                  <p:childTnLst>
                                    <p:anim calcmode="lin" valueType="num">
                                      <p:cBhvr>
                                        <p:cTn id="136" dur="5000"/>
                                        <p:tgtEl>
                                          <p:spTgt spid="45093"/>
                                        </p:tgtEl>
                                        <p:attrNameLst>
                                          <p:attrName>ppt_w</p:attrName>
                                        </p:attrNameLst>
                                      </p:cBhvr>
                                      <p:tavLst>
                                        <p:tav tm="0">
                                          <p:val>
                                            <p:strVal val="ppt_w"/>
                                          </p:val>
                                        </p:tav>
                                        <p:tav tm="100000">
                                          <p:val>
                                            <p:fltVal val="0"/>
                                          </p:val>
                                        </p:tav>
                                      </p:tavLst>
                                    </p:anim>
                                    <p:anim calcmode="lin" valueType="num">
                                      <p:cBhvr>
                                        <p:cTn id="137" dur="5000"/>
                                        <p:tgtEl>
                                          <p:spTgt spid="45093"/>
                                        </p:tgtEl>
                                        <p:attrNameLst>
                                          <p:attrName>ppt_h</p:attrName>
                                        </p:attrNameLst>
                                      </p:cBhvr>
                                      <p:tavLst>
                                        <p:tav tm="0">
                                          <p:val>
                                            <p:strVal val="ppt_h"/>
                                          </p:val>
                                        </p:tav>
                                        <p:tav tm="100000">
                                          <p:val>
                                            <p:fltVal val="0"/>
                                          </p:val>
                                        </p:tav>
                                      </p:tavLst>
                                    </p:anim>
                                    <p:set>
                                      <p:cBhvr>
                                        <p:cTn id="138" dur="1" fill="hold">
                                          <p:stCondLst>
                                            <p:cond delay="4999"/>
                                          </p:stCondLst>
                                        </p:cTn>
                                        <p:tgtEl>
                                          <p:spTgt spid="45093"/>
                                        </p:tgtEl>
                                        <p:attrNameLst>
                                          <p:attrName>style.visibility</p:attrName>
                                        </p:attrNameLst>
                                      </p:cBhvr>
                                      <p:to>
                                        <p:strVal val="hidden"/>
                                      </p:to>
                                    </p:set>
                                  </p:childTnLst>
                                </p:cTn>
                              </p:par>
                              <p:par>
                                <p:cTn id="139" presetID="23" presetClass="exit" presetSubtype="32" fill="hold" nodeType="withEffect">
                                  <p:stCondLst>
                                    <p:cond delay="0"/>
                                  </p:stCondLst>
                                  <p:childTnLst>
                                    <p:anim calcmode="lin" valueType="num">
                                      <p:cBhvr>
                                        <p:cTn id="140" dur="5000"/>
                                        <p:tgtEl>
                                          <p:spTgt spid="45094"/>
                                        </p:tgtEl>
                                        <p:attrNameLst>
                                          <p:attrName>ppt_w</p:attrName>
                                        </p:attrNameLst>
                                      </p:cBhvr>
                                      <p:tavLst>
                                        <p:tav tm="0">
                                          <p:val>
                                            <p:strVal val="ppt_w"/>
                                          </p:val>
                                        </p:tav>
                                        <p:tav tm="100000">
                                          <p:val>
                                            <p:fltVal val="0"/>
                                          </p:val>
                                        </p:tav>
                                      </p:tavLst>
                                    </p:anim>
                                    <p:anim calcmode="lin" valueType="num">
                                      <p:cBhvr>
                                        <p:cTn id="141" dur="5000"/>
                                        <p:tgtEl>
                                          <p:spTgt spid="45094"/>
                                        </p:tgtEl>
                                        <p:attrNameLst>
                                          <p:attrName>ppt_h</p:attrName>
                                        </p:attrNameLst>
                                      </p:cBhvr>
                                      <p:tavLst>
                                        <p:tav tm="0">
                                          <p:val>
                                            <p:strVal val="ppt_h"/>
                                          </p:val>
                                        </p:tav>
                                        <p:tav tm="100000">
                                          <p:val>
                                            <p:fltVal val="0"/>
                                          </p:val>
                                        </p:tav>
                                      </p:tavLst>
                                    </p:anim>
                                    <p:set>
                                      <p:cBhvr>
                                        <p:cTn id="142" dur="1" fill="hold">
                                          <p:stCondLst>
                                            <p:cond delay="4999"/>
                                          </p:stCondLst>
                                        </p:cTn>
                                        <p:tgtEl>
                                          <p:spTgt spid="45094"/>
                                        </p:tgtEl>
                                        <p:attrNameLst>
                                          <p:attrName>style.visibility</p:attrName>
                                        </p:attrNameLst>
                                      </p:cBhvr>
                                      <p:to>
                                        <p:strVal val="hidden"/>
                                      </p:to>
                                    </p:set>
                                  </p:childTnLst>
                                </p:cTn>
                              </p:par>
                              <p:par>
                                <p:cTn id="143" presetID="23" presetClass="exit" presetSubtype="32" fill="hold" nodeType="withEffect">
                                  <p:stCondLst>
                                    <p:cond delay="0"/>
                                  </p:stCondLst>
                                  <p:childTnLst>
                                    <p:anim calcmode="lin" valueType="num">
                                      <p:cBhvr>
                                        <p:cTn id="144" dur="5000"/>
                                        <p:tgtEl>
                                          <p:spTgt spid="45097"/>
                                        </p:tgtEl>
                                        <p:attrNameLst>
                                          <p:attrName>ppt_w</p:attrName>
                                        </p:attrNameLst>
                                      </p:cBhvr>
                                      <p:tavLst>
                                        <p:tav tm="0">
                                          <p:val>
                                            <p:strVal val="ppt_w"/>
                                          </p:val>
                                        </p:tav>
                                        <p:tav tm="100000">
                                          <p:val>
                                            <p:fltVal val="0"/>
                                          </p:val>
                                        </p:tav>
                                      </p:tavLst>
                                    </p:anim>
                                    <p:anim calcmode="lin" valueType="num">
                                      <p:cBhvr>
                                        <p:cTn id="145" dur="5000"/>
                                        <p:tgtEl>
                                          <p:spTgt spid="45097"/>
                                        </p:tgtEl>
                                        <p:attrNameLst>
                                          <p:attrName>ppt_h</p:attrName>
                                        </p:attrNameLst>
                                      </p:cBhvr>
                                      <p:tavLst>
                                        <p:tav tm="0">
                                          <p:val>
                                            <p:strVal val="ppt_h"/>
                                          </p:val>
                                        </p:tav>
                                        <p:tav tm="100000">
                                          <p:val>
                                            <p:fltVal val="0"/>
                                          </p:val>
                                        </p:tav>
                                      </p:tavLst>
                                    </p:anim>
                                    <p:set>
                                      <p:cBhvr>
                                        <p:cTn id="146" dur="1" fill="hold">
                                          <p:stCondLst>
                                            <p:cond delay="4999"/>
                                          </p:stCondLst>
                                        </p:cTn>
                                        <p:tgtEl>
                                          <p:spTgt spid="45097"/>
                                        </p:tgtEl>
                                        <p:attrNameLst>
                                          <p:attrName>style.visibility</p:attrName>
                                        </p:attrNameLst>
                                      </p:cBhvr>
                                      <p:to>
                                        <p:strVal val="hidden"/>
                                      </p:to>
                                    </p:set>
                                  </p:childTnLst>
                                </p:cTn>
                              </p:par>
                              <p:par>
                                <p:cTn id="147" presetID="23" presetClass="exit" presetSubtype="32" fill="hold" nodeType="withEffect">
                                  <p:stCondLst>
                                    <p:cond delay="0"/>
                                  </p:stCondLst>
                                  <p:childTnLst>
                                    <p:anim calcmode="lin" valueType="num">
                                      <p:cBhvr>
                                        <p:cTn id="148" dur="5000"/>
                                        <p:tgtEl>
                                          <p:spTgt spid="45098"/>
                                        </p:tgtEl>
                                        <p:attrNameLst>
                                          <p:attrName>ppt_w</p:attrName>
                                        </p:attrNameLst>
                                      </p:cBhvr>
                                      <p:tavLst>
                                        <p:tav tm="0">
                                          <p:val>
                                            <p:strVal val="ppt_w"/>
                                          </p:val>
                                        </p:tav>
                                        <p:tav tm="100000">
                                          <p:val>
                                            <p:fltVal val="0"/>
                                          </p:val>
                                        </p:tav>
                                      </p:tavLst>
                                    </p:anim>
                                    <p:anim calcmode="lin" valueType="num">
                                      <p:cBhvr>
                                        <p:cTn id="149" dur="5000"/>
                                        <p:tgtEl>
                                          <p:spTgt spid="45098"/>
                                        </p:tgtEl>
                                        <p:attrNameLst>
                                          <p:attrName>ppt_h</p:attrName>
                                        </p:attrNameLst>
                                      </p:cBhvr>
                                      <p:tavLst>
                                        <p:tav tm="0">
                                          <p:val>
                                            <p:strVal val="ppt_h"/>
                                          </p:val>
                                        </p:tav>
                                        <p:tav tm="100000">
                                          <p:val>
                                            <p:fltVal val="0"/>
                                          </p:val>
                                        </p:tav>
                                      </p:tavLst>
                                    </p:anim>
                                    <p:set>
                                      <p:cBhvr>
                                        <p:cTn id="150" dur="1" fill="hold">
                                          <p:stCondLst>
                                            <p:cond delay="4999"/>
                                          </p:stCondLst>
                                        </p:cTn>
                                        <p:tgtEl>
                                          <p:spTgt spid="45098"/>
                                        </p:tgtEl>
                                        <p:attrNameLst>
                                          <p:attrName>style.visibility</p:attrName>
                                        </p:attrNameLst>
                                      </p:cBhvr>
                                      <p:to>
                                        <p:strVal val="hidden"/>
                                      </p:to>
                                    </p:set>
                                  </p:childTnLst>
                                </p:cTn>
                              </p:par>
                              <p:par>
                                <p:cTn id="151" presetID="23" presetClass="exit" presetSubtype="32" fill="hold" nodeType="withEffect">
                                  <p:stCondLst>
                                    <p:cond delay="0"/>
                                  </p:stCondLst>
                                  <p:childTnLst>
                                    <p:anim calcmode="lin" valueType="num">
                                      <p:cBhvr>
                                        <p:cTn id="152" dur="5000"/>
                                        <p:tgtEl>
                                          <p:spTgt spid="45095"/>
                                        </p:tgtEl>
                                        <p:attrNameLst>
                                          <p:attrName>ppt_w</p:attrName>
                                        </p:attrNameLst>
                                      </p:cBhvr>
                                      <p:tavLst>
                                        <p:tav tm="0">
                                          <p:val>
                                            <p:strVal val="ppt_w"/>
                                          </p:val>
                                        </p:tav>
                                        <p:tav tm="100000">
                                          <p:val>
                                            <p:fltVal val="0"/>
                                          </p:val>
                                        </p:tav>
                                      </p:tavLst>
                                    </p:anim>
                                    <p:anim calcmode="lin" valueType="num">
                                      <p:cBhvr>
                                        <p:cTn id="153" dur="5000"/>
                                        <p:tgtEl>
                                          <p:spTgt spid="45095"/>
                                        </p:tgtEl>
                                        <p:attrNameLst>
                                          <p:attrName>ppt_h</p:attrName>
                                        </p:attrNameLst>
                                      </p:cBhvr>
                                      <p:tavLst>
                                        <p:tav tm="0">
                                          <p:val>
                                            <p:strVal val="ppt_h"/>
                                          </p:val>
                                        </p:tav>
                                        <p:tav tm="100000">
                                          <p:val>
                                            <p:fltVal val="0"/>
                                          </p:val>
                                        </p:tav>
                                      </p:tavLst>
                                    </p:anim>
                                    <p:set>
                                      <p:cBhvr>
                                        <p:cTn id="154" dur="1" fill="hold">
                                          <p:stCondLst>
                                            <p:cond delay="4999"/>
                                          </p:stCondLst>
                                        </p:cTn>
                                        <p:tgtEl>
                                          <p:spTgt spid="45095"/>
                                        </p:tgtEl>
                                        <p:attrNameLst>
                                          <p:attrName>style.visibility</p:attrName>
                                        </p:attrNameLst>
                                      </p:cBhvr>
                                      <p:to>
                                        <p:strVal val="hidden"/>
                                      </p:to>
                                    </p:set>
                                  </p:childTnLst>
                                </p:cTn>
                              </p:par>
                              <p:par>
                                <p:cTn id="155" presetID="23" presetClass="exit" presetSubtype="32" fill="hold" nodeType="withEffect">
                                  <p:stCondLst>
                                    <p:cond delay="0"/>
                                  </p:stCondLst>
                                  <p:childTnLst>
                                    <p:anim calcmode="lin" valueType="num">
                                      <p:cBhvr>
                                        <p:cTn id="156" dur="5000"/>
                                        <p:tgtEl>
                                          <p:spTgt spid="45096"/>
                                        </p:tgtEl>
                                        <p:attrNameLst>
                                          <p:attrName>ppt_w</p:attrName>
                                        </p:attrNameLst>
                                      </p:cBhvr>
                                      <p:tavLst>
                                        <p:tav tm="0">
                                          <p:val>
                                            <p:strVal val="ppt_w"/>
                                          </p:val>
                                        </p:tav>
                                        <p:tav tm="100000">
                                          <p:val>
                                            <p:fltVal val="0"/>
                                          </p:val>
                                        </p:tav>
                                      </p:tavLst>
                                    </p:anim>
                                    <p:anim calcmode="lin" valueType="num">
                                      <p:cBhvr>
                                        <p:cTn id="157" dur="5000"/>
                                        <p:tgtEl>
                                          <p:spTgt spid="45096"/>
                                        </p:tgtEl>
                                        <p:attrNameLst>
                                          <p:attrName>ppt_h</p:attrName>
                                        </p:attrNameLst>
                                      </p:cBhvr>
                                      <p:tavLst>
                                        <p:tav tm="0">
                                          <p:val>
                                            <p:strVal val="ppt_h"/>
                                          </p:val>
                                        </p:tav>
                                        <p:tav tm="100000">
                                          <p:val>
                                            <p:fltVal val="0"/>
                                          </p:val>
                                        </p:tav>
                                      </p:tavLst>
                                    </p:anim>
                                    <p:set>
                                      <p:cBhvr>
                                        <p:cTn id="158" dur="1" fill="hold">
                                          <p:stCondLst>
                                            <p:cond delay="4999"/>
                                          </p:stCondLst>
                                        </p:cTn>
                                        <p:tgtEl>
                                          <p:spTgt spid="45096"/>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45102"/>
                                        </p:tgtEl>
                                        <p:attrNameLst>
                                          <p:attrName>style.visibility</p:attrName>
                                        </p:attrNameLst>
                                      </p:cBhvr>
                                      <p:to>
                                        <p:strVal val="visible"/>
                                      </p:to>
                                    </p:set>
                                    <p:animEffect transition="in" filter="fade">
                                      <p:cBhvr>
                                        <p:cTn id="161" dur="1000"/>
                                        <p:tgtEl>
                                          <p:spTgt spid="45102"/>
                                        </p:tgtEl>
                                      </p:cBhvr>
                                    </p:animEffect>
                                  </p:childTnLst>
                                </p:cTn>
                              </p:par>
                              <p:par>
                                <p:cTn id="162" presetID="10" presetClass="entr" presetSubtype="0" fill="hold" nodeType="withEffect">
                                  <p:stCondLst>
                                    <p:cond delay="0"/>
                                  </p:stCondLst>
                                  <p:childTnLst>
                                    <p:set>
                                      <p:cBhvr>
                                        <p:cTn id="163" dur="1" fill="hold">
                                          <p:stCondLst>
                                            <p:cond delay="0"/>
                                          </p:stCondLst>
                                        </p:cTn>
                                        <p:tgtEl>
                                          <p:spTgt spid="45090"/>
                                        </p:tgtEl>
                                        <p:attrNameLst>
                                          <p:attrName>style.visibility</p:attrName>
                                        </p:attrNameLst>
                                      </p:cBhvr>
                                      <p:to>
                                        <p:strVal val="visible"/>
                                      </p:to>
                                    </p:set>
                                    <p:animEffect transition="in" filter="fade">
                                      <p:cBhvr>
                                        <p:cTn id="164" dur="1000"/>
                                        <p:tgtEl>
                                          <p:spTgt spid="45090"/>
                                        </p:tgtEl>
                                      </p:cBhvr>
                                    </p:animEffect>
                                  </p:childTnLst>
                                </p:cTn>
                              </p:par>
                              <p:par>
                                <p:cTn id="165" presetID="10" presetClass="entr" presetSubtype="0" fill="hold" nodeType="withEffect">
                                  <p:stCondLst>
                                    <p:cond delay="0"/>
                                  </p:stCondLst>
                                  <p:childTnLst>
                                    <p:set>
                                      <p:cBhvr>
                                        <p:cTn id="166" dur="1" fill="hold">
                                          <p:stCondLst>
                                            <p:cond delay="0"/>
                                          </p:stCondLst>
                                        </p:cTn>
                                        <p:tgtEl>
                                          <p:spTgt spid="45103"/>
                                        </p:tgtEl>
                                        <p:attrNameLst>
                                          <p:attrName>style.visibility</p:attrName>
                                        </p:attrNameLst>
                                      </p:cBhvr>
                                      <p:to>
                                        <p:strVal val="visible"/>
                                      </p:to>
                                    </p:set>
                                    <p:animEffect transition="in" filter="fade">
                                      <p:cBhvr>
                                        <p:cTn id="167" dur="1000"/>
                                        <p:tgtEl>
                                          <p:spTgt spid="45103"/>
                                        </p:tgtEl>
                                      </p:cBhvr>
                                    </p:animEffect>
                                  </p:childTnLst>
                                </p:cTn>
                              </p:par>
                              <p:par>
                                <p:cTn id="168" presetID="10" presetClass="entr" presetSubtype="0" fill="hold" nodeType="withEffect">
                                  <p:stCondLst>
                                    <p:cond delay="0"/>
                                  </p:stCondLst>
                                  <p:childTnLst>
                                    <p:set>
                                      <p:cBhvr>
                                        <p:cTn id="169" dur="1" fill="hold">
                                          <p:stCondLst>
                                            <p:cond delay="0"/>
                                          </p:stCondLst>
                                        </p:cTn>
                                        <p:tgtEl>
                                          <p:spTgt spid="45106"/>
                                        </p:tgtEl>
                                        <p:attrNameLst>
                                          <p:attrName>style.visibility</p:attrName>
                                        </p:attrNameLst>
                                      </p:cBhvr>
                                      <p:to>
                                        <p:strVal val="visible"/>
                                      </p:to>
                                    </p:set>
                                    <p:animEffect transition="in" filter="fade">
                                      <p:cBhvr>
                                        <p:cTn id="170" dur="1000"/>
                                        <p:tgtEl>
                                          <p:spTgt spid="45106"/>
                                        </p:tgtEl>
                                      </p:cBhvr>
                                    </p:animEffect>
                                  </p:childTnLst>
                                </p:cTn>
                              </p:par>
                              <p:par>
                                <p:cTn id="171" presetID="10" presetClass="entr" presetSubtype="0" fill="hold" nodeType="withEffect">
                                  <p:stCondLst>
                                    <p:cond delay="0"/>
                                  </p:stCondLst>
                                  <p:childTnLst>
                                    <p:set>
                                      <p:cBhvr>
                                        <p:cTn id="172" dur="1" fill="hold">
                                          <p:stCondLst>
                                            <p:cond delay="0"/>
                                          </p:stCondLst>
                                        </p:cTn>
                                        <p:tgtEl>
                                          <p:spTgt spid="45107"/>
                                        </p:tgtEl>
                                        <p:attrNameLst>
                                          <p:attrName>style.visibility</p:attrName>
                                        </p:attrNameLst>
                                      </p:cBhvr>
                                      <p:to>
                                        <p:strVal val="visible"/>
                                      </p:to>
                                    </p:set>
                                    <p:animEffect transition="in" filter="fade">
                                      <p:cBhvr>
                                        <p:cTn id="173" dur="1000"/>
                                        <p:tgtEl>
                                          <p:spTgt spid="45107"/>
                                        </p:tgtEl>
                                      </p:cBhvr>
                                    </p:animEffect>
                                  </p:childTnLst>
                                </p:cTn>
                              </p:par>
                              <p:par>
                                <p:cTn id="174" presetID="10" presetClass="entr" presetSubtype="0" fill="hold" nodeType="withEffect">
                                  <p:stCondLst>
                                    <p:cond delay="0"/>
                                  </p:stCondLst>
                                  <p:childTnLst>
                                    <p:set>
                                      <p:cBhvr>
                                        <p:cTn id="175" dur="1" fill="hold">
                                          <p:stCondLst>
                                            <p:cond delay="0"/>
                                          </p:stCondLst>
                                        </p:cTn>
                                        <p:tgtEl>
                                          <p:spTgt spid="45104"/>
                                        </p:tgtEl>
                                        <p:attrNameLst>
                                          <p:attrName>style.visibility</p:attrName>
                                        </p:attrNameLst>
                                      </p:cBhvr>
                                      <p:to>
                                        <p:strVal val="visible"/>
                                      </p:to>
                                    </p:set>
                                    <p:animEffect transition="in" filter="fade">
                                      <p:cBhvr>
                                        <p:cTn id="176" dur="1000"/>
                                        <p:tgtEl>
                                          <p:spTgt spid="45104"/>
                                        </p:tgtEl>
                                      </p:cBhvr>
                                    </p:animEffect>
                                  </p:childTnLst>
                                </p:cTn>
                              </p:par>
                              <p:par>
                                <p:cTn id="177" presetID="10" presetClass="entr" presetSubtype="0" fill="hold" nodeType="withEffect">
                                  <p:stCondLst>
                                    <p:cond delay="0"/>
                                  </p:stCondLst>
                                  <p:childTnLst>
                                    <p:set>
                                      <p:cBhvr>
                                        <p:cTn id="178" dur="1" fill="hold">
                                          <p:stCondLst>
                                            <p:cond delay="0"/>
                                          </p:stCondLst>
                                        </p:cTn>
                                        <p:tgtEl>
                                          <p:spTgt spid="45108"/>
                                        </p:tgtEl>
                                        <p:attrNameLst>
                                          <p:attrName>style.visibility</p:attrName>
                                        </p:attrNameLst>
                                      </p:cBhvr>
                                      <p:to>
                                        <p:strVal val="visible"/>
                                      </p:to>
                                    </p:set>
                                    <p:animEffect transition="in" filter="fade">
                                      <p:cBhvr>
                                        <p:cTn id="179" dur="1000"/>
                                        <p:tgtEl>
                                          <p:spTgt spid="45108"/>
                                        </p:tgtEl>
                                      </p:cBhvr>
                                    </p:animEffect>
                                  </p:childTnLst>
                                </p:cTn>
                              </p:par>
                              <p:par>
                                <p:cTn id="180" presetID="10" presetClass="entr" presetSubtype="0" fill="hold" nodeType="withEffect">
                                  <p:stCondLst>
                                    <p:cond delay="0"/>
                                  </p:stCondLst>
                                  <p:childTnLst>
                                    <p:set>
                                      <p:cBhvr>
                                        <p:cTn id="181" dur="1" fill="hold">
                                          <p:stCondLst>
                                            <p:cond delay="0"/>
                                          </p:stCondLst>
                                        </p:cTn>
                                        <p:tgtEl>
                                          <p:spTgt spid="45105"/>
                                        </p:tgtEl>
                                        <p:attrNameLst>
                                          <p:attrName>style.visibility</p:attrName>
                                        </p:attrNameLst>
                                      </p:cBhvr>
                                      <p:to>
                                        <p:strVal val="visible"/>
                                      </p:to>
                                    </p:set>
                                    <p:animEffect transition="in" filter="fade">
                                      <p:cBhvr>
                                        <p:cTn id="182" dur="1000"/>
                                        <p:tgtEl>
                                          <p:spTgt spid="45105"/>
                                        </p:tgtEl>
                                      </p:cBhvr>
                                    </p:animEffect>
                                  </p:childTnLst>
                                </p:cTn>
                              </p:par>
                              <p:par>
                                <p:cTn id="183" presetID="10" presetClass="entr" presetSubtype="0" fill="hold" nodeType="withEffect">
                                  <p:stCondLst>
                                    <p:cond delay="0"/>
                                  </p:stCondLst>
                                  <p:childTnLst>
                                    <p:set>
                                      <p:cBhvr>
                                        <p:cTn id="184" dur="1" fill="hold">
                                          <p:stCondLst>
                                            <p:cond delay="0"/>
                                          </p:stCondLst>
                                        </p:cTn>
                                        <p:tgtEl>
                                          <p:spTgt spid="45109"/>
                                        </p:tgtEl>
                                        <p:attrNameLst>
                                          <p:attrName>style.visibility</p:attrName>
                                        </p:attrNameLst>
                                      </p:cBhvr>
                                      <p:to>
                                        <p:strVal val="visible"/>
                                      </p:to>
                                    </p:set>
                                    <p:animEffect transition="in" filter="fade">
                                      <p:cBhvr>
                                        <p:cTn id="185" dur="1000"/>
                                        <p:tgtEl>
                                          <p:spTgt spid="45109"/>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23" presetClass="exit" presetSubtype="32" fill="hold" nodeType="clickEffect">
                                  <p:stCondLst>
                                    <p:cond delay="0"/>
                                  </p:stCondLst>
                                  <p:childTnLst>
                                    <p:anim calcmode="lin" valueType="num">
                                      <p:cBhvr>
                                        <p:cTn id="189" dur="500"/>
                                        <p:tgtEl>
                                          <p:spTgt spid="45107"/>
                                        </p:tgtEl>
                                        <p:attrNameLst>
                                          <p:attrName>ppt_w</p:attrName>
                                        </p:attrNameLst>
                                      </p:cBhvr>
                                      <p:tavLst>
                                        <p:tav tm="0">
                                          <p:val>
                                            <p:strVal val="ppt_w"/>
                                          </p:val>
                                        </p:tav>
                                        <p:tav tm="100000">
                                          <p:val>
                                            <p:fltVal val="0"/>
                                          </p:val>
                                        </p:tav>
                                      </p:tavLst>
                                    </p:anim>
                                    <p:anim calcmode="lin" valueType="num">
                                      <p:cBhvr>
                                        <p:cTn id="190" dur="500"/>
                                        <p:tgtEl>
                                          <p:spTgt spid="45107"/>
                                        </p:tgtEl>
                                        <p:attrNameLst>
                                          <p:attrName>ppt_h</p:attrName>
                                        </p:attrNameLst>
                                      </p:cBhvr>
                                      <p:tavLst>
                                        <p:tav tm="0">
                                          <p:val>
                                            <p:strVal val="ppt_h"/>
                                          </p:val>
                                        </p:tav>
                                        <p:tav tm="100000">
                                          <p:val>
                                            <p:fltVal val="0"/>
                                          </p:val>
                                        </p:tav>
                                      </p:tavLst>
                                    </p:anim>
                                    <p:set>
                                      <p:cBhvr>
                                        <p:cTn id="191" dur="1" fill="hold">
                                          <p:stCondLst>
                                            <p:cond delay="499"/>
                                          </p:stCondLst>
                                        </p:cTn>
                                        <p:tgtEl>
                                          <p:spTgt spid="45107"/>
                                        </p:tgtEl>
                                        <p:attrNameLst>
                                          <p:attrName>style.visibility</p:attrName>
                                        </p:attrNameLst>
                                      </p:cBhvr>
                                      <p:to>
                                        <p:strVal val="hidden"/>
                                      </p:to>
                                    </p:set>
                                  </p:childTnLst>
                                </p:cTn>
                              </p:par>
                              <p:par>
                                <p:cTn id="192" presetID="23" presetClass="exit" presetSubtype="32" fill="hold" nodeType="withEffect">
                                  <p:stCondLst>
                                    <p:cond delay="0"/>
                                  </p:stCondLst>
                                  <p:childTnLst>
                                    <p:anim calcmode="lin" valueType="num">
                                      <p:cBhvr>
                                        <p:cTn id="193" dur="500"/>
                                        <p:tgtEl>
                                          <p:spTgt spid="45108"/>
                                        </p:tgtEl>
                                        <p:attrNameLst>
                                          <p:attrName>ppt_w</p:attrName>
                                        </p:attrNameLst>
                                      </p:cBhvr>
                                      <p:tavLst>
                                        <p:tav tm="0">
                                          <p:val>
                                            <p:strVal val="ppt_w"/>
                                          </p:val>
                                        </p:tav>
                                        <p:tav tm="100000">
                                          <p:val>
                                            <p:fltVal val="0"/>
                                          </p:val>
                                        </p:tav>
                                      </p:tavLst>
                                    </p:anim>
                                    <p:anim calcmode="lin" valueType="num">
                                      <p:cBhvr>
                                        <p:cTn id="194" dur="500"/>
                                        <p:tgtEl>
                                          <p:spTgt spid="45108"/>
                                        </p:tgtEl>
                                        <p:attrNameLst>
                                          <p:attrName>ppt_h</p:attrName>
                                        </p:attrNameLst>
                                      </p:cBhvr>
                                      <p:tavLst>
                                        <p:tav tm="0">
                                          <p:val>
                                            <p:strVal val="ppt_h"/>
                                          </p:val>
                                        </p:tav>
                                        <p:tav tm="100000">
                                          <p:val>
                                            <p:fltVal val="0"/>
                                          </p:val>
                                        </p:tav>
                                      </p:tavLst>
                                    </p:anim>
                                    <p:set>
                                      <p:cBhvr>
                                        <p:cTn id="195" dur="1" fill="hold">
                                          <p:stCondLst>
                                            <p:cond delay="499"/>
                                          </p:stCondLst>
                                        </p:cTn>
                                        <p:tgtEl>
                                          <p:spTgt spid="45108"/>
                                        </p:tgtEl>
                                        <p:attrNameLst>
                                          <p:attrName>style.visibility</p:attrName>
                                        </p:attrNameLst>
                                      </p:cBhvr>
                                      <p:to>
                                        <p:strVal val="hidden"/>
                                      </p:to>
                                    </p:set>
                                  </p:childTnLst>
                                </p:cTn>
                              </p:par>
                              <p:par>
                                <p:cTn id="196" presetID="23" presetClass="exit" presetSubtype="32" fill="hold" nodeType="withEffect">
                                  <p:stCondLst>
                                    <p:cond delay="0"/>
                                  </p:stCondLst>
                                  <p:childTnLst>
                                    <p:anim calcmode="lin" valueType="num">
                                      <p:cBhvr>
                                        <p:cTn id="197" dur="500"/>
                                        <p:tgtEl>
                                          <p:spTgt spid="45109"/>
                                        </p:tgtEl>
                                        <p:attrNameLst>
                                          <p:attrName>ppt_w</p:attrName>
                                        </p:attrNameLst>
                                      </p:cBhvr>
                                      <p:tavLst>
                                        <p:tav tm="0">
                                          <p:val>
                                            <p:strVal val="ppt_w"/>
                                          </p:val>
                                        </p:tav>
                                        <p:tav tm="100000">
                                          <p:val>
                                            <p:fltVal val="0"/>
                                          </p:val>
                                        </p:tav>
                                      </p:tavLst>
                                    </p:anim>
                                    <p:anim calcmode="lin" valueType="num">
                                      <p:cBhvr>
                                        <p:cTn id="198" dur="500"/>
                                        <p:tgtEl>
                                          <p:spTgt spid="45109"/>
                                        </p:tgtEl>
                                        <p:attrNameLst>
                                          <p:attrName>ppt_h</p:attrName>
                                        </p:attrNameLst>
                                      </p:cBhvr>
                                      <p:tavLst>
                                        <p:tav tm="0">
                                          <p:val>
                                            <p:strVal val="ppt_h"/>
                                          </p:val>
                                        </p:tav>
                                        <p:tav tm="100000">
                                          <p:val>
                                            <p:fltVal val="0"/>
                                          </p:val>
                                        </p:tav>
                                      </p:tavLst>
                                    </p:anim>
                                    <p:set>
                                      <p:cBhvr>
                                        <p:cTn id="199" dur="1" fill="hold">
                                          <p:stCondLst>
                                            <p:cond delay="499"/>
                                          </p:stCondLst>
                                        </p:cTn>
                                        <p:tgtEl>
                                          <p:spTgt spid="45109"/>
                                        </p:tgtEl>
                                        <p:attrNameLst>
                                          <p:attrName>style.visibility</p:attrName>
                                        </p:attrNameLst>
                                      </p:cBhvr>
                                      <p:to>
                                        <p:strVal val="hidden"/>
                                      </p:to>
                                    </p:set>
                                  </p:childTnLst>
                                </p:cTn>
                              </p:par>
                              <p:par>
                                <p:cTn id="200" presetID="23" presetClass="exit" presetSubtype="32" fill="hold" nodeType="withEffect">
                                  <p:stCondLst>
                                    <p:cond delay="0"/>
                                  </p:stCondLst>
                                  <p:childTnLst>
                                    <p:anim calcmode="lin" valueType="num">
                                      <p:cBhvr>
                                        <p:cTn id="201" dur="500"/>
                                        <p:tgtEl>
                                          <p:spTgt spid="45105"/>
                                        </p:tgtEl>
                                        <p:attrNameLst>
                                          <p:attrName>ppt_w</p:attrName>
                                        </p:attrNameLst>
                                      </p:cBhvr>
                                      <p:tavLst>
                                        <p:tav tm="0">
                                          <p:val>
                                            <p:strVal val="ppt_w"/>
                                          </p:val>
                                        </p:tav>
                                        <p:tav tm="100000">
                                          <p:val>
                                            <p:fltVal val="0"/>
                                          </p:val>
                                        </p:tav>
                                      </p:tavLst>
                                    </p:anim>
                                    <p:anim calcmode="lin" valueType="num">
                                      <p:cBhvr>
                                        <p:cTn id="202" dur="500"/>
                                        <p:tgtEl>
                                          <p:spTgt spid="45105"/>
                                        </p:tgtEl>
                                        <p:attrNameLst>
                                          <p:attrName>ppt_h</p:attrName>
                                        </p:attrNameLst>
                                      </p:cBhvr>
                                      <p:tavLst>
                                        <p:tav tm="0">
                                          <p:val>
                                            <p:strVal val="ppt_h"/>
                                          </p:val>
                                        </p:tav>
                                        <p:tav tm="100000">
                                          <p:val>
                                            <p:fltVal val="0"/>
                                          </p:val>
                                        </p:tav>
                                      </p:tavLst>
                                    </p:anim>
                                    <p:set>
                                      <p:cBhvr>
                                        <p:cTn id="203" dur="1" fill="hold">
                                          <p:stCondLst>
                                            <p:cond delay="499"/>
                                          </p:stCondLst>
                                        </p:cTn>
                                        <p:tgtEl>
                                          <p:spTgt spid="45105"/>
                                        </p:tgtEl>
                                        <p:attrNameLst>
                                          <p:attrName>style.visibility</p:attrName>
                                        </p:attrNameLst>
                                      </p:cBhvr>
                                      <p:to>
                                        <p:strVal val="hidden"/>
                                      </p:to>
                                    </p:set>
                                  </p:childTnLst>
                                </p:cTn>
                              </p:par>
                              <p:par>
                                <p:cTn id="204" presetID="23" presetClass="exit" presetSubtype="32" fill="hold" nodeType="withEffect">
                                  <p:stCondLst>
                                    <p:cond delay="0"/>
                                  </p:stCondLst>
                                  <p:childTnLst>
                                    <p:anim calcmode="lin" valueType="num">
                                      <p:cBhvr>
                                        <p:cTn id="205" dur="500"/>
                                        <p:tgtEl>
                                          <p:spTgt spid="45104"/>
                                        </p:tgtEl>
                                        <p:attrNameLst>
                                          <p:attrName>ppt_w</p:attrName>
                                        </p:attrNameLst>
                                      </p:cBhvr>
                                      <p:tavLst>
                                        <p:tav tm="0">
                                          <p:val>
                                            <p:strVal val="ppt_w"/>
                                          </p:val>
                                        </p:tav>
                                        <p:tav tm="100000">
                                          <p:val>
                                            <p:fltVal val="0"/>
                                          </p:val>
                                        </p:tav>
                                      </p:tavLst>
                                    </p:anim>
                                    <p:anim calcmode="lin" valueType="num">
                                      <p:cBhvr>
                                        <p:cTn id="206" dur="500"/>
                                        <p:tgtEl>
                                          <p:spTgt spid="45104"/>
                                        </p:tgtEl>
                                        <p:attrNameLst>
                                          <p:attrName>ppt_h</p:attrName>
                                        </p:attrNameLst>
                                      </p:cBhvr>
                                      <p:tavLst>
                                        <p:tav tm="0">
                                          <p:val>
                                            <p:strVal val="ppt_h"/>
                                          </p:val>
                                        </p:tav>
                                        <p:tav tm="100000">
                                          <p:val>
                                            <p:fltVal val="0"/>
                                          </p:val>
                                        </p:tav>
                                      </p:tavLst>
                                    </p:anim>
                                    <p:set>
                                      <p:cBhvr>
                                        <p:cTn id="207" dur="1" fill="hold">
                                          <p:stCondLst>
                                            <p:cond delay="499"/>
                                          </p:stCondLst>
                                        </p:cTn>
                                        <p:tgtEl>
                                          <p:spTgt spid="45104"/>
                                        </p:tgtEl>
                                        <p:attrNameLst>
                                          <p:attrName>style.visibility</p:attrName>
                                        </p:attrNameLst>
                                      </p:cBhvr>
                                      <p:to>
                                        <p:strVal val="hidden"/>
                                      </p:to>
                                    </p:set>
                                  </p:childTnLst>
                                </p:cTn>
                              </p:par>
                              <p:par>
                                <p:cTn id="208" presetID="23" presetClass="exit" presetSubtype="32" fill="hold" nodeType="withEffect">
                                  <p:stCondLst>
                                    <p:cond delay="0"/>
                                  </p:stCondLst>
                                  <p:childTnLst>
                                    <p:anim calcmode="lin" valueType="num">
                                      <p:cBhvr>
                                        <p:cTn id="209" dur="500"/>
                                        <p:tgtEl>
                                          <p:spTgt spid="45106"/>
                                        </p:tgtEl>
                                        <p:attrNameLst>
                                          <p:attrName>ppt_w</p:attrName>
                                        </p:attrNameLst>
                                      </p:cBhvr>
                                      <p:tavLst>
                                        <p:tav tm="0">
                                          <p:val>
                                            <p:strVal val="ppt_w"/>
                                          </p:val>
                                        </p:tav>
                                        <p:tav tm="100000">
                                          <p:val>
                                            <p:fltVal val="0"/>
                                          </p:val>
                                        </p:tav>
                                      </p:tavLst>
                                    </p:anim>
                                    <p:anim calcmode="lin" valueType="num">
                                      <p:cBhvr>
                                        <p:cTn id="210" dur="500"/>
                                        <p:tgtEl>
                                          <p:spTgt spid="45106"/>
                                        </p:tgtEl>
                                        <p:attrNameLst>
                                          <p:attrName>ppt_h</p:attrName>
                                        </p:attrNameLst>
                                      </p:cBhvr>
                                      <p:tavLst>
                                        <p:tav tm="0">
                                          <p:val>
                                            <p:strVal val="ppt_h"/>
                                          </p:val>
                                        </p:tav>
                                        <p:tav tm="100000">
                                          <p:val>
                                            <p:fltVal val="0"/>
                                          </p:val>
                                        </p:tav>
                                      </p:tavLst>
                                    </p:anim>
                                    <p:set>
                                      <p:cBhvr>
                                        <p:cTn id="211" dur="1" fill="hold">
                                          <p:stCondLst>
                                            <p:cond delay="499"/>
                                          </p:stCondLst>
                                        </p:cTn>
                                        <p:tgtEl>
                                          <p:spTgt spid="45106"/>
                                        </p:tgtEl>
                                        <p:attrNameLst>
                                          <p:attrName>style.visibility</p:attrName>
                                        </p:attrNameLst>
                                      </p:cBhvr>
                                      <p:to>
                                        <p:strVal val="hidden"/>
                                      </p:to>
                                    </p:set>
                                  </p:childTnLst>
                                </p:cTn>
                              </p:par>
                              <p:par>
                                <p:cTn id="212" presetID="23" presetClass="exit" presetSubtype="32" fill="hold" nodeType="withEffect">
                                  <p:stCondLst>
                                    <p:cond delay="0"/>
                                  </p:stCondLst>
                                  <p:childTnLst>
                                    <p:anim calcmode="lin" valueType="num">
                                      <p:cBhvr>
                                        <p:cTn id="213" dur="500"/>
                                        <p:tgtEl>
                                          <p:spTgt spid="45103"/>
                                        </p:tgtEl>
                                        <p:attrNameLst>
                                          <p:attrName>ppt_w</p:attrName>
                                        </p:attrNameLst>
                                      </p:cBhvr>
                                      <p:tavLst>
                                        <p:tav tm="0">
                                          <p:val>
                                            <p:strVal val="ppt_w"/>
                                          </p:val>
                                        </p:tav>
                                        <p:tav tm="100000">
                                          <p:val>
                                            <p:fltVal val="0"/>
                                          </p:val>
                                        </p:tav>
                                      </p:tavLst>
                                    </p:anim>
                                    <p:anim calcmode="lin" valueType="num">
                                      <p:cBhvr>
                                        <p:cTn id="214" dur="500"/>
                                        <p:tgtEl>
                                          <p:spTgt spid="45103"/>
                                        </p:tgtEl>
                                        <p:attrNameLst>
                                          <p:attrName>ppt_h</p:attrName>
                                        </p:attrNameLst>
                                      </p:cBhvr>
                                      <p:tavLst>
                                        <p:tav tm="0">
                                          <p:val>
                                            <p:strVal val="ppt_h"/>
                                          </p:val>
                                        </p:tav>
                                        <p:tav tm="100000">
                                          <p:val>
                                            <p:fltVal val="0"/>
                                          </p:val>
                                        </p:tav>
                                      </p:tavLst>
                                    </p:anim>
                                    <p:set>
                                      <p:cBhvr>
                                        <p:cTn id="215" dur="1" fill="hold">
                                          <p:stCondLst>
                                            <p:cond delay="499"/>
                                          </p:stCondLst>
                                        </p:cTn>
                                        <p:tgtEl>
                                          <p:spTgt spid="45103"/>
                                        </p:tgtEl>
                                        <p:attrNameLst>
                                          <p:attrName>style.visibility</p:attrName>
                                        </p:attrNameLst>
                                      </p:cBhvr>
                                      <p:to>
                                        <p:strVal val="hidden"/>
                                      </p:to>
                                    </p:set>
                                  </p:childTnLst>
                                </p:cTn>
                              </p:par>
                              <p:par>
                                <p:cTn id="216" presetID="23" presetClass="exit" presetSubtype="32" fill="hold" nodeType="withEffect">
                                  <p:stCondLst>
                                    <p:cond delay="0"/>
                                  </p:stCondLst>
                                  <p:childTnLst>
                                    <p:anim calcmode="lin" valueType="num">
                                      <p:cBhvr>
                                        <p:cTn id="217" dur="500"/>
                                        <p:tgtEl>
                                          <p:spTgt spid="45090"/>
                                        </p:tgtEl>
                                        <p:attrNameLst>
                                          <p:attrName>ppt_w</p:attrName>
                                        </p:attrNameLst>
                                      </p:cBhvr>
                                      <p:tavLst>
                                        <p:tav tm="0">
                                          <p:val>
                                            <p:strVal val="ppt_w"/>
                                          </p:val>
                                        </p:tav>
                                        <p:tav tm="100000">
                                          <p:val>
                                            <p:fltVal val="0"/>
                                          </p:val>
                                        </p:tav>
                                      </p:tavLst>
                                    </p:anim>
                                    <p:anim calcmode="lin" valueType="num">
                                      <p:cBhvr>
                                        <p:cTn id="218" dur="500"/>
                                        <p:tgtEl>
                                          <p:spTgt spid="45090"/>
                                        </p:tgtEl>
                                        <p:attrNameLst>
                                          <p:attrName>ppt_h</p:attrName>
                                        </p:attrNameLst>
                                      </p:cBhvr>
                                      <p:tavLst>
                                        <p:tav tm="0">
                                          <p:val>
                                            <p:strVal val="ppt_h"/>
                                          </p:val>
                                        </p:tav>
                                        <p:tav tm="100000">
                                          <p:val>
                                            <p:fltVal val="0"/>
                                          </p:val>
                                        </p:tav>
                                      </p:tavLst>
                                    </p:anim>
                                    <p:set>
                                      <p:cBhvr>
                                        <p:cTn id="219" dur="1" fill="hold">
                                          <p:stCondLst>
                                            <p:cond delay="499"/>
                                          </p:stCondLst>
                                        </p:cTn>
                                        <p:tgtEl>
                                          <p:spTgt spid="45090"/>
                                        </p:tgtEl>
                                        <p:attrNameLst>
                                          <p:attrName>style.visibility</p:attrName>
                                        </p:attrNameLst>
                                      </p:cBhvr>
                                      <p:to>
                                        <p:strVal val="hidden"/>
                                      </p:to>
                                    </p:set>
                                  </p:childTnLst>
                                </p:cTn>
                              </p:par>
                              <p:par>
                                <p:cTn id="220" presetID="23" presetClass="exit" presetSubtype="32" fill="hold" nodeType="withEffect">
                                  <p:stCondLst>
                                    <p:cond delay="0"/>
                                  </p:stCondLst>
                                  <p:childTnLst>
                                    <p:anim calcmode="lin" valueType="num">
                                      <p:cBhvr>
                                        <p:cTn id="221" dur="500"/>
                                        <p:tgtEl>
                                          <p:spTgt spid="45102"/>
                                        </p:tgtEl>
                                        <p:attrNameLst>
                                          <p:attrName>ppt_w</p:attrName>
                                        </p:attrNameLst>
                                      </p:cBhvr>
                                      <p:tavLst>
                                        <p:tav tm="0">
                                          <p:val>
                                            <p:strVal val="ppt_w"/>
                                          </p:val>
                                        </p:tav>
                                        <p:tav tm="100000">
                                          <p:val>
                                            <p:fltVal val="0"/>
                                          </p:val>
                                        </p:tav>
                                      </p:tavLst>
                                    </p:anim>
                                    <p:anim calcmode="lin" valueType="num">
                                      <p:cBhvr>
                                        <p:cTn id="222" dur="500"/>
                                        <p:tgtEl>
                                          <p:spTgt spid="45102"/>
                                        </p:tgtEl>
                                        <p:attrNameLst>
                                          <p:attrName>ppt_h</p:attrName>
                                        </p:attrNameLst>
                                      </p:cBhvr>
                                      <p:tavLst>
                                        <p:tav tm="0">
                                          <p:val>
                                            <p:strVal val="ppt_h"/>
                                          </p:val>
                                        </p:tav>
                                        <p:tav tm="100000">
                                          <p:val>
                                            <p:fltVal val="0"/>
                                          </p:val>
                                        </p:tav>
                                      </p:tavLst>
                                    </p:anim>
                                    <p:set>
                                      <p:cBhvr>
                                        <p:cTn id="223" dur="1" fill="hold">
                                          <p:stCondLst>
                                            <p:cond delay="499"/>
                                          </p:stCondLst>
                                        </p:cTn>
                                        <p:tgtEl>
                                          <p:spTgt spid="45102"/>
                                        </p:tgtEl>
                                        <p:attrNameLst>
                                          <p:attrName>style.visibility</p:attrName>
                                        </p:attrNameLst>
                                      </p:cBhvr>
                                      <p:to>
                                        <p:strVal val="hidden"/>
                                      </p:to>
                                    </p:set>
                                  </p:childTnLst>
                                </p:cTn>
                              </p:par>
                              <p:par>
                                <p:cTn id="224" presetID="10" presetClass="entr" presetSubtype="0" fill="hold" nodeType="withEffect">
                                  <p:stCondLst>
                                    <p:cond delay="0"/>
                                  </p:stCondLst>
                                  <p:childTnLst>
                                    <p:set>
                                      <p:cBhvr>
                                        <p:cTn id="225" dur="1" fill="hold">
                                          <p:stCondLst>
                                            <p:cond delay="0"/>
                                          </p:stCondLst>
                                        </p:cTn>
                                        <p:tgtEl>
                                          <p:spTgt spid="45110"/>
                                        </p:tgtEl>
                                        <p:attrNameLst>
                                          <p:attrName>style.visibility</p:attrName>
                                        </p:attrNameLst>
                                      </p:cBhvr>
                                      <p:to>
                                        <p:strVal val="visible"/>
                                      </p:to>
                                    </p:set>
                                    <p:animEffect transition="in" filter="fade">
                                      <p:cBhvr>
                                        <p:cTn id="226" dur="500"/>
                                        <p:tgtEl>
                                          <p:spTgt spid="45110"/>
                                        </p:tgtEl>
                                      </p:cBhvr>
                                    </p:animEffect>
                                  </p:childTnLst>
                                </p:cTn>
                              </p:par>
                              <p:par>
                                <p:cTn id="227" presetID="10" presetClass="entr" presetSubtype="0" fill="hold" nodeType="withEffect">
                                  <p:stCondLst>
                                    <p:cond delay="0"/>
                                  </p:stCondLst>
                                  <p:childTnLst>
                                    <p:set>
                                      <p:cBhvr>
                                        <p:cTn id="228" dur="1" fill="hold">
                                          <p:stCondLst>
                                            <p:cond delay="0"/>
                                          </p:stCondLst>
                                        </p:cTn>
                                        <p:tgtEl>
                                          <p:spTgt spid="45111"/>
                                        </p:tgtEl>
                                        <p:attrNameLst>
                                          <p:attrName>style.visibility</p:attrName>
                                        </p:attrNameLst>
                                      </p:cBhvr>
                                      <p:to>
                                        <p:strVal val="visible"/>
                                      </p:to>
                                    </p:set>
                                    <p:animEffect transition="in" filter="fade">
                                      <p:cBhvr>
                                        <p:cTn id="229" dur="500"/>
                                        <p:tgtEl>
                                          <p:spTgt spid="45111"/>
                                        </p:tgtEl>
                                      </p:cBhvr>
                                    </p:animEffect>
                                  </p:childTnLst>
                                </p:cTn>
                              </p:par>
                              <p:par>
                                <p:cTn id="230" presetID="10" presetClass="entr" presetSubtype="0" fill="hold" nodeType="withEffect">
                                  <p:stCondLst>
                                    <p:cond delay="0"/>
                                  </p:stCondLst>
                                  <p:childTnLst>
                                    <p:set>
                                      <p:cBhvr>
                                        <p:cTn id="231" dur="1" fill="hold">
                                          <p:stCondLst>
                                            <p:cond delay="0"/>
                                          </p:stCondLst>
                                        </p:cTn>
                                        <p:tgtEl>
                                          <p:spTgt spid="45113"/>
                                        </p:tgtEl>
                                        <p:attrNameLst>
                                          <p:attrName>style.visibility</p:attrName>
                                        </p:attrNameLst>
                                      </p:cBhvr>
                                      <p:to>
                                        <p:strVal val="visible"/>
                                      </p:to>
                                    </p:set>
                                    <p:animEffect transition="in" filter="fade">
                                      <p:cBhvr>
                                        <p:cTn id="232" dur="500"/>
                                        <p:tgtEl>
                                          <p:spTgt spid="45113"/>
                                        </p:tgtEl>
                                      </p:cBhvr>
                                    </p:animEffect>
                                  </p:childTnLst>
                                </p:cTn>
                              </p:par>
                              <p:par>
                                <p:cTn id="233" presetID="10" presetClass="entr" presetSubtype="0" fill="hold" nodeType="withEffect">
                                  <p:stCondLst>
                                    <p:cond delay="0"/>
                                  </p:stCondLst>
                                  <p:childTnLst>
                                    <p:set>
                                      <p:cBhvr>
                                        <p:cTn id="234" dur="1" fill="hold">
                                          <p:stCondLst>
                                            <p:cond delay="0"/>
                                          </p:stCondLst>
                                        </p:cTn>
                                        <p:tgtEl>
                                          <p:spTgt spid="45115"/>
                                        </p:tgtEl>
                                        <p:attrNameLst>
                                          <p:attrName>style.visibility</p:attrName>
                                        </p:attrNameLst>
                                      </p:cBhvr>
                                      <p:to>
                                        <p:strVal val="visible"/>
                                      </p:to>
                                    </p:set>
                                    <p:animEffect transition="in" filter="fade">
                                      <p:cBhvr>
                                        <p:cTn id="235" dur="500"/>
                                        <p:tgtEl>
                                          <p:spTgt spid="45115"/>
                                        </p:tgtEl>
                                      </p:cBhvr>
                                    </p:animEffect>
                                  </p:childTnLst>
                                </p:cTn>
                              </p:par>
                              <p:par>
                                <p:cTn id="236" presetID="10" presetClass="entr" presetSubtype="0" fill="hold" nodeType="withEffect">
                                  <p:stCondLst>
                                    <p:cond delay="0"/>
                                  </p:stCondLst>
                                  <p:childTnLst>
                                    <p:set>
                                      <p:cBhvr>
                                        <p:cTn id="237" dur="1" fill="hold">
                                          <p:stCondLst>
                                            <p:cond delay="0"/>
                                          </p:stCondLst>
                                        </p:cTn>
                                        <p:tgtEl>
                                          <p:spTgt spid="45114"/>
                                        </p:tgtEl>
                                        <p:attrNameLst>
                                          <p:attrName>style.visibility</p:attrName>
                                        </p:attrNameLst>
                                      </p:cBhvr>
                                      <p:to>
                                        <p:strVal val="visible"/>
                                      </p:to>
                                    </p:set>
                                    <p:animEffect transition="in" filter="fade">
                                      <p:cBhvr>
                                        <p:cTn id="238" dur="500"/>
                                        <p:tgtEl>
                                          <p:spTgt spid="45114"/>
                                        </p:tgtEl>
                                      </p:cBhvr>
                                    </p:animEffect>
                                  </p:childTnLst>
                                </p:cTn>
                              </p:par>
                              <p:par>
                                <p:cTn id="239" presetID="10" presetClass="entr" presetSubtype="0" fill="hold" nodeType="withEffect">
                                  <p:stCondLst>
                                    <p:cond delay="0"/>
                                  </p:stCondLst>
                                  <p:childTnLst>
                                    <p:set>
                                      <p:cBhvr>
                                        <p:cTn id="240" dur="1" fill="hold">
                                          <p:stCondLst>
                                            <p:cond delay="0"/>
                                          </p:stCondLst>
                                        </p:cTn>
                                        <p:tgtEl>
                                          <p:spTgt spid="45117"/>
                                        </p:tgtEl>
                                        <p:attrNameLst>
                                          <p:attrName>style.visibility</p:attrName>
                                        </p:attrNameLst>
                                      </p:cBhvr>
                                      <p:to>
                                        <p:strVal val="visible"/>
                                      </p:to>
                                    </p:set>
                                    <p:animEffect transition="in" filter="fade">
                                      <p:cBhvr>
                                        <p:cTn id="241" dur="500"/>
                                        <p:tgtEl>
                                          <p:spTgt spid="45117"/>
                                        </p:tgtEl>
                                      </p:cBhvr>
                                    </p:animEffect>
                                  </p:childTnLst>
                                </p:cTn>
                              </p:par>
                              <p:par>
                                <p:cTn id="242" presetID="10" presetClass="entr" presetSubtype="0" fill="hold" nodeType="withEffect">
                                  <p:stCondLst>
                                    <p:cond delay="0"/>
                                  </p:stCondLst>
                                  <p:childTnLst>
                                    <p:set>
                                      <p:cBhvr>
                                        <p:cTn id="243" dur="1" fill="hold">
                                          <p:stCondLst>
                                            <p:cond delay="0"/>
                                          </p:stCondLst>
                                        </p:cTn>
                                        <p:tgtEl>
                                          <p:spTgt spid="45116"/>
                                        </p:tgtEl>
                                        <p:attrNameLst>
                                          <p:attrName>style.visibility</p:attrName>
                                        </p:attrNameLst>
                                      </p:cBhvr>
                                      <p:to>
                                        <p:strVal val="visible"/>
                                      </p:to>
                                    </p:set>
                                    <p:animEffect transition="in" filter="fade">
                                      <p:cBhvr>
                                        <p:cTn id="244" dur="500"/>
                                        <p:tgtEl>
                                          <p:spTgt spid="45116"/>
                                        </p:tgtEl>
                                      </p:cBhvr>
                                    </p:animEffect>
                                  </p:childTnLst>
                                </p:cTn>
                              </p:par>
                              <p:par>
                                <p:cTn id="245" presetID="10" presetClass="entr" presetSubtype="0" fill="hold" nodeType="withEffect">
                                  <p:stCondLst>
                                    <p:cond delay="0"/>
                                  </p:stCondLst>
                                  <p:childTnLst>
                                    <p:set>
                                      <p:cBhvr>
                                        <p:cTn id="246" dur="1" fill="hold">
                                          <p:stCondLst>
                                            <p:cond delay="0"/>
                                          </p:stCondLst>
                                        </p:cTn>
                                        <p:tgtEl>
                                          <p:spTgt spid="45112"/>
                                        </p:tgtEl>
                                        <p:attrNameLst>
                                          <p:attrName>style.visibility</p:attrName>
                                        </p:attrNameLst>
                                      </p:cBhvr>
                                      <p:to>
                                        <p:strVal val="visible"/>
                                      </p:to>
                                    </p:set>
                                    <p:animEffect transition="in" filter="fade">
                                      <p:cBhvr>
                                        <p:cTn id="247" dur="500"/>
                                        <p:tgtEl>
                                          <p:spTgt spid="45112"/>
                                        </p:tgtEl>
                                      </p:cBhvr>
                                    </p:animEffect>
                                  </p:childTnLst>
                                </p:cTn>
                              </p:par>
                              <p:par>
                                <p:cTn id="248" presetID="10" presetClass="entr" presetSubtype="0" fill="hold" nodeType="withEffect">
                                  <p:stCondLst>
                                    <p:cond delay="0"/>
                                  </p:stCondLst>
                                  <p:childTnLst>
                                    <p:set>
                                      <p:cBhvr>
                                        <p:cTn id="249" dur="1" fill="hold">
                                          <p:stCondLst>
                                            <p:cond delay="0"/>
                                          </p:stCondLst>
                                        </p:cTn>
                                        <p:tgtEl>
                                          <p:spTgt spid="45118"/>
                                        </p:tgtEl>
                                        <p:attrNameLst>
                                          <p:attrName>style.visibility</p:attrName>
                                        </p:attrNameLst>
                                      </p:cBhvr>
                                      <p:to>
                                        <p:strVal val="visible"/>
                                      </p:to>
                                    </p:set>
                                    <p:animEffect transition="in" filter="fade">
                                      <p:cBhvr>
                                        <p:cTn id="250" dur="500"/>
                                        <p:tgtEl>
                                          <p:spTgt spid="451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1" fill="hold" display="0">
                  <p:stCondLst>
                    <p:cond delay="indefinite"/>
                  </p:stCondLst>
                  <p:endCondLst>
                    <p:cond evt="onNext" delay="0">
                      <p:tgtEl>
                        <p:sldTgt/>
                      </p:tgtEl>
                    </p:cond>
                    <p:cond evt="onPrev" delay="0">
                      <p:tgtEl>
                        <p:sldTgt/>
                      </p:tgtEl>
                    </p:cond>
                    <p:cond evt="onStopAudio" delay="0">
                      <p:tgtEl>
                        <p:sldTgt/>
                      </p:tgtEl>
                    </p:cond>
                  </p:endCondLst>
                </p:cTn>
                <p:tgtEl>
                  <p:spTgt spid="45060"/>
                </p:tgtEl>
              </p:cMediaNode>
            </p:audio>
            <p:audio>
              <p:cMediaNode>
                <p:cTn id="252" fill="hold" display="0">
                  <p:stCondLst>
                    <p:cond delay="indefinite"/>
                  </p:stCondLst>
                  <p:endCondLst>
                    <p:cond evt="onNext" delay="0">
                      <p:tgtEl>
                        <p:sldTgt/>
                      </p:tgtEl>
                    </p:cond>
                    <p:cond evt="onPrev" delay="0">
                      <p:tgtEl>
                        <p:sldTgt/>
                      </p:tgtEl>
                    </p:cond>
                    <p:cond evt="onStopAudio" delay="0">
                      <p:tgtEl>
                        <p:sldTgt/>
                      </p:tgtEl>
                    </p:cond>
                  </p:endCondLst>
                </p:cTn>
                <p:tgtEl>
                  <p:spTgt spid="45058"/>
                </p:tgtEl>
              </p:cMediaNode>
            </p:audio>
            <p:audio>
              <p:cMediaNode>
                <p:cTn id="253" fill="hold" display="0">
                  <p:stCondLst>
                    <p:cond delay="indefinite"/>
                  </p:stCondLst>
                  <p:endCondLst>
                    <p:cond evt="onNext" delay="0">
                      <p:tgtEl>
                        <p:sldTgt/>
                      </p:tgtEl>
                    </p:cond>
                    <p:cond evt="onPrev" delay="0">
                      <p:tgtEl>
                        <p:sldTgt/>
                      </p:tgtEl>
                    </p:cond>
                    <p:cond evt="onStopAudio" delay="0">
                      <p:tgtEl>
                        <p:sldTgt/>
                      </p:tgtEl>
                    </p:cond>
                  </p:endCondLst>
                </p:cTn>
                <p:tgtEl>
                  <p:spTgt spid="45059"/>
                </p:tgtEl>
              </p:cMediaNode>
            </p:audio>
          </p:childTnLst>
        </p:cTn>
      </p:par>
    </p:tnLst>
    <p:bldLst>
      <p:bldP spid="45064" grpId="0" animBg="1"/>
      <p:bldP spid="45077" grpId="0" animBg="1"/>
      <p:bldP spid="45077" grpId="1" animBg="1"/>
      <p:bldP spid="45087" grpId="0" animBg="1"/>
      <p:bldP spid="45087" grpId="1" animBg="1"/>
      <p:bldP spid="45087"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Oval 7"/>
          <p:cNvSpPr>
            <a:spLocks noChangeArrowheads="1"/>
          </p:cNvSpPr>
          <p:nvPr/>
        </p:nvSpPr>
        <p:spPr bwMode="auto">
          <a:xfrm>
            <a:off x="2895600" y="4343400"/>
            <a:ext cx="685800" cy="342900"/>
          </a:xfrm>
          <a:prstGeom prst="ellipse">
            <a:avLst/>
          </a:prstGeom>
          <a:solidFill>
            <a:srgbClr val="006600"/>
          </a:solidFill>
          <a:ln w="9525">
            <a:solidFill>
              <a:schemeClr val="tx1"/>
            </a:solidFill>
            <a:round/>
            <a:headEnd/>
            <a:tailEnd/>
          </a:ln>
        </p:spPr>
        <p:txBody>
          <a:bodyPr wrap="none" anchor="ctr"/>
          <a:lstStyle/>
          <a:p>
            <a:pPr eaLnBrk="1" hangingPunct="1"/>
            <a:endParaRPr lang="vi-VN" altLang="en-US"/>
          </a:p>
        </p:txBody>
      </p:sp>
      <p:sp>
        <p:nvSpPr>
          <p:cNvPr id="54311" name="AutoShape 39"/>
          <p:cNvSpPr>
            <a:spLocks noChangeArrowheads="1"/>
          </p:cNvSpPr>
          <p:nvPr/>
        </p:nvSpPr>
        <p:spPr bwMode="auto">
          <a:xfrm>
            <a:off x="3124200" y="4629150"/>
            <a:ext cx="1143000" cy="171450"/>
          </a:xfrm>
          <a:prstGeom prst="irregularSeal1">
            <a:avLst/>
          </a:prstGeom>
          <a:solidFill>
            <a:srgbClr val="CC9900"/>
          </a:solidFill>
          <a:ln w="9525">
            <a:solidFill>
              <a:schemeClr val="tx1"/>
            </a:solidFill>
            <a:miter lim="800000"/>
            <a:headEnd/>
            <a:tailEnd/>
          </a:ln>
        </p:spPr>
        <p:txBody>
          <a:bodyPr wrap="none" anchor="ctr"/>
          <a:lstStyle/>
          <a:p>
            <a:pPr eaLnBrk="1" hangingPunct="1"/>
            <a:endParaRPr lang="vi-VN" altLang="en-US"/>
          </a:p>
        </p:txBody>
      </p:sp>
      <p:sp>
        <p:nvSpPr>
          <p:cNvPr id="54315" name="Line 43"/>
          <p:cNvSpPr>
            <a:spLocks noChangeShapeType="1"/>
          </p:cNvSpPr>
          <p:nvPr/>
        </p:nvSpPr>
        <p:spPr bwMode="auto">
          <a:xfrm flipH="1" flipV="1">
            <a:off x="1981200" y="4000500"/>
            <a:ext cx="533400" cy="28575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24" name="AutoShape 52"/>
          <p:cNvSpPr>
            <a:spLocks noChangeArrowheads="1"/>
          </p:cNvSpPr>
          <p:nvPr/>
        </p:nvSpPr>
        <p:spPr bwMode="auto">
          <a:xfrm>
            <a:off x="3733800" y="4514850"/>
            <a:ext cx="1676400" cy="400050"/>
          </a:xfrm>
          <a:prstGeom prst="wedgeEllipseCallout">
            <a:avLst>
              <a:gd name="adj1" fmla="val -37407"/>
              <a:gd name="adj2" fmla="val -56847"/>
            </a:avLst>
          </a:prstGeom>
          <a:solidFill>
            <a:srgbClr val="FFFF99"/>
          </a:solidFill>
          <a:ln w="9525">
            <a:solidFill>
              <a:schemeClr val="tx1"/>
            </a:solidFill>
            <a:miter lim="800000"/>
            <a:headEnd/>
            <a:tailEnd/>
          </a:ln>
        </p:spPr>
        <p:txBody>
          <a:bodyPr/>
          <a:lstStyle/>
          <a:p>
            <a:pPr algn="ctr" eaLnBrk="1" hangingPunct="1"/>
            <a:r>
              <a:rPr lang="en-US" altLang="en-US" sz="1600">
                <a:solidFill>
                  <a:srgbClr val="170777"/>
                </a:solidFill>
              </a:rPr>
              <a:t>1. Gieo hạt</a:t>
            </a:r>
          </a:p>
        </p:txBody>
      </p:sp>
      <p:sp>
        <p:nvSpPr>
          <p:cNvPr id="54280" name="Freeform 8"/>
          <p:cNvSpPr>
            <a:spLocks/>
          </p:cNvSpPr>
          <p:nvPr/>
        </p:nvSpPr>
        <p:spPr bwMode="auto">
          <a:xfrm>
            <a:off x="1447800" y="2914650"/>
            <a:ext cx="457200" cy="817563"/>
          </a:xfrm>
          <a:custGeom>
            <a:avLst/>
            <a:gdLst>
              <a:gd name="T0" fmla="*/ 2147483646 w 372"/>
              <a:gd name="T1" fmla="*/ 2147483646 h 398"/>
              <a:gd name="T2" fmla="*/ 2147483646 w 372"/>
              <a:gd name="T3" fmla="*/ 2147483646 h 398"/>
              <a:gd name="T4" fmla="*/ 2147483646 w 372"/>
              <a:gd name="T5" fmla="*/ 2147483646 h 398"/>
              <a:gd name="T6" fmla="*/ 2147483646 w 372"/>
              <a:gd name="T7" fmla="*/ 2147483646 h 398"/>
              <a:gd name="T8" fmla="*/ 2147483646 w 372"/>
              <a:gd name="T9" fmla="*/ 2147483646 h 398"/>
              <a:gd name="T10" fmla="*/ 2147483646 w 372"/>
              <a:gd name="T11" fmla="*/ 2147483646 h 398"/>
              <a:gd name="T12" fmla="*/ 2147483646 w 372"/>
              <a:gd name="T13" fmla="*/ 2147483646 h 398"/>
              <a:gd name="T14" fmla="*/ 2147483646 w 372"/>
              <a:gd name="T15" fmla="*/ 2147483646 h 398"/>
              <a:gd name="T16" fmla="*/ 2147483646 w 372"/>
              <a:gd name="T17" fmla="*/ 2147483646 h 398"/>
              <a:gd name="T18" fmla="*/ 2147483646 w 372"/>
              <a:gd name="T19" fmla="*/ 2147483646 h 398"/>
              <a:gd name="T20" fmla="*/ 2147483646 w 372"/>
              <a:gd name="T21" fmla="*/ 2147483646 h 398"/>
              <a:gd name="T22" fmla="*/ 2147483646 w 372"/>
              <a:gd name="T23" fmla="*/ 2147483646 h 398"/>
              <a:gd name="T24" fmla="*/ 2147483646 w 372"/>
              <a:gd name="T25" fmla="*/ 2147483646 h 398"/>
              <a:gd name="T26" fmla="*/ 2147483646 w 372"/>
              <a:gd name="T27" fmla="*/ 2147483646 h 398"/>
              <a:gd name="T28" fmla="*/ 2147483646 w 372"/>
              <a:gd name="T29" fmla="*/ 2147483646 h 398"/>
              <a:gd name="T30" fmla="*/ 2147483646 w 372"/>
              <a:gd name="T31" fmla="*/ 2147483646 h 398"/>
              <a:gd name="T32" fmla="*/ 2147483646 w 372"/>
              <a:gd name="T33" fmla="*/ 2147483646 h 398"/>
              <a:gd name="T34" fmla="*/ 2147483646 w 372"/>
              <a:gd name="T35" fmla="*/ 2147483646 h 398"/>
              <a:gd name="T36" fmla="*/ 2147483646 w 372"/>
              <a:gd name="T37" fmla="*/ 2147483646 h 398"/>
              <a:gd name="T38" fmla="*/ 2147483646 w 372"/>
              <a:gd name="T39" fmla="*/ 2147483646 h 398"/>
              <a:gd name="T40" fmla="*/ 2147483646 w 372"/>
              <a:gd name="T41" fmla="*/ 2147483646 h 3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2"/>
              <a:gd name="T64" fmla="*/ 0 h 398"/>
              <a:gd name="T65" fmla="*/ 372 w 372"/>
              <a:gd name="T66" fmla="*/ 398 h 3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2" h="398">
                <a:moveTo>
                  <a:pt x="103" y="136"/>
                </a:moveTo>
                <a:cubicBezTo>
                  <a:pt x="107" y="110"/>
                  <a:pt x="93" y="72"/>
                  <a:pt x="116" y="59"/>
                </a:cubicBezTo>
                <a:cubicBezTo>
                  <a:pt x="140" y="46"/>
                  <a:pt x="193" y="85"/>
                  <a:pt x="193" y="85"/>
                </a:cubicBezTo>
                <a:cubicBezTo>
                  <a:pt x="221" y="0"/>
                  <a:pt x="187" y="70"/>
                  <a:pt x="231" y="85"/>
                </a:cubicBezTo>
                <a:cubicBezTo>
                  <a:pt x="248" y="91"/>
                  <a:pt x="265" y="76"/>
                  <a:pt x="282" y="72"/>
                </a:cubicBezTo>
                <a:cubicBezTo>
                  <a:pt x="286" y="85"/>
                  <a:pt x="287" y="100"/>
                  <a:pt x="295" y="110"/>
                </a:cubicBezTo>
                <a:cubicBezTo>
                  <a:pt x="307" y="124"/>
                  <a:pt x="372" y="138"/>
                  <a:pt x="321" y="174"/>
                </a:cubicBezTo>
                <a:cubicBezTo>
                  <a:pt x="299" y="190"/>
                  <a:pt x="244" y="200"/>
                  <a:pt x="244" y="200"/>
                </a:cubicBezTo>
                <a:cubicBezTo>
                  <a:pt x="233" y="233"/>
                  <a:pt x="235" y="271"/>
                  <a:pt x="218" y="302"/>
                </a:cubicBezTo>
                <a:cubicBezTo>
                  <a:pt x="203" y="328"/>
                  <a:pt x="152" y="335"/>
                  <a:pt x="129" y="341"/>
                </a:cubicBezTo>
                <a:cubicBezTo>
                  <a:pt x="40" y="398"/>
                  <a:pt x="135" y="355"/>
                  <a:pt x="65" y="328"/>
                </a:cubicBezTo>
                <a:cubicBezTo>
                  <a:pt x="52" y="323"/>
                  <a:pt x="39" y="337"/>
                  <a:pt x="26" y="341"/>
                </a:cubicBezTo>
                <a:cubicBezTo>
                  <a:pt x="30" y="320"/>
                  <a:pt x="39" y="277"/>
                  <a:pt x="39" y="277"/>
                </a:cubicBezTo>
                <a:cubicBezTo>
                  <a:pt x="48" y="264"/>
                  <a:pt x="49" y="238"/>
                  <a:pt x="65" y="238"/>
                </a:cubicBezTo>
                <a:cubicBezTo>
                  <a:pt x="79" y="238"/>
                  <a:pt x="90" y="271"/>
                  <a:pt x="78" y="277"/>
                </a:cubicBezTo>
                <a:cubicBezTo>
                  <a:pt x="59" y="287"/>
                  <a:pt x="35" y="268"/>
                  <a:pt x="14" y="264"/>
                </a:cubicBezTo>
                <a:cubicBezTo>
                  <a:pt x="40" y="127"/>
                  <a:pt x="0" y="254"/>
                  <a:pt x="65" y="174"/>
                </a:cubicBezTo>
                <a:cubicBezTo>
                  <a:pt x="115" y="112"/>
                  <a:pt x="32" y="152"/>
                  <a:pt x="116" y="123"/>
                </a:cubicBezTo>
                <a:cubicBezTo>
                  <a:pt x="129" y="127"/>
                  <a:pt x="146" y="147"/>
                  <a:pt x="154" y="136"/>
                </a:cubicBezTo>
                <a:cubicBezTo>
                  <a:pt x="164" y="122"/>
                  <a:pt x="159" y="85"/>
                  <a:pt x="142" y="85"/>
                </a:cubicBezTo>
                <a:cubicBezTo>
                  <a:pt x="121" y="85"/>
                  <a:pt x="116" y="119"/>
                  <a:pt x="103" y="136"/>
                </a:cubicBezTo>
                <a:close/>
              </a:path>
            </a:pathLst>
          </a:custGeom>
          <a:solidFill>
            <a:srgbClr val="66FF66"/>
          </a:solidFill>
          <a:ln w="9525">
            <a:solidFill>
              <a:schemeClr val="tx1"/>
            </a:solidFill>
            <a:round/>
            <a:headEnd/>
            <a:tailEnd/>
          </a:ln>
        </p:spPr>
        <p:txBody>
          <a:bodyPr/>
          <a:lstStyle/>
          <a:p>
            <a:endParaRPr lang="en-US"/>
          </a:p>
        </p:txBody>
      </p:sp>
      <p:sp>
        <p:nvSpPr>
          <p:cNvPr id="54284" name="Oval 12"/>
          <p:cNvSpPr>
            <a:spLocks noChangeArrowheads="1"/>
          </p:cNvSpPr>
          <p:nvPr/>
        </p:nvSpPr>
        <p:spPr bwMode="auto">
          <a:xfrm rot="-1376937">
            <a:off x="1355725" y="3373438"/>
            <a:ext cx="609600" cy="219075"/>
          </a:xfrm>
          <a:prstGeom prst="ellipse">
            <a:avLst/>
          </a:prstGeom>
          <a:solidFill>
            <a:srgbClr val="006600"/>
          </a:solidFill>
          <a:ln w="9525">
            <a:solidFill>
              <a:schemeClr val="tx1"/>
            </a:solidFill>
            <a:round/>
            <a:headEnd/>
            <a:tailEnd/>
          </a:ln>
        </p:spPr>
        <p:txBody>
          <a:bodyPr wrap="none" anchor="ctr"/>
          <a:lstStyle/>
          <a:p>
            <a:pPr eaLnBrk="1" hangingPunct="1"/>
            <a:endParaRPr lang="vi-VN" altLang="en-US"/>
          </a:p>
        </p:txBody>
      </p:sp>
      <p:graphicFrame>
        <p:nvGraphicFramePr>
          <p:cNvPr id="54297" name="Object 25"/>
          <p:cNvGraphicFramePr>
            <a:graphicFrameLocks noChangeAspect="1"/>
          </p:cNvGraphicFramePr>
          <p:nvPr/>
        </p:nvGraphicFramePr>
        <p:xfrm>
          <a:off x="904875" y="3600450"/>
          <a:ext cx="730250" cy="914400"/>
        </p:xfrm>
        <a:graphic>
          <a:graphicData uri="http://schemas.openxmlformats.org/presentationml/2006/ole">
            <mc:AlternateContent xmlns:mc="http://schemas.openxmlformats.org/markup-compatibility/2006">
              <mc:Choice xmlns:v="urn:schemas-microsoft-com:vml" Requires="v">
                <p:oleObj spid="_x0000_s17454" name="Image" r:id="rId3" imgW="796807" imgH="1332366" progId="">
                  <p:embed/>
                </p:oleObj>
              </mc:Choice>
              <mc:Fallback>
                <p:oleObj name="Image" r:id="rId3" imgW="796807" imgH="1332366" progId="">
                  <p:embed/>
                  <p:pic>
                    <p:nvPicPr>
                      <p:cNvPr id="0" name="Object 25"/>
                      <p:cNvPicPr>
                        <a:picLocks noChangeAspect="1" noChangeArrowheads="1"/>
                      </p:cNvPicPr>
                      <p:nvPr/>
                    </p:nvPicPr>
                    <p:blipFill>
                      <a:blip r:embed="rId4">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904875" y="3600450"/>
                        <a:ext cx="7302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13" name="AutoShape 41"/>
          <p:cNvSpPr>
            <a:spLocks noChangeArrowheads="1"/>
          </p:cNvSpPr>
          <p:nvPr/>
        </p:nvSpPr>
        <p:spPr bwMode="auto">
          <a:xfrm>
            <a:off x="838200" y="3600450"/>
            <a:ext cx="1143000" cy="400050"/>
          </a:xfrm>
          <a:prstGeom prst="irregularSeal1">
            <a:avLst/>
          </a:prstGeom>
          <a:solidFill>
            <a:srgbClr val="CC9900"/>
          </a:solidFill>
          <a:ln w="9525">
            <a:solidFill>
              <a:schemeClr val="tx1"/>
            </a:solidFill>
            <a:miter lim="800000"/>
            <a:headEnd/>
            <a:tailEnd/>
          </a:ln>
        </p:spPr>
        <p:txBody>
          <a:bodyPr wrap="none" anchor="ctr"/>
          <a:lstStyle/>
          <a:p>
            <a:pPr eaLnBrk="1" hangingPunct="1"/>
            <a:endParaRPr lang="vi-VN" altLang="en-US"/>
          </a:p>
        </p:txBody>
      </p:sp>
      <p:sp>
        <p:nvSpPr>
          <p:cNvPr id="54318" name="Line 46"/>
          <p:cNvSpPr>
            <a:spLocks noChangeShapeType="1"/>
          </p:cNvSpPr>
          <p:nvPr/>
        </p:nvSpPr>
        <p:spPr bwMode="auto">
          <a:xfrm flipH="1" flipV="1">
            <a:off x="1447800" y="2743200"/>
            <a:ext cx="0" cy="4572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23" name="AutoShape 51"/>
          <p:cNvSpPr>
            <a:spLocks noChangeArrowheads="1"/>
          </p:cNvSpPr>
          <p:nvPr/>
        </p:nvSpPr>
        <p:spPr bwMode="auto">
          <a:xfrm>
            <a:off x="2286000" y="3543300"/>
            <a:ext cx="1447800" cy="514350"/>
          </a:xfrm>
          <a:prstGeom prst="wedgeEllipseCallout">
            <a:avLst>
              <a:gd name="adj1" fmla="val -93639"/>
              <a:gd name="adj2" fmla="val 32407"/>
            </a:avLst>
          </a:prstGeom>
          <a:solidFill>
            <a:srgbClr val="FFFF99"/>
          </a:solidFill>
          <a:ln w="9525">
            <a:solidFill>
              <a:schemeClr val="tx1"/>
            </a:solidFill>
            <a:miter lim="800000"/>
            <a:headEnd/>
            <a:tailEnd/>
          </a:ln>
        </p:spPr>
        <p:txBody>
          <a:bodyPr/>
          <a:lstStyle/>
          <a:p>
            <a:pPr algn="ctr" eaLnBrk="1" hangingPunct="1"/>
            <a:r>
              <a:rPr lang="en-US" altLang="en-US" sz="1600">
                <a:solidFill>
                  <a:srgbClr val="170777"/>
                </a:solidFill>
              </a:rPr>
              <a:t>2. Hạt nảy mầm</a:t>
            </a:r>
          </a:p>
        </p:txBody>
      </p:sp>
      <p:sp>
        <p:nvSpPr>
          <p:cNvPr id="54322" name="AutoShape 50"/>
          <p:cNvSpPr>
            <a:spLocks noChangeArrowheads="1"/>
          </p:cNvSpPr>
          <p:nvPr/>
        </p:nvSpPr>
        <p:spPr bwMode="auto">
          <a:xfrm>
            <a:off x="381000" y="2114550"/>
            <a:ext cx="1143000" cy="514350"/>
          </a:xfrm>
          <a:prstGeom prst="wedgeEllipseCallout">
            <a:avLst>
              <a:gd name="adj1" fmla="val 78333"/>
              <a:gd name="adj2" fmla="val -5556"/>
            </a:avLst>
          </a:prstGeom>
          <a:solidFill>
            <a:srgbClr val="FFFF99"/>
          </a:solidFill>
          <a:ln w="9525">
            <a:solidFill>
              <a:schemeClr val="tx1"/>
            </a:solidFill>
            <a:miter lim="800000"/>
            <a:headEnd/>
            <a:tailEnd/>
          </a:ln>
        </p:spPr>
        <p:txBody>
          <a:bodyPr/>
          <a:lstStyle/>
          <a:p>
            <a:pPr algn="ctr" eaLnBrk="1" hangingPunct="1"/>
            <a:r>
              <a:rPr lang="en-US" altLang="en-US" sz="1600">
                <a:solidFill>
                  <a:srgbClr val="170777"/>
                </a:solidFill>
              </a:rPr>
              <a:t>3. Cây con</a:t>
            </a:r>
          </a:p>
        </p:txBody>
      </p:sp>
      <p:graphicFrame>
        <p:nvGraphicFramePr>
          <p:cNvPr id="54277" name="Object 5"/>
          <p:cNvGraphicFramePr>
            <a:graphicFrameLocks noChangeAspect="1"/>
          </p:cNvGraphicFramePr>
          <p:nvPr/>
        </p:nvGraphicFramePr>
        <p:xfrm>
          <a:off x="1600200" y="1549400"/>
          <a:ext cx="881063" cy="625475"/>
        </p:xfrm>
        <a:graphic>
          <a:graphicData uri="http://schemas.openxmlformats.org/presentationml/2006/ole">
            <mc:AlternateContent xmlns:mc="http://schemas.openxmlformats.org/markup-compatibility/2006">
              <mc:Choice xmlns:v="urn:schemas-microsoft-com:vml" Requires="v">
                <p:oleObj spid="_x0000_s17455" name="Image" r:id="rId5" imgW="1227421" imgH="1031930" progId="">
                  <p:embed/>
                </p:oleObj>
              </mc:Choice>
              <mc:Fallback>
                <p:oleObj name="Image" r:id="rId5" imgW="1227421" imgH="1031930" progId="">
                  <p:embed/>
                  <p:pic>
                    <p:nvPicPr>
                      <p:cNvPr id="0" name="Object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549400"/>
                        <a:ext cx="88106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6" name="Object 14"/>
          <p:cNvGraphicFramePr>
            <a:graphicFrameLocks noChangeAspect="1"/>
          </p:cNvGraphicFramePr>
          <p:nvPr/>
        </p:nvGraphicFramePr>
        <p:xfrm>
          <a:off x="1014413" y="2266950"/>
          <a:ext cx="561975" cy="704850"/>
        </p:xfrm>
        <a:graphic>
          <a:graphicData uri="http://schemas.openxmlformats.org/presentationml/2006/ole">
            <mc:AlternateContent xmlns:mc="http://schemas.openxmlformats.org/markup-compatibility/2006">
              <mc:Choice xmlns:v="urn:schemas-microsoft-com:vml" Requires="v">
                <p:oleObj spid="_x0000_s17456" name="Image" r:id="rId7" imgW="796807" imgH="1332366" progId="">
                  <p:embed/>
                </p:oleObj>
              </mc:Choice>
              <mc:Fallback>
                <p:oleObj name="Image" r:id="rId7" imgW="796807" imgH="1332366" progId="">
                  <p:embed/>
                  <p:pic>
                    <p:nvPicPr>
                      <p:cNvPr id="0" name="Object 14"/>
                      <p:cNvPicPr>
                        <a:picLocks noChangeAspect="1" noChangeArrowheads="1"/>
                      </p:cNvPicPr>
                      <p:nvPr/>
                    </p:nvPicPr>
                    <p:blipFill>
                      <a:blip r:embed="rId4">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1014413" y="2266950"/>
                        <a:ext cx="5619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5" name="Oval 13"/>
          <p:cNvSpPr>
            <a:spLocks noChangeArrowheads="1"/>
          </p:cNvSpPr>
          <p:nvPr/>
        </p:nvSpPr>
        <p:spPr bwMode="auto">
          <a:xfrm rot="1195952">
            <a:off x="1600200" y="2228850"/>
            <a:ext cx="533400" cy="228600"/>
          </a:xfrm>
          <a:prstGeom prst="ellipse">
            <a:avLst/>
          </a:prstGeom>
          <a:solidFill>
            <a:srgbClr val="006600"/>
          </a:solidFill>
          <a:ln w="9525">
            <a:solidFill>
              <a:schemeClr val="tx1"/>
            </a:solidFill>
            <a:round/>
            <a:headEnd/>
            <a:tailEnd/>
          </a:ln>
        </p:spPr>
        <p:txBody>
          <a:bodyPr wrap="none" anchor="ctr"/>
          <a:lstStyle/>
          <a:p>
            <a:pPr eaLnBrk="1" hangingPunct="1"/>
            <a:endParaRPr lang="vi-VN" altLang="en-US"/>
          </a:p>
        </p:txBody>
      </p:sp>
      <p:sp>
        <p:nvSpPr>
          <p:cNvPr id="54312" name="AutoShape 40"/>
          <p:cNvSpPr>
            <a:spLocks noChangeArrowheads="1"/>
          </p:cNvSpPr>
          <p:nvPr/>
        </p:nvSpPr>
        <p:spPr bwMode="auto">
          <a:xfrm>
            <a:off x="609600" y="2628900"/>
            <a:ext cx="1143000" cy="171450"/>
          </a:xfrm>
          <a:prstGeom prst="irregularSeal1">
            <a:avLst/>
          </a:prstGeom>
          <a:solidFill>
            <a:srgbClr val="CC9900"/>
          </a:solidFill>
          <a:ln w="9525">
            <a:solidFill>
              <a:schemeClr val="tx1"/>
            </a:solidFill>
            <a:miter lim="800000"/>
            <a:headEnd/>
            <a:tailEnd/>
          </a:ln>
        </p:spPr>
        <p:txBody>
          <a:bodyPr wrap="none" anchor="ctr"/>
          <a:lstStyle/>
          <a:p>
            <a:pPr eaLnBrk="1" hangingPunct="1"/>
            <a:endParaRPr lang="vi-VN" altLang="en-US"/>
          </a:p>
        </p:txBody>
      </p:sp>
      <p:sp>
        <p:nvSpPr>
          <p:cNvPr id="54317" name="Line 45"/>
          <p:cNvSpPr>
            <a:spLocks noChangeShapeType="1"/>
          </p:cNvSpPr>
          <p:nvPr/>
        </p:nvSpPr>
        <p:spPr bwMode="auto">
          <a:xfrm flipV="1">
            <a:off x="1905000" y="1943100"/>
            <a:ext cx="533400" cy="2286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54294" name="Object 22"/>
          <p:cNvGraphicFramePr>
            <a:graphicFrameLocks noChangeAspect="1"/>
          </p:cNvGraphicFramePr>
          <p:nvPr/>
        </p:nvGraphicFramePr>
        <p:xfrm>
          <a:off x="3962400" y="571500"/>
          <a:ext cx="1114425" cy="1241425"/>
        </p:xfrm>
        <a:graphic>
          <a:graphicData uri="http://schemas.openxmlformats.org/presentationml/2006/ole">
            <mc:AlternateContent xmlns:mc="http://schemas.openxmlformats.org/markup-compatibility/2006">
              <mc:Choice xmlns:v="urn:schemas-microsoft-com:vml" Requires="v">
                <p:oleObj spid="_x0000_s17457" name="Image" r:id="rId8" imgW="2886792" imgH="5669086" progId="">
                  <p:embed/>
                </p:oleObj>
              </mc:Choice>
              <mc:Fallback>
                <p:oleObj name="Image" r:id="rId8" imgW="2886792" imgH="5669086" progId="">
                  <p:embed/>
                  <p:pic>
                    <p:nvPicPr>
                      <p:cNvPr id="0" name="Object 2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571500"/>
                        <a:ext cx="1114425"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01" name="AutoShape 29"/>
          <p:cNvSpPr>
            <a:spLocks noChangeArrowheads="1"/>
          </p:cNvSpPr>
          <p:nvPr/>
        </p:nvSpPr>
        <p:spPr bwMode="auto">
          <a:xfrm>
            <a:off x="4038600" y="1657350"/>
            <a:ext cx="1371600" cy="342900"/>
          </a:xfrm>
          <a:prstGeom prst="irregularSeal1">
            <a:avLst/>
          </a:prstGeom>
          <a:solidFill>
            <a:srgbClr val="CC9900"/>
          </a:solidFill>
          <a:ln w="9525">
            <a:solidFill>
              <a:schemeClr val="tx1"/>
            </a:solidFill>
            <a:miter lim="800000"/>
            <a:headEnd/>
            <a:tailEnd/>
          </a:ln>
        </p:spPr>
        <p:txBody>
          <a:bodyPr wrap="none" anchor="ctr"/>
          <a:lstStyle/>
          <a:p>
            <a:pPr eaLnBrk="1" hangingPunct="1"/>
            <a:endParaRPr lang="vi-VN" altLang="en-US"/>
          </a:p>
        </p:txBody>
      </p:sp>
      <p:sp>
        <p:nvSpPr>
          <p:cNvPr id="54320" name="Line 48"/>
          <p:cNvSpPr>
            <a:spLocks noChangeShapeType="1"/>
          </p:cNvSpPr>
          <p:nvPr/>
        </p:nvSpPr>
        <p:spPr bwMode="auto">
          <a:xfrm flipV="1">
            <a:off x="4800600" y="1200150"/>
            <a:ext cx="838200" cy="1143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27" name="AutoShape 55"/>
          <p:cNvSpPr>
            <a:spLocks noChangeArrowheads="1"/>
          </p:cNvSpPr>
          <p:nvPr/>
        </p:nvSpPr>
        <p:spPr bwMode="auto">
          <a:xfrm rot="-245137">
            <a:off x="2057400" y="1028700"/>
            <a:ext cx="1752600" cy="627063"/>
          </a:xfrm>
          <a:prstGeom prst="wedgeEllipseCallout">
            <a:avLst>
              <a:gd name="adj1" fmla="val 95769"/>
              <a:gd name="adj2" fmla="val -10949"/>
            </a:avLst>
          </a:prstGeom>
          <a:solidFill>
            <a:srgbClr val="FFFF99"/>
          </a:solidFill>
          <a:ln w="9525">
            <a:solidFill>
              <a:schemeClr val="tx1"/>
            </a:solidFill>
            <a:miter lim="800000"/>
            <a:headEnd/>
            <a:tailEnd/>
          </a:ln>
        </p:spPr>
        <p:txBody>
          <a:bodyPr/>
          <a:lstStyle/>
          <a:p>
            <a:pPr algn="ctr" eaLnBrk="1" hangingPunct="1"/>
            <a:r>
              <a:rPr lang="en-US" altLang="en-US" sz="1600">
                <a:solidFill>
                  <a:srgbClr val="170777"/>
                </a:solidFill>
              </a:rPr>
              <a:t>4. Cây trưởng thành</a:t>
            </a:r>
          </a:p>
        </p:txBody>
      </p:sp>
      <p:graphicFrame>
        <p:nvGraphicFramePr>
          <p:cNvPr id="54293" name="Object 21"/>
          <p:cNvGraphicFramePr>
            <a:graphicFrameLocks noChangeAspect="1"/>
          </p:cNvGraphicFramePr>
          <p:nvPr/>
        </p:nvGraphicFramePr>
        <p:xfrm>
          <a:off x="6858000" y="971550"/>
          <a:ext cx="1114425" cy="1641475"/>
        </p:xfrm>
        <a:graphic>
          <a:graphicData uri="http://schemas.openxmlformats.org/presentationml/2006/ole">
            <mc:AlternateContent xmlns:mc="http://schemas.openxmlformats.org/markup-compatibility/2006">
              <mc:Choice xmlns:v="urn:schemas-microsoft-com:vml" Requires="v">
                <p:oleObj spid="_x0000_s17458" name="Image" r:id="rId10" imgW="2886792" imgH="5669086" progId="">
                  <p:embed/>
                </p:oleObj>
              </mc:Choice>
              <mc:Fallback>
                <p:oleObj name="Image" r:id="rId10" imgW="2886792" imgH="5669086" progId="">
                  <p:embed/>
                  <p:pic>
                    <p:nvPicPr>
                      <p:cNvPr id="0" name="Object 21"/>
                      <p:cNvPicPr>
                        <a:picLocks noChangeAspect="1" noChangeArrowheads="1"/>
                      </p:cNvPicPr>
                      <p:nvPr/>
                    </p:nvPicPr>
                    <p:blipFill>
                      <a:blip r:embed="rId9">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6858000" y="971550"/>
                        <a:ext cx="1114425"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02" name="AutoShape 30"/>
          <p:cNvSpPr>
            <a:spLocks noChangeArrowheads="1"/>
          </p:cNvSpPr>
          <p:nvPr/>
        </p:nvSpPr>
        <p:spPr bwMode="auto">
          <a:xfrm>
            <a:off x="6858000" y="2286000"/>
            <a:ext cx="1447800" cy="342900"/>
          </a:xfrm>
          <a:prstGeom prst="irregularSeal1">
            <a:avLst/>
          </a:prstGeom>
          <a:solidFill>
            <a:srgbClr val="996600"/>
          </a:solidFill>
          <a:ln w="9525">
            <a:solidFill>
              <a:schemeClr val="tx1"/>
            </a:solidFill>
            <a:miter lim="800000"/>
            <a:headEnd/>
            <a:tailEnd/>
          </a:ln>
        </p:spPr>
        <p:txBody>
          <a:bodyPr wrap="none" anchor="ctr"/>
          <a:lstStyle/>
          <a:p>
            <a:pPr eaLnBrk="1" hangingPunct="1"/>
            <a:endParaRPr lang="vi-VN" altLang="en-US"/>
          </a:p>
        </p:txBody>
      </p:sp>
      <p:pic>
        <p:nvPicPr>
          <p:cNvPr id="54304" name="Picture 32" descr="pretty_flower_orange_lc"/>
          <p:cNvPicPr>
            <a:picLocks noChangeAspect="1" noChangeArrowheads="1" noCrop="1"/>
          </p:cNvPicPr>
          <p:nvPr/>
        </p:nvPicPr>
        <p:blipFill>
          <a:blip r:embed="rId11">
            <a:lum bright="24000"/>
            <a:extLst>
              <a:ext uri="{28A0092B-C50C-407E-A947-70E740481C1C}">
                <a14:useLocalDpi xmlns:a14="http://schemas.microsoft.com/office/drawing/2010/main" val="0"/>
              </a:ext>
            </a:extLst>
          </a:blip>
          <a:srcRect/>
          <a:stretch>
            <a:fillRect/>
          </a:stretch>
        </p:blipFill>
        <p:spPr bwMode="auto">
          <a:xfrm>
            <a:off x="7543800" y="17145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5" name="Picture 33" descr="pretty_flower_orange_lc"/>
          <p:cNvPicPr>
            <a:picLocks noChangeAspect="1" noChangeArrowheads="1" noCrop="1"/>
          </p:cNvPicPr>
          <p:nvPr/>
        </p:nvPicPr>
        <p:blipFill>
          <a:blip r:embed="rId11">
            <a:lum bright="12000"/>
            <a:extLst>
              <a:ext uri="{28A0092B-C50C-407E-A947-70E740481C1C}">
                <a14:useLocalDpi xmlns:a14="http://schemas.microsoft.com/office/drawing/2010/main" val="0"/>
              </a:ext>
            </a:extLst>
          </a:blip>
          <a:srcRect/>
          <a:stretch>
            <a:fillRect/>
          </a:stretch>
        </p:blipFill>
        <p:spPr bwMode="auto">
          <a:xfrm>
            <a:off x="6858000" y="97155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26" name="AutoShape 54"/>
          <p:cNvSpPr>
            <a:spLocks noChangeArrowheads="1"/>
          </p:cNvSpPr>
          <p:nvPr/>
        </p:nvSpPr>
        <p:spPr bwMode="auto">
          <a:xfrm>
            <a:off x="5410200" y="685800"/>
            <a:ext cx="1524000" cy="571500"/>
          </a:xfrm>
          <a:prstGeom prst="wedgeEllipseCallout">
            <a:avLst>
              <a:gd name="adj1" fmla="val 58856"/>
              <a:gd name="adj2" fmla="val 112708"/>
            </a:avLst>
          </a:prstGeom>
          <a:solidFill>
            <a:srgbClr val="FFFF99"/>
          </a:solidFill>
          <a:ln w="9525">
            <a:solidFill>
              <a:schemeClr val="tx1"/>
            </a:solidFill>
            <a:miter lim="800000"/>
            <a:headEnd/>
            <a:tailEnd/>
          </a:ln>
        </p:spPr>
        <p:txBody>
          <a:bodyPr/>
          <a:lstStyle/>
          <a:p>
            <a:pPr algn="ctr" eaLnBrk="1" hangingPunct="1"/>
            <a:r>
              <a:rPr lang="en-US" altLang="en-US" sz="1600">
                <a:solidFill>
                  <a:srgbClr val="170777"/>
                </a:solidFill>
              </a:rPr>
              <a:t>5. Cây ra hoa</a:t>
            </a:r>
          </a:p>
        </p:txBody>
      </p:sp>
      <p:graphicFrame>
        <p:nvGraphicFramePr>
          <p:cNvPr id="54288" name="Object 16"/>
          <p:cNvGraphicFramePr>
            <a:graphicFrameLocks noChangeAspect="1"/>
          </p:cNvGraphicFramePr>
          <p:nvPr/>
        </p:nvGraphicFramePr>
        <p:xfrm>
          <a:off x="7050088" y="1714500"/>
          <a:ext cx="569912" cy="841375"/>
        </p:xfrm>
        <a:graphic>
          <a:graphicData uri="http://schemas.openxmlformats.org/presentationml/2006/ole">
            <mc:AlternateContent xmlns:mc="http://schemas.openxmlformats.org/markup-compatibility/2006">
              <mc:Choice xmlns:v="urn:schemas-microsoft-com:vml" Requires="v">
                <p:oleObj spid="_x0000_s17459" name="Image" r:id="rId12" imgW="2886792" imgH="5669086" progId="">
                  <p:embed/>
                </p:oleObj>
              </mc:Choice>
              <mc:Fallback>
                <p:oleObj name="Image" r:id="rId12" imgW="2886792" imgH="5669086" progId="">
                  <p:embed/>
                  <p:pic>
                    <p:nvPicPr>
                      <p:cNvPr id="0" name="Object 16"/>
                      <p:cNvPicPr>
                        <a:picLocks noChangeAspect="1" noChangeArrowheads="1"/>
                      </p:cNvPicPr>
                      <p:nvPr/>
                    </p:nvPicPr>
                    <p:blipFill>
                      <a:blip r:embed="rId9">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7050088" y="1714500"/>
                        <a:ext cx="569912"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4303" name="Picture 31" descr="pretty_flower_orange_lc"/>
          <p:cNvPicPr>
            <a:picLocks noChangeAspect="1" noChangeArrowheads="1" noCrop="1"/>
          </p:cNvPicPr>
          <p:nvPr/>
        </p:nvPicPr>
        <p:blipFill>
          <a:blip r:embed="rId11">
            <a:lum bright="24000"/>
            <a:extLst>
              <a:ext uri="{28A0092B-C50C-407E-A947-70E740481C1C}">
                <a14:useLocalDpi xmlns:a14="http://schemas.microsoft.com/office/drawing/2010/main" val="0"/>
              </a:ext>
            </a:extLst>
          </a:blip>
          <a:srcRect/>
          <a:stretch>
            <a:fillRect/>
          </a:stretch>
        </p:blipFill>
        <p:spPr bwMode="auto">
          <a:xfrm>
            <a:off x="7162800" y="142875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306" name="Object 34"/>
          <p:cNvGraphicFramePr>
            <a:graphicFrameLocks noChangeAspect="1"/>
          </p:cNvGraphicFramePr>
          <p:nvPr/>
        </p:nvGraphicFramePr>
        <p:xfrm>
          <a:off x="6429375" y="3046413"/>
          <a:ext cx="1114425" cy="1811337"/>
        </p:xfrm>
        <a:graphic>
          <a:graphicData uri="http://schemas.openxmlformats.org/presentationml/2006/ole">
            <mc:AlternateContent xmlns:mc="http://schemas.openxmlformats.org/markup-compatibility/2006">
              <mc:Choice xmlns:v="urn:schemas-microsoft-com:vml" Requires="v">
                <p:oleObj spid="_x0000_s17460" name="Image" r:id="rId13" imgW="2886792" imgH="5669086" progId="">
                  <p:embed/>
                </p:oleObj>
              </mc:Choice>
              <mc:Fallback>
                <p:oleObj name="Image" r:id="rId13" imgW="2886792" imgH="5669086" progId="">
                  <p:embed/>
                  <p:pic>
                    <p:nvPicPr>
                      <p:cNvPr id="0" name="Object 3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9375" y="3046413"/>
                        <a:ext cx="1114425"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08" name="AutoShape 36"/>
          <p:cNvSpPr>
            <a:spLocks noChangeArrowheads="1"/>
          </p:cNvSpPr>
          <p:nvPr/>
        </p:nvSpPr>
        <p:spPr bwMode="auto">
          <a:xfrm>
            <a:off x="5943600" y="4057650"/>
            <a:ext cx="1905000" cy="400050"/>
          </a:xfrm>
          <a:prstGeom prst="irregularSeal1">
            <a:avLst/>
          </a:prstGeom>
          <a:solidFill>
            <a:srgbClr val="996600"/>
          </a:solidFill>
          <a:ln w="9525">
            <a:solidFill>
              <a:schemeClr val="tx1"/>
            </a:solidFill>
            <a:miter lim="800000"/>
            <a:headEnd/>
            <a:tailEnd/>
          </a:ln>
        </p:spPr>
        <p:txBody>
          <a:bodyPr wrap="none" anchor="ctr"/>
          <a:lstStyle/>
          <a:p>
            <a:pPr eaLnBrk="1" hangingPunct="1"/>
            <a:endParaRPr lang="vi-VN" altLang="en-US"/>
          </a:p>
        </p:txBody>
      </p:sp>
      <p:sp>
        <p:nvSpPr>
          <p:cNvPr id="54316" name="Line 44"/>
          <p:cNvSpPr>
            <a:spLocks noChangeShapeType="1"/>
          </p:cNvSpPr>
          <p:nvPr/>
        </p:nvSpPr>
        <p:spPr bwMode="auto">
          <a:xfrm flipH="1" flipV="1">
            <a:off x="5562600" y="4572000"/>
            <a:ext cx="914400"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19" name="Line 47"/>
          <p:cNvSpPr>
            <a:spLocks noChangeShapeType="1"/>
          </p:cNvSpPr>
          <p:nvPr/>
        </p:nvSpPr>
        <p:spPr bwMode="auto">
          <a:xfrm>
            <a:off x="7772400" y="2686050"/>
            <a:ext cx="76200" cy="5715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21" name="AutoShape 49"/>
          <p:cNvSpPr>
            <a:spLocks noChangeArrowheads="1"/>
          </p:cNvSpPr>
          <p:nvPr/>
        </p:nvSpPr>
        <p:spPr bwMode="auto">
          <a:xfrm>
            <a:off x="7620000" y="3371850"/>
            <a:ext cx="1371600" cy="571500"/>
          </a:xfrm>
          <a:prstGeom prst="wedgeEllipseCallout">
            <a:avLst>
              <a:gd name="adj1" fmla="val -50810"/>
              <a:gd name="adj2" fmla="val 45833"/>
            </a:avLst>
          </a:prstGeom>
          <a:solidFill>
            <a:srgbClr val="FFFF99"/>
          </a:solidFill>
          <a:ln w="9525">
            <a:solidFill>
              <a:schemeClr val="tx1"/>
            </a:solidFill>
            <a:miter lim="800000"/>
            <a:headEnd/>
            <a:tailEnd/>
          </a:ln>
        </p:spPr>
        <p:txBody>
          <a:bodyPr/>
          <a:lstStyle/>
          <a:p>
            <a:pPr algn="ctr" eaLnBrk="1" hangingPunct="1"/>
            <a:r>
              <a:rPr lang="en-US" altLang="en-US" sz="1600">
                <a:solidFill>
                  <a:srgbClr val="170777"/>
                </a:solidFill>
              </a:rPr>
              <a:t>6. Cây kết quả</a:t>
            </a:r>
          </a:p>
        </p:txBody>
      </p:sp>
      <p:graphicFrame>
        <p:nvGraphicFramePr>
          <p:cNvPr id="54292" name="Object 20"/>
          <p:cNvGraphicFramePr>
            <a:graphicFrameLocks noChangeAspect="1"/>
          </p:cNvGraphicFramePr>
          <p:nvPr/>
        </p:nvGraphicFramePr>
        <p:xfrm>
          <a:off x="4648200" y="3903663"/>
          <a:ext cx="3657600" cy="839787"/>
        </p:xfrm>
        <a:graphic>
          <a:graphicData uri="http://schemas.openxmlformats.org/presentationml/2006/ole">
            <mc:AlternateContent xmlns:mc="http://schemas.openxmlformats.org/markup-compatibility/2006">
              <mc:Choice xmlns:v="urn:schemas-microsoft-com:vml" Requires="v">
                <p:oleObj spid="_x0000_s17461" name="Image" r:id="rId14" imgW="2886792" imgH="5669086" progId="">
                  <p:embed/>
                </p:oleObj>
              </mc:Choice>
              <mc:Fallback>
                <p:oleObj name="Image" r:id="rId14" imgW="2886792" imgH="5669086" progId="">
                  <p:embed/>
                  <p:pic>
                    <p:nvPicPr>
                      <p:cNvPr id="0" name="Object 20"/>
                      <p:cNvPicPr>
                        <a:picLocks noChangeAspect="1" noChangeArrowheads="1"/>
                      </p:cNvPicPr>
                      <p:nvPr/>
                    </p:nvPicPr>
                    <p:blipFill>
                      <a:blip r:embed="rId9">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4648200" y="3903663"/>
                        <a:ext cx="3657600"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4333" name="Picture 61" descr="apples_bouncing_tree_mc"/>
          <p:cNvPicPr>
            <a:picLocks noChangeAspect="1" noChangeArrowheads="1" noCrop="1"/>
          </p:cNvPicPr>
          <p:nvPr/>
        </p:nvPicPr>
        <p:blipFill>
          <a:blip r:embed="rId15">
            <a:lum bright="24000"/>
            <a:extLst>
              <a:ext uri="{28A0092B-C50C-407E-A947-70E740481C1C}">
                <a14:useLocalDpi xmlns:a14="http://schemas.microsoft.com/office/drawing/2010/main" val="0"/>
              </a:ext>
            </a:extLst>
          </a:blip>
          <a:srcRect/>
          <a:stretch>
            <a:fillRect/>
          </a:stretch>
        </p:blipFill>
        <p:spPr bwMode="auto">
          <a:xfrm>
            <a:off x="6858000" y="3314700"/>
            <a:ext cx="533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34" name="Picture 62" descr="apples_bouncing_tree_mc"/>
          <p:cNvPicPr>
            <a:picLocks noChangeAspect="1" noChangeArrowheads="1" noCrop="1"/>
          </p:cNvPicPr>
          <p:nvPr/>
        </p:nvPicPr>
        <p:blipFill>
          <a:blip r:embed="rId15">
            <a:lum bright="24000"/>
            <a:extLst>
              <a:ext uri="{28A0092B-C50C-407E-A947-70E740481C1C}">
                <a14:useLocalDpi xmlns:a14="http://schemas.microsoft.com/office/drawing/2010/main" val="0"/>
              </a:ext>
            </a:extLst>
          </a:blip>
          <a:srcRect/>
          <a:stretch>
            <a:fillRect/>
          </a:stretch>
        </p:blipFill>
        <p:spPr bwMode="auto">
          <a:xfrm>
            <a:off x="7467600" y="3886200"/>
            <a:ext cx="533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5" name="Text Box 39"/>
          <p:cNvSpPr txBox="1">
            <a:spLocks noChangeArrowheads="1"/>
          </p:cNvSpPr>
          <p:nvPr/>
        </p:nvSpPr>
        <p:spPr bwMode="auto">
          <a:xfrm>
            <a:off x="1981200" y="171450"/>
            <a:ext cx="594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50000"/>
              </a:spcBef>
            </a:pPr>
            <a:r>
              <a:rPr lang="en-US" altLang="en-US" b="1">
                <a:solidFill>
                  <a:srgbClr val="1A1AFA"/>
                </a:solidFill>
                <a:latin typeface="Times New Roman" pitchFamily="18" charset="0"/>
                <a:cs typeface="Times New Roman" pitchFamily="18" charset="0"/>
              </a:rPr>
              <a:t>Vòng đời của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4324"/>
                                        </p:tgtEl>
                                        <p:attrNameLst>
                                          <p:attrName>style.visibility</p:attrName>
                                        </p:attrNameLst>
                                      </p:cBhvr>
                                      <p:to>
                                        <p:strVal val="visible"/>
                                      </p:to>
                                    </p:set>
                                    <p:anim calcmode="lin" valueType="num">
                                      <p:cBhvr>
                                        <p:cTn id="7" dur="2000" fill="hold"/>
                                        <p:tgtEl>
                                          <p:spTgt spid="54324"/>
                                        </p:tgtEl>
                                        <p:attrNameLst>
                                          <p:attrName>ppt_w</p:attrName>
                                        </p:attrNameLst>
                                      </p:cBhvr>
                                      <p:tavLst>
                                        <p:tav tm="0">
                                          <p:val>
                                            <p:fltVal val="0"/>
                                          </p:val>
                                        </p:tav>
                                        <p:tav tm="100000">
                                          <p:val>
                                            <p:strVal val="#ppt_w"/>
                                          </p:val>
                                        </p:tav>
                                      </p:tavLst>
                                    </p:anim>
                                    <p:anim calcmode="lin" valueType="num">
                                      <p:cBhvr>
                                        <p:cTn id="8" dur="2000" fill="hold"/>
                                        <p:tgtEl>
                                          <p:spTgt spid="54324"/>
                                        </p:tgtEl>
                                        <p:attrNameLst>
                                          <p:attrName>ppt_h</p:attrName>
                                        </p:attrNameLst>
                                      </p:cBhvr>
                                      <p:tavLst>
                                        <p:tav tm="0">
                                          <p:val>
                                            <p:fltVal val="0"/>
                                          </p:val>
                                        </p:tav>
                                        <p:tav tm="100000">
                                          <p:val>
                                            <p:strVal val="#ppt_h"/>
                                          </p:val>
                                        </p:tav>
                                      </p:tavLst>
                                    </p:anim>
                                    <p:animEffect transition="in" filter="fade">
                                      <p:cBhvr>
                                        <p:cTn id="9" dur="2000"/>
                                        <p:tgtEl>
                                          <p:spTgt spid="5432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4311"/>
                                        </p:tgtEl>
                                        <p:attrNameLst>
                                          <p:attrName>style.visibility</p:attrName>
                                        </p:attrNameLst>
                                      </p:cBhvr>
                                      <p:to>
                                        <p:strVal val="visible"/>
                                      </p:to>
                                    </p:set>
                                    <p:anim calcmode="lin" valueType="num">
                                      <p:cBhvr>
                                        <p:cTn id="12" dur="2000" fill="hold"/>
                                        <p:tgtEl>
                                          <p:spTgt spid="54311"/>
                                        </p:tgtEl>
                                        <p:attrNameLst>
                                          <p:attrName>ppt_w</p:attrName>
                                        </p:attrNameLst>
                                      </p:cBhvr>
                                      <p:tavLst>
                                        <p:tav tm="0">
                                          <p:val>
                                            <p:fltVal val="0"/>
                                          </p:val>
                                        </p:tav>
                                        <p:tav tm="100000">
                                          <p:val>
                                            <p:strVal val="#ppt_w"/>
                                          </p:val>
                                        </p:tav>
                                      </p:tavLst>
                                    </p:anim>
                                    <p:anim calcmode="lin" valueType="num">
                                      <p:cBhvr>
                                        <p:cTn id="13" dur="2000" fill="hold"/>
                                        <p:tgtEl>
                                          <p:spTgt spid="54311"/>
                                        </p:tgtEl>
                                        <p:attrNameLst>
                                          <p:attrName>ppt_h</p:attrName>
                                        </p:attrNameLst>
                                      </p:cBhvr>
                                      <p:tavLst>
                                        <p:tav tm="0">
                                          <p:val>
                                            <p:fltVal val="0"/>
                                          </p:val>
                                        </p:tav>
                                        <p:tav tm="100000">
                                          <p:val>
                                            <p:strVal val="#ppt_h"/>
                                          </p:val>
                                        </p:tav>
                                      </p:tavLst>
                                    </p:anim>
                                    <p:animEffect transition="in" filter="fade">
                                      <p:cBhvr>
                                        <p:cTn id="14" dur="2000"/>
                                        <p:tgtEl>
                                          <p:spTgt spid="5431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4279"/>
                                        </p:tgtEl>
                                        <p:attrNameLst>
                                          <p:attrName>style.visibility</p:attrName>
                                        </p:attrNameLst>
                                      </p:cBhvr>
                                      <p:to>
                                        <p:strVal val="visible"/>
                                      </p:to>
                                    </p:set>
                                    <p:anim calcmode="lin" valueType="num">
                                      <p:cBhvr>
                                        <p:cTn id="17" dur="2000" fill="hold"/>
                                        <p:tgtEl>
                                          <p:spTgt spid="54279"/>
                                        </p:tgtEl>
                                        <p:attrNameLst>
                                          <p:attrName>ppt_w</p:attrName>
                                        </p:attrNameLst>
                                      </p:cBhvr>
                                      <p:tavLst>
                                        <p:tav tm="0">
                                          <p:val>
                                            <p:fltVal val="0"/>
                                          </p:val>
                                        </p:tav>
                                        <p:tav tm="100000">
                                          <p:val>
                                            <p:strVal val="#ppt_w"/>
                                          </p:val>
                                        </p:tav>
                                      </p:tavLst>
                                    </p:anim>
                                    <p:anim calcmode="lin" valueType="num">
                                      <p:cBhvr>
                                        <p:cTn id="18" dur="2000" fill="hold"/>
                                        <p:tgtEl>
                                          <p:spTgt spid="54279"/>
                                        </p:tgtEl>
                                        <p:attrNameLst>
                                          <p:attrName>ppt_h</p:attrName>
                                        </p:attrNameLst>
                                      </p:cBhvr>
                                      <p:tavLst>
                                        <p:tav tm="0">
                                          <p:val>
                                            <p:fltVal val="0"/>
                                          </p:val>
                                        </p:tav>
                                        <p:tav tm="100000">
                                          <p:val>
                                            <p:strVal val="#ppt_h"/>
                                          </p:val>
                                        </p:tav>
                                      </p:tavLst>
                                    </p:anim>
                                    <p:animEffect transition="in" filter="fade">
                                      <p:cBhvr>
                                        <p:cTn id="19" dur="2000"/>
                                        <p:tgtEl>
                                          <p:spTgt spid="54279"/>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4315"/>
                                        </p:tgtEl>
                                        <p:attrNameLst>
                                          <p:attrName>style.visibility</p:attrName>
                                        </p:attrNameLst>
                                      </p:cBhvr>
                                      <p:to>
                                        <p:strVal val="visible"/>
                                      </p:to>
                                    </p:set>
                                    <p:anim calcmode="lin" valueType="num">
                                      <p:cBhvr>
                                        <p:cTn id="22" dur="2000" fill="hold"/>
                                        <p:tgtEl>
                                          <p:spTgt spid="54315"/>
                                        </p:tgtEl>
                                        <p:attrNameLst>
                                          <p:attrName>ppt_w</p:attrName>
                                        </p:attrNameLst>
                                      </p:cBhvr>
                                      <p:tavLst>
                                        <p:tav tm="0">
                                          <p:val>
                                            <p:fltVal val="0"/>
                                          </p:val>
                                        </p:tav>
                                        <p:tav tm="100000">
                                          <p:val>
                                            <p:strVal val="#ppt_w"/>
                                          </p:val>
                                        </p:tav>
                                      </p:tavLst>
                                    </p:anim>
                                    <p:anim calcmode="lin" valueType="num">
                                      <p:cBhvr>
                                        <p:cTn id="23" dur="2000" fill="hold"/>
                                        <p:tgtEl>
                                          <p:spTgt spid="54315"/>
                                        </p:tgtEl>
                                        <p:attrNameLst>
                                          <p:attrName>ppt_h</p:attrName>
                                        </p:attrNameLst>
                                      </p:cBhvr>
                                      <p:tavLst>
                                        <p:tav tm="0">
                                          <p:val>
                                            <p:fltVal val="0"/>
                                          </p:val>
                                        </p:tav>
                                        <p:tav tm="100000">
                                          <p:val>
                                            <p:strVal val="#ppt_h"/>
                                          </p:val>
                                        </p:tav>
                                      </p:tavLst>
                                    </p:anim>
                                    <p:animEffect transition="in" filter="fade">
                                      <p:cBhvr>
                                        <p:cTn id="24" dur="2000"/>
                                        <p:tgtEl>
                                          <p:spTgt spid="543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54323"/>
                                        </p:tgtEl>
                                        <p:attrNameLst>
                                          <p:attrName>style.visibility</p:attrName>
                                        </p:attrNameLst>
                                      </p:cBhvr>
                                      <p:to>
                                        <p:strVal val="visible"/>
                                      </p:to>
                                    </p:set>
                                    <p:animEffect transition="in" filter="diamond(in)">
                                      <p:cBhvr>
                                        <p:cTn id="29" dur="2000"/>
                                        <p:tgtEl>
                                          <p:spTgt spid="54323"/>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54313"/>
                                        </p:tgtEl>
                                        <p:attrNameLst>
                                          <p:attrName>style.visibility</p:attrName>
                                        </p:attrNameLst>
                                      </p:cBhvr>
                                      <p:to>
                                        <p:strVal val="visible"/>
                                      </p:to>
                                    </p:set>
                                    <p:animEffect transition="in" filter="diamond(in)">
                                      <p:cBhvr>
                                        <p:cTn id="32" dur="2000"/>
                                        <p:tgtEl>
                                          <p:spTgt spid="54313"/>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54318"/>
                                        </p:tgtEl>
                                        <p:attrNameLst>
                                          <p:attrName>style.visibility</p:attrName>
                                        </p:attrNameLst>
                                      </p:cBhvr>
                                      <p:to>
                                        <p:strVal val="visible"/>
                                      </p:to>
                                    </p:set>
                                    <p:animEffect transition="in" filter="diamond(in)">
                                      <p:cBhvr>
                                        <p:cTn id="35" dur="2000"/>
                                        <p:tgtEl>
                                          <p:spTgt spid="54318"/>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54284"/>
                                        </p:tgtEl>
                                        <p:attrNameLst>
                                          <p:attrName>style.visibility</p:attrName>
                                        </p:attrNameLst>
                                      </p:cBhvr>
                                      <p:to>
                                        <p:strVal val="visible"/>
                                      </p:to>
                                    </p:set>
                                    <p:animEffect transition="in" filter="diamond(in)">
                                      <p:cBhvr>
                                        <p:cTn id="38" dur="2000"/>
                                        <p:tgtEl>
                                          <p:spTgt spid="54284"/>
                                        </p:tgtEl>
                                      </p:cBhvr>
                                    </p:animEffect>
                                  </p:childTnLst>
                                </p:cTn>
                              </p:par>
                              <p:par>
                                <p:cTn id="39" presetID="8" presetClass="entr" presetSubtype="16" fill="hold" nodeType="withEffect">
                                  <p:stCondLst>
                                    <p:cond delay="0"/>
                                  </p:stCondLst>
                                  <p:childTnLst>
                                    <p:set>
                                      <p:cBhvr>
                                        <p:cTn id="40" dur="1" fill="hold">
                                          <p:stCondLst>
                                            <p:cond delay="0"/>
                                          </p:stCondLst>
                                        </p:cTn>
                                        <p:tgtEl>
                                          <p:spTgt spid="54297"/>
                                        </p:tgtEl>
                                        <p:attrNameLst>
                                          <p:attrName>style.visibility</p:attrName>
                                        </p:attrNameLst>
                                      </p:cBhvr>
                                      <p:to>
                                        <p:strVal val="visible"/>
                                      </p:to>
                                    </p:set>
                                    <p:animEffect transition="in" filter="diamond(in)">
                                      <p:cBhvr>
                                        <p:cTn id="41" dur="2000"/>
                                        <p:tgtEl>
                                          <p:spTgt spid="54297"/>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54280"/>
                                        </p:tgtEl>
                                        <p:attrNameLst>
                                          <p:attrName>style.visibility</p:attrName>
                                        </p:attrNameLst>
                                      </p:cBhvr>
                                      <p:to>
                                        <p:strVal val="visible"/>
                                      </p:to>
                                    </p:set>
                                    <p:animEffect transition="in" filter="diamond(in)">
                                      <p:cBhvr>
                                        <p:cTn id="44" dur="2000"/>
                                        <p:tgtEl>
                                          <p:spTgt spid="5428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54312"/>
                                        </p:tgtEl>
                                        <p:attrNameLst>
                                          <p:attrName>style.visibility</p:attrName>
                                        </p:attrNameLst>
                                      </p:cBhvr>
                                      <p:to>
                                        <p:strVal val="visible"/>
                                      </p:to>
                                    </p:set>
                                    <p:animEffect transition="in" filter="box(in)">
                                      <p:cBhvr>
                                        <p:cTn id="49" dur="2000"/>
                                        <p:tgtEl>
                                          <p:spTgt spid="54312"/>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54285"/>
                                        </p:tgtEl>
                                        <p:attrNameLst>
                                          <p:attrName>style.visibility</p:attrName>
                                        </p:attrNameLst>
                                      </p:cBhvr>
                                      <p:to>
                                        <p:strVal val="visible"/>
                                      </p:to>
                                    </p:set>
                                    <p:animEffect transition="in" filter="box(in)">
                                      <p:cBhvr>
                                        <p:cTn id="52" dur="2000"/>
                                        <p:tgtEl>
                                          <p:spTgt spid="54285"/>
                                        </p:tgtEl>
                                      </p:cBhvr>
                                    </p:animEffect>
                                  </p:childTnLst>
                                </p:cTn>
                              </p:par>
                              <p:par>
                                <p:cTn id="53" presetID="4" presetClass="entr" presetSubtype="16" fill="hold" nodeType="withEffect">
                                  <p:stCondLst>
                                    <p:cond delay="0"/>
                                  </p:stCondLst>
                                  <p:childTnLst>
                                    <p:set>
                                      <p:cBhvr>
                                        <p:cTn id="54" dur="1" fill="hold">
                                          <p:stCondLst>
                                            <p:cond delay="0"/>
                                          </p:stCondLst>
                                        </p:cTn>
                                        <p:tgtEl>
                                          <p:spTgt spid="54277"/>
                                        </p:tgtEl>
                                        <p:attrNameLst>
                                          <p:attrName>style.visibility</p:attrName>
                                        </p:attrNameLst>
                                      </p:cBhvr>
                                      <p:to>
                                        <p:strVal val="visible"/>
                                      </p:to>
                                    </p:set>
                                    <p:animEffect transition="in" filter="box(in)">
                                      <p:cBhvr>
                                        <p:cTn id="55" dur="2000"/>
                                        <p:tgtEl>
                                          <p:spTgt spid="54277"/>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54317"/>
                                        </p:tgtEl>
                                        <p:attrNameLst>
                                          <p:attrName>style.visibility</p:attrName>
                                        </p:attrNameLst>
                                      </p:cBhvr>
                                      <p:to>
                                        <p:strVal val="visible"/>
                                      </p:to>
                                    </p:set>
                                    <p:animEffect transition="in" filter="diamond(in)">
                                      <p:cBhvr>
                                        <p:cTn id="58" dur="2000"/>
                                        <p:tgtEl>
                                          <p:spTgt spid="54317"/>
                                        </p:tgtEl>
                                      </p:cBhvr>
                                    </p:animEffect>
                                  </p:childTnLst>
                                </p:cTn>
                              </p:par>
                              <p:par>
                                <p:cTn id="59" presetID="4" presetClass="entr" presetSubtype="16" fill="hold" nodeType="withEffect">
                                  <p:stCondLst>
                                    <p:cond delay="0"/>
                                  </p:stCondLst>
                                  <p:childTnLst>
                                    <p:set>
                                      <p:cBhvr>
                                        <p:cTn id="60" dur="1" fill="hold">
                                          <p:stCondLst>
                                            <p:cond delay="0"/>
                                          </p:stCondLst>
                                        </p:cTn>
                                        <p:tgtEl>
                                          <p:spTgt spid="54286"/>
                                        </p:tgtEl>
                                        <p:attrNameLst>
                                          <p:attrName>style.visibility</p:attrName>
                                        </p:attrNameLst>
                                      </p:cBhvr>
                                      <p:to>
                                        <p:strVal val="visible"/>
                                      </p:to>
                                    </p:set>
                                    <p:animEffect transition="in" filter="box(in)">
                                      <p:cBhvr>
                                        <p:cTn id="61" dur="2000"/>
                                        <p:tgtEl>
                                          <p:spTgt spid="54286"/>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54322"/>
                                        </p:tgtEl>
                                        <p:attrNameLst>
                                          <p:attrName>style.visibility</p:attrName>
                                        </p:attrNameLst>
                                      </p:cBhvr>
                                      <p:to>
                                        <p:strVal val="visible"/>
                                      </p:to>
                                    </p:set>
                                    <p:animEffect transition="in" filter="diamond(in)">
                                      <p:cBhvr>
                                        <p:cTn id="64" dur="2000"/>
                                        <p:tgtEl>
                                          <p:spTgt spid="5432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54327"/>
                                        </p:tgtEl>
                                        <p:attrNameLst>
                                          <p:attrName>style.visibility</p:attrName>
                                        </p:attrNameLst>
                                      </p:cBhvr>
                                      <p:to>
                                        <p:strVal val="visible"/>
                                      </p:to>
                                    </p:set>
                                    <p:animEffect transition="in" filter="diamond(in)">
                                      <p:cBhvr>
                                        <p:cTn id="69" dur="2000"/>
                                        <p:tgtEl>
                                          <p:spTgt spid="54327"/>
                                        </p:tgtEl>
                                      </p:cBhvr>
                                    </p:animEffect>
                                  </p:childTnLst>
                                </p:cTn>
                              </p:par>
                              <p:par>
                                <p:cTn id="70" presetID="8" presetClass="entr" presetSubtype="16" fill="hold" grpId="0" nodeType="withEffect">
                                  <p:stCondLst>
                                    <p:cond delay="0"/>
                                  </p:stCondLst>
                                  <p:childTnLst>
                                    <p:set>
                                      <p:cBhvr>
                                        <p:cTn id="71" dur="1" fill="hold">
                                          <p:stCondLst>
                                            <p:cond delay="0"/>
                                          </p:stCondLst>
                                        </p:cTn>
                                        <p:tgtEl>
                                          <p:spTgt spid="54301"/>
                                        </p:tgtEl>
                                        <p:attrNameLst>
                                          <p:attrName>style.visibility</p:attrName>
                                        </p:attrNameLst>
                                      </p:cBhvr>
                                      <p:to>
                                        <p:strVal val="visible"/>
                                      </p:to>
                                    </p:set>
                                    <p:animEffect transition="in" filter="diamond(in)">
                                      <p:cBhvr>
                                        <p:cTn id="72" dur="2000"/>
                                        <p:tgtEl>
                                          <p:spTgt spid="54301"/>
                                        </p:tgtEl>
                                      </p:cBhvr>
                                    </p:animEffect>
                                  </p:childTnLst>
                                </p:cTn>
                              </p:par>
                              <p:par>
                                <p:cTn id="73" presetID="8" presetClass="entr" presetSubtype="16" fill="hold" nodeType="withEffect">
                                  <p:stCondLst>
                                    <p:cond delay="0"/>
                                  </p:stCondLst>
                                  <p:childTnLst>
                                    <p:set>
                                      <p:cBhvr>
                                        <p:cTn id="74" dur="1" fill="hold">
                                          <p:stCondLst>
                                            <p:cond delay="0"/>
                                          </p:stCondLst>
                                        </p:cTn>
                                        <p:tgtEl>
                                          <p:spTgt spid="54294"/>
                                        </p:tgtEl>
                                        <p:attrNameLst>
                                          <p:attrName>style.visibility</p:attrName>
                                        </p:attrNameLst>
                                      </p:cBhvr>
                                      <p:to>
                                        <p:strVal val="visible"/>
                                      </p:to>
                                    </p:set>
                                    <p:animEffect transition="in" filter="diamond(in)">
                                      <p:cBhvr>
                                        <p:cTn id="75" dur="2000"/>
                                        <p:tgtEl>
                                          <p:spTgt spid="54294"/>
                                        </p:tgtEl>
                                      </p:cBhvr>
                                    </p:animEffect>
                                  </p:childTnLst>
                                </p:cTn>
                              </p:par>
                              <p:par>
                                <p:cTn id="76" presetID="8" presetClass="entr" presetSubtype="16" fill="hold" grpId="0" nodeType="withEffect">
                                  <p:stCondLst>
                                    <p:cond delay="0"/>
                                  </p:stCondLst>
                                  <p:childTnLst>
                                    <p:set>
                                      <p:cBhvr>
                                        <p:cTn id="77" dur="1" fill="hold">
                                          <p:stCondLst>
                                            <p:cond delay="0"/>
                                          </p:stCondLst>
                                        </p:cTn>
                                        <p:tgtEl>
                                          <p:spTgt spid="54320"/>
                                        </p:tgtEl>
                                        <p:attrNameLst>
                                          <p:attrName>style.visibility</p:attrName>
                                        </p:attrNameLst>
                                      </p:cBhvr>
                                      <p:to>
                                        <p:strVal val="visible"/>
                                      </p:to>
                                    </p:set>
                                    <p:animEffect transition="in" filter="diamond(in)">
                                      <p:cBhvr>
                                        <p:cTn id="78" dur="2000"/>
                                        <p:tgtEl>
                                          <p:spTgt spid="5432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54326"/>
                                        </p:tgtEl>
                                        <p:attrNameLst>
                                          <p:attrName>style.visibility</p:attrName>
                                        </p:attrNameLst>
                                      </p:cBhvr>
                                      <p:to>
                                        <p:strVal val="visible"/>
                                      </p:to>
                                    </p:set>
                                    <p:animEffect transition="in" filter="diamond(in)">
                                      <p:cBhvr>
                                        <p:cTn id="83" dur="2000"/>
                                        <p:tgtEl>
                                          <p:spTgt spid="54326"/>
                                        </p:tgtEl>
                                      </p:cBhvr>
                                    </p:animEffect>
                                  </p:childTnLst>
                                </p:cTn>
                              </p:par>
                              <p:par>
                                <p:cTn id="84" presetID="8" presetClass="entr" presetSubtype="16" fill="hold" grpId="0" nodeType="withEffect">
                                  <p:stCondLst>
                                    <p:cond delay="0"/>
                                  </p:stCondLst>
                                  <p:childTnLst>
                                    <p:set>
                                      <p:cBhvr>
                                        <p:cTn id="85" dur="1" fill="hold">
                                          <p:stCondLst>
                                            <p:cond delay="0"/>
                                          </p:stCondLst>
                                        </p:cTn>
                                        <p:tgtEl>
                                          <p:spTgt spid="54302"/>
                                        </p:tgtEl>
                                        <p:attrNameLst>
                                          <p:attrName>style.visibility</p:attrName>
                                        </p:attrNameLst>
                                      </p:cBhvr>
                                      <p:to>
                                        <p:strVal val="visible"/>
                                      </p:to>
                                    </p:set>
                                    <p:animEffect transition="in" filter="diamond(in)">
                                      <p:cBhvr>
                                        <p:cTn id="86" dur="2000"/>
                                        <p:tgtEl>
                                          <p:spTgt spid="54302"/>
                                        </p:tgtEl>
                                      </p:cBhvr>
                                    </p:animEffect>
                                  </p:childTnLst>
                                </p:cTn>
                              </p:par>
                              <p:par>
                                <p:cTn id="87" presetID="8" presetClass="entr" presetSubtype="16" fill="hold" nodeType="withEffect">
                                  <p:stCondLst>
                                    <p:cond delay="0"/>
                                  </p:stCondLst>
                                  <p:childTnLst>
                                    <p:set>
                                      <p:cBhvr>
                                        <p:cTn id="88" dur="1" fill="hold">
                                          <p:stCondLst>
                                            <p:cond delay="0"/>
                                          </p:stCondLst>
                                        </p:cTn>
                                        <p:tgtEl>
                                          <p:spTgt spid="54305"/>
                                        </p:tgtEl>
                                        <p:attrNameLst>
                                          <p:attrName>style.visibility</p:attrName>
                                        </p:attrNameLst>
                                      </p:cBhvr>
                                      <p:to>
                                        <p:strVal val="visible"/>
                                      </p:to>
                                    </p:set>
                                    <p:animEffect transition="in" filter="diamond(in)">
                                      <p:cBhvr>
                                        <p:cTn id="89" dur="2000"/>
                                        <p:tgtEl>
                                          <p:spTgt spid="54305"/>
                                        </p:tgtEl>
                                      </p:cBhvr>
                                    </p:animEffect>
                                  </p:childTnLst>
                                </p:cTn>
                              </p:par>
                              <p:par>
                                <p:cTn id="90" presetID="8" presetClass="entr" presetSubtype="16" fill="hold" nodeType="withEffect">
                                  <p:stCondLst>
                                    <p:cond delay="0"/>
                                  </p:stCondLst>
                                  <p:childTnLst>
                                    <p:set>
                                      <p:cBhvr>
                                        <p:cTn id="91" dur="1" fill="hold">
                                          <p:stCondLst>
                                            <p:cond delay="0"/>
                                          </p:stCondLst>
                                        </p:cTn>
                                        <p:tgtEl>
                                          <p:spTgt spid="54304"/>
                                        </p:tgtEl>
                                        <p:attrNameLst>
                                          <p:attrName>style.visibility</p:attrName>
                                        </p:attrNameLst>
                                      </p:cBhvr>
                                      <p:to>
                                        <p:strVal val="visible"/>
                                      </p:to>
                                    </p:set>
                                    <p:animEffect transition="in" filter="diamond(in)">
                                      <p:cBhvr>
                                        <p:cTn id="92" dur="2000"/>
                                        <p:tgtEl>
                                          <p:spTgt spid="54304"/>
                                        </p:tgtEl>
                                      </p:cBhvr>
                                    </p:animEffect>
                                  </p:childTnLst>
                                </p:cTn>
                              </p:par>
                              <p:par>
                                <p:cTn id="93" presetID="8" presetClass="entr" presetSubtype="16" fill="hold" nodeType="withEffect">
                                  <p:stCondLst>
                                    <p:cond delay="0"/>
                                  </p:stCondLst>
                                  <p:childTnLst>
                                    <p:set>
                                      <p:cBhvr>
                                        <p:cTn id="94" dur="1" fill="hold">
                                          <p:stCondLst>
                                            <p:cond delay="0"/>
                                          </p:stCondLst>
                                        </p:cTn>
                                        <p:tgtEl>
                                          <p:spTgt spid="54293"/>
                                        </p:tgtEl>
                                        <p:attrNameLst>
                                          <p:attrName>style.visibility</p:attrName>
                                        </p:attrNameLst>
                                      </p:cBhvr>
                                      <p:to>
                                        <p:strVal val="visible"/>
                                      </p:to>
                                    </p:set>
                                    <p:animEffect transition="in" filter="diamond(in)">
                                      <p:cBhvr>
                                        <p:cTn id="95" dur="2000"/>
                                        <p:tgtEl>
                                          <p:spTgt spid="54293"/>
                                        </p:tgtEl>
                                      </p:cBhvr>
                                    </p:animEffect>
                                  </p:childTnLst>
                                </p:cTn>
                              </p:par>
                              <p:par>
                                <p:cTn id="96" presetID="8" presetClass="entr" presetSubtype="16" fill="hold" nodeType="withEffect">
                                  <p:stCondLst>
                                    <p:cond delay="0"/>
                                  </p:stCondLst>
                                  <p:childTnLst>
                                    <p:set>
                                      <p:cBhvr>
                                        <p:cTn id="97" dur="1" fill="hold">
                                          <p:stCondLst>
                                            <p:cond delay="0"/>
                                          </p:stCondLst>
                                        </p:cTn>
                                        <p:tgtEl>
                                          <p:spTgt spid="54293"/>
                                        </p:tgtEl>
                                        <p:attrNameLst>
                                          <p:attrName>style.visibility</p:attrName>
                                        </p:attrNameLst>
                                      </p:cBhvr>
                                      <p:to>
                                        <p:strVal val="visible"/>
                                      </p:to>
                                    </p:set>
                                    <p:animEffect transition="in" filter="diamond(in)">
                                      <p:cBhvr>
                                        <p:cTn id="98" dur="2000"/>
                                        <p:tgtEl>
                                          <p:spTgt spid="54293"/>
                                        </p:tgtEl>
                                      </p:cBhvr>
                                    </p:animEffect>
                                  </p:childTnLst>
                                </p:cTn>
                              </p:par>
                              <p:par>
                                <p:cTn id="99" presetID="8" presetClass="entr" presetSubtype="16" fill="hold" nodeType="withEffect">
                                  <p:stCondLst>
                                    <p:cond delay="0"/>
                                  </p:stCondLst>
                                  <p:childTnLst>
                                    <p:set>
                                      <p:cBhvr>
                                        <p:cTn id="100" dur="1" fill="hold">
                                          <p:stCondLst>
                                            <p:cond delay="0"/>
                                          </p:stCondLst>
                                        </p:cTn>
                                        <p:tgtEl>
                                          <p:spTgt spid="54303"/>
                                        </p:tgtEl>
                                        <p:attrNameLst>
                                          <p:attrName>style.visibility</p:attrName>
                                        </p:attrNameLst>
                                      </p:cBhvr>
                                      <p:to>
                                        <p:strVal val="visible"/>
                                      </p:to>
                                    </p:set>
                                    <p:animEffect transition="in" filter="diamond(in)">
                                      <p:cBhvr>
                                        <p:cTn id="101" dur="2000"/>
                                        <p:tgtEl>
                                          <p:spTgt spid="54303"/>
                                        </p:tgtEl>
                                      </p:cBhvr>
                                    </p:animEffect>
                                  </p:childTnLst>
                                </p:cTn>
                              </p:par>
                              <p:par>
                                <p:cTn id="102" presetID="53" presetClass="entr" presetSubtype="0" fill="hold" nodeType="withEffect">
                                  <p:stCondLst>
                                    <p:cond delay="0"/>
                                  </p:stCondLst>
                                  <p:childTnLst>
                                    <p:set>
                                      <p:cBhvr>
                                        <p:cTn id="103" dur="1" fill="hold">
                                          <p:stCondLst>
                                            <p:cond delay="0"/>
                                          </p:stCondLst>
                                        </p:cTn>
                                        <p:tgtEl>
                                          <p:spTgt spid="54288"/>
                                        </p:tgtEl>
                                        <p:attrNameLst>
                                          <p:attrName>style.visibility</p:attrName>
                                        </p:attrNameLst>
                                      </p:cBhvr>
                                      <p:to>
                                        <p:strVal val="visible"/>
                                      </p:to>
                                    </p:set>
                                    <p:anim calcmode="lin" valueType="num">
                                      <p:cBhvr>
                                        <p:cTn id="104" dur="2000" fill="hold"/>
                                        <p:tgtEl>
                                          <p:spTgt spid="54288"/>
                                        </p:tgtEl>
                                        <p:attrNameLst>
                                          <p:attrName>ppt_w</p:attrName>
                                        </p:attrNameLst>
                                      </p:cBhvr>
                                      <p:tavLst>
                                        <p:tav tm="0">
                                          <p:val>
                                            <p:fltVal val="0"/>
                                          </p:val>
                                        </p:tav>
                                        <p:tav tm="100000">
                                          <p:val>
                                            <p:strVal val="#ppt_w"/>
                                          </p:val>
                                        </p:tav>
                                      </p:tavLst>
                                    </p:anim>
                                    <p:anim calcmode="lin" valueType="num">
                                      <p:cBhvr>
                                        <p:cTn id="105" dur="2000" fill="hold"/>
                                        <p:tgtEl>
                                          <p:spTgt spid="54288"/>
                                        </p:tgtEl>
                                        <p:attrNameLst>
                                          <p:attrName>ppt_h</p:attrName>
                                        </p:attrNameLst>
                                      </p:cBhvr>
                                      <p:tavLst>
                                        <p:tav tm="0">
                                          <p:val>
                                            <p:fltVal val="0"/>
                                          </p:val>
                                        </p:tav>
                                        <p:tav tm="100000">
                                          <p:val>
                                            <p:strVal val="#ppt_h"/>
                                          </p:val>
                                        </p:tav>
                                      </p:tavLst>
                                    </p:anim>
                                    <p:animEffect transition="in" filter="fade">
                                      <p:cBhvr>
                                        <p:cTn id="106" dur="2000"/>
                                        <p:tgtEl>
                                          <p:spTgt spid="54288"/>
                                        </p:tgtEl>
                                      </p:cBhvr>
                                    </p:animEffect>
                                  </p:childTnLst>
                                </p:cTn>
                              </p:par>
                              <p:par>
                                <p:cTn id="107" presetID="8" presetClass="entr" presetSubtype="16" fill="hold" grpId="0" nodeType="withEffect">
                                  <p:stCondLst>
                                    <p:cond delay="0"/>
                                  </p:stCondLst>
                                  <p:childTnLst>
                                    <p:set>
                                      <p:cBhvr>
                                        <p:cTn id="108" dur="1" fill="hold">
                                          <p:stCondLst>
                                            <p:cond delay="0"/>
                                          </p:stCondLst>
                                        </p:cTn>
                                        <p:tgtEl>
                                          <p:spTgt spid="54319"/>
                                        </p:tgtEl>
                                        <p:attrNameLst>
                                          <p:attrName>style.visibility</p:attrName>
                                        </p:attrNameLst>
                                      </p:cBhvr>
                                      <p:to>
                                        <p:strVal val="visible"/>
                                      </p:to>
                                    </p:set>
                                    <p:animEffect transition="in" filter="diamond(in)">
                                      <p:cBhvr>
                                        <p:cTn id="109" dur="2000"/>
                                        <p:tgtEl>
                                          <p:spTgt spid="5431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8" presetClass="entr" presetSubtype="16" fill="hold" grpId="0" nodeType="clickEffect">
                                  <p:stCondLst>
                                    <p:cond delay="0"/>
                                  </p:stCondLst>
                                  <p:childTnLst>
                                    <p:set>
                                      <p:cBhvr>
                                        <p:cTn id="113" dur="1" fill="hold">
                                          <p:stCondLst>
                                            <p:cond delay="0"/>
                                          </p:stCondLst>
                                        </p:cTn>
                                        <p:tgtEl>
                                          <p:spTgt spid="54321"/>
                                        </p:tgtEl>
                                        <p:attrNameLst>
                                          <p:attrName>style.visibility</p:attrName>
                                        </p:attrNameLst>
                                      </p:cBhvr>
                                      <p:to>
                                        <p:strVal val="visible"/>
                                      </p:to>
                                    </p:set>
                                    <p:animEffect transition="in" filter="diamond(in)">
                                      <p:cBhvr>
                                        <p:cTn id="114" dur="2000"/>
                                        <p:tgtEl>
                                          <p:spTgt spid="54321"/>
                                        </p:tgtEl>
                                      </p:cBhvr>
                                    </p:animEffect>
                                  </p:childTnLst>
                                </p:cTn>
                              </p:par>
                              <p:par>
                                <p:cTn id="115" presetID="8" presetClass="entr" presetSubtype="16" fill="hold" grpId="0" nodeType="withEffect">
                                  <p:stCondLst>
                                    <p:cond delay="0"/>
                                  </p:stCondLst>
                                  <p:childTnLst>
                                    <p:set>
                                      <p:cBhvr>
                                        <p:cTn id="116" dur="1" fill="hold">
                                          <p:stCondLst>
                                            <p:cond delay="0"/>
                                          </p:stCondLst>
                                        </p:cTn>
                                        <p:tgtEl>
                                          <p:spTgt spid="54308"/>
                                        </p:tgtEl>
                                        <p:attrNameLst>
                                          <p:attrName>style.visibility</p:attrName>
                                        </p:attrNameLst>
                                      </p:cBhvr>
                                      <p:to>
                                        <p:strVal val="visible"/>
                                      </p:to>
                                    </p:set>
                                    <p:animEffect transition="in" filter="diamond(in)">
                                      <p:cBhvr>
                                        <p:cTn id="117" dur="2000"/>
                                        <p:tgtEl>
                                          <p:spTgt spid="54308"/>
                                        </p:tgtEl>
                                      </p:cBhvr>
                                    </p:animEffect>
                                  </p:childTnLst>
                                </p:cTn>
                              </p:par>
                              <p:par>
                                <p:cTn id="118" presetID="8" presetClass="entr" presetSubtype="16" fill="hold" nodeType="withEffect">
                                  <p:stCondLst>
                                    <p:cond delay="0"/>
                                  </p:stCondLst>
                                  <p:childTnLst>
                                    <p:set>
                                      <p:cBhvr>
                                        <p:cTn id="119" dur="1" fill="hold">
                                          <p:stCondLst>
                                            <p:cond delay="0"/>
                                          </p:stCondLst>
                                        </p:cTn>
                                        <p:tgtEl>
                                          <p:spTgt spid="54306"/>
                                        </p:tgtEl>
                                        <p:attrNameLst>
                                          <p:attrName>style.visibility</p:attrName>
                                        </p:attrNameLst>
                                      </p:cBhvr>
                                      <p:to>
                                        <p:strVal val="visible"/>
                                      </p:to>
                                    </p:set>
                                    <p:animEffect transition="in" filter="diamond(in)">
                                      <p:cBhvr>
                                        <p:cTn id="120" dur="2000"/>
                                        <p:tgtEl>
                                          <p:spTgt spid="54306"/>
                                        </p:tgtEl>
                                      </p:cBhvr>
                                    </p:animEffect>
                                  </p:childTnLst>
                                </p:cTn>
                              </p:par>
                              <p:par>
                                <p:cTn id="121" presetID="8" presetClass="entr" presetSubtype="16" fill="hold" grpId="0" nodeType="withEffect">
                                  <p:stCondLst>
                                    <p:cond delay="0"/>
                                  </p:stCondLst>
                                  <p:childTnLst>
                                    <p:set>
                                      <p:cBhvr>
                                        <p:cTn id="122" dur="1" fill="hold">
                                          <p:stCondLst>
                                            <p:cond delay="0"/>
                                          </p:stCondLst>
                                        </p:cTn>
                                        <p:tgtEl>
                                          <p:spTgt spid="54316"/>
                                        </p:tgtEl>
                                        <p:attrNameLst>
                                          <p:attrName>style.visibility</p:attrName>
                                        </p:attrNameLst>
                                      </p:cBhvr>
                                      <p:to>
                                        <p:strVal val="visible"/>
                                      </p:to>
                                    </p:set>
                                    <p:animEffect transition="in" filter="diamond(in)">
                                      <p:cBhvr>
                                        <p:cTn id="123" dur="2000"/>
                                        <p:tgtEl>
                                          <p:spTgt spid="54316"/>
                                        </p:tgtEl>
                                      </p:cBhvr>
                                    </p:animEffect>
                                  </p:childTnLst>
                                </p:cTn>
                              </p:par>
                              <p:par>
                                <p:cTn id="124" presetID="8" presetClass="entr" presetSubtype="16" fill="hold" nodeType="withEffect">
                                  <p:stCondLst>
                                    <p:cond delay="0"/>
                                  </p:stCondLst>
                                  <p:childTnLst>
                                    <p:set>
                                      <p:cBhvr>
                                        <p:cTn id="125" dur="1" fill="hold">
                                          <p:stCondLst>
                                            <p:cond delay="0"/>
                                          </p:stCondLst>
                                        </p:cTn>
                                        <p:tgtEl>
                                          <p:spTgt spid="54334"/>
                                        </p:tgtEl>
                                        <p:attrNameLst>
                                          <p:attrName>style.visibility</p:attrName>
                                        </p:attrNameLst>
                                      </p:cBhvr>
                                      <p:to>
                                        <p:strVal val="visible"/>
                                      </p:to>
                                    </p:set>
                                    <p:animEffect transition="in" filter="diamond(in)">
                                      <p:cBhvr>
                                        <p:cTn id="126" dur="2000"/>
                                        <p:tgtEl>
                                          <p:spTgt spid="54334"/>
                                        </p:tgtEl>
                                      </p:cBhvr>
                                    </p:animEffect>
                                  </p:childTnLst>
                                </p:cTn>
                              </p:par>
                              <p:par>
                                <p:cTn id="127" presetID="8" presetClass="entr" presetSubtype="16" fill="hold" nodeType="withEffect">
                                  <p:stCondLst>
                                    <p:cond delay="0"/>
                                  </p:stCondLst>
                                  <p:childTnLst>
                                    <p:set>
                                      <p:cBhvr>
                                        <p:cTn id="128" dur="1" fill="hold">
                                          <p:stCondLst>
                                            <p:cond delay="0"/>
                                          </p:stCondLst>
                                        </p:cTn>
                                        <p:tgtEl>
                                          <p:spTgt spid="54333"/>
                                        </p:tgtEl>
                                        <p:attrNameLst>
                                          <p:attrName>style.visibility</p:attrName>
                                        </p:attrNameLst>
                                      </p:cBhvr>
                                      <p:to>
                                        <p:strVal val="visible"/>
                                      </p:to>
                                    </p:set>
                                    <p:animEffect transition="in" filter="diamond(in)">
                                      <p:cBhvr>
                                        <p:cTn id="129" dur="2000"/>
                                        <p:tgtEl>
                                          <p:spTgt spid="54333"/>
                                        </p:tgtEl>
                                      </p:cBhvr>
                                    </p:animEffect>
                                  </p:childTnLst>
                                </p:cTn>
                              </p:par>
                              <p:par>
                                <p:cTn id="130" presetID="8" presetClass="entr" presetSubtype="16" fill="hold" nodeType="withEffect">
                                  <p:stCondLst>
                                    <p:cond delay="0"/>
                                  </p:stCondLst>
                                  <p:childTnLst>
                                    <p:set>
                                      <p:cBhvr>
                                        <p:cTn id="131" dur="1" fill="hold">
                                          <p:stCondLst>
                                            <p:cond delay="0"/>
                                          </p:stCondLst>
                                        </p:cTn>
                                        <p:tgtEl>
                                          <p:spTgt spid="54292"/>
                                        </p:tgtEl>
                                        <p:attrNameLst>
                                          <p:attrName>style.visibility</p:attrName>
                                        </p:attrNameLst>
                                      </p:cBhvr>
                                      <p:to>
                                        <p:strVal val="visible"/>
                                      </p:to>
                                    </p:set>
                                    <p:animEffect transition="in" filter="diamond(in)">
                                      <p:cBhvr>
                                        <p:cTn id="132" dur="2000"/>
                                        <p:tgtEl>
                                          <p:spTgt spid="5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animBg="1"/>
      <p:bldP spid="54311" grpId="0" animBg="1"/>
      <p:bldP spid="54315" grpId="0" animBg="1"/>
      <p:bldP spid="54324" grpId="0" animBg="1"/>
      <p:bldP spid="54280" grpId="0" animBg="1"/>
      <p:bldP spid="54284" grpId="0" animBg="1"/>
      <p:bldP spid="54313" grpId="0" animBg="1"/>
      <p:bldP spid="54318" grpId="0" animBg="1"/>
      <p:bldP spid="54323" grpId="0" animBg="1"/>
      <p:bldP spid="54322" grpId="0" animBg="1"/>
      <p:bldP spid="54285" grpId="0" animBg="1"/>
      <p:bldP spid="54312" grpId="0" animBg="1"/>
      <p:bldP spid="54317" grpId="0" animBg="1"/>
      <p:bldP spid="54301" grpId="0" animBg="1"/>
      <p:bldP spid="54320" grpId="0" animBg="1"/>
      <p:bldP spid="54327" grpId="0" animBg="1"/>
      <p:bldP spid="54302" grpId="0" animBg="1"/>
      <p:bldP spid="54326" grpId="0" animBg="1"/>
      <p:bldP spid="54308" grpId="0" animBg="1"/>
      <p:bldP spid="54316" grpId="0" animBg="1"/>
      <p:bldP spid="54319" grpId="0" animBg="1"/>
      <p:bldP spid="543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4" name="Picture 10" descr="rain_mc"/>
          <p:cNvPicPr>
            <a:picLocks noGrp="1" noChangeAspect="1" noChangeArrowheads="1" noCrop="1"/>
          </p:cNvPicPr>
          <p:nvPr>
            <p:ph sz="quarter" idx="4294967295"/>
          </p:nvPr>
        </p:nvPicPr>
        <p:blipFill>
          <a:blip r:embed="rId4">
            <a:lum bright="-6000"/>
            <a:extLst>
              <a:ext uri="{28A0092B-C50C-407E-A947-70E740481C1C}">
                <a14:useLocalDpi xmlns:a14="http://schemas.microsoft.com/office/drawing/2010/main" val="0"/>
              </a:ext>
            </a:extLst>
          </a:blip>
          <a:srcRect/>
          <a:stretch>
            <a:fillRect/>
          </a:stretch>
        </p:blipFill>
        <p:spPr>
          <a:xfrm>
            <a:off x="6324600" y="1028700"/>
            <a:ext cx="3352800" cy="1085850"/>
          </a:xfrm>
        </p:spPr>
      </p:pic>
      <p:grpSp>
        <p:nvGrpSpPr>
          <p:cNvPr id="2" name="Group 3"/>
          <p:cNvGrpSpPr>
            <a:grpSpLocks/>
          </p:cNvGrpSpPr>
          <p:nvPr/>
        </p:nvGrpSpPr>
        <p:grpSpPr bwMode="auto">
          <a:xfrm>
            <a:off x="4648200" y="857250"/>
            <a:ext cx="2438400" cy="1485900"/>
            <a:chOff x="336" y="2688"/>
            <a:chExt cx="1536" cy="1248"/>
          </a:xfrm>
        </p:grpSpPr>
        <p:graphicFrame>
          <p:nvGraphicFramePr>
            <p:cNvPr id="18449" name="Object 11"/>
            <p:cNvGraphicFramePr>
              <a:graphicFrameLocks noChangeAspect="1"/>
            </p:cNvGraphicFramePr>
            <p:nvPr/>
          </p:nvGraphicFramePr>
          <p:xfrm>
            <a:off x="1056" y="2688"/>
            <a:ext cx="432" cy="891"/>
          </p:xfrm>
          <a:graphic>
            <a:graphicData uri="http://schemas.openxmlformats.org/presentationml/2006/ole">
              <mc:AlternateContent xmlns:mc="http://schemas.openxmlformats.org/markup-compatibility/2006">
                <mc:Choice xmlns:v="urn:schemas-microsoft-com:vml" Requires="v">
                  <p:oleObj spid="_x0000_s18454" name="Image" r:id="rId5" imgW="822633" imgH="1697497" progId="">
                    <p:embed/>
                  </p:oleObj>
                </mc:Choice>
                <mc:Fallback>
                  <p:oleObj name="Image" r:id="rId5" imgW="822633" imgH="1697497" progId="">
                    <p:embed/>
                    <p:pic>
                      <p:nvPicPr>
                        <p:cNvPr id="0" name="Object 11"/>
                        <p:cNvPicPr>
                          <a:picLocks noChangeAspect="1" noChangeArrowheads="1"/>
                        </p:cNvPicPr>
                        <p:nvPr/>
                      </p:nvPicPr>
                      <p:blipFill>
                        <a:blip r:embed="rId6">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1056" y="2688"/>
                          <a:ext cx="432" cy="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50" name="Freeform 18"/>
            <p:cNvSpPr>
              <a:spLocks/>
            </p:cNvSpPr>
            <p:nvPr/>
          </p:nvSpPr>
          <p:spPr bwMode="auto">
            <a:xfrm>
              <a:off x="336" y="3168"/>
              <a:ext cx="1536" cy="768"/>
            </a:xfrm>
            <a:custGeom>
              <a:avLst/>
              <a:gdLst>
                <a:gd name="T0" fmla="*/ 249741529 w 2010"/>
                <a:gd name="T1" fmla="*/ 2147483646 h 556"/>
                <a:gd name="T2" fmla="*/ 249741529 w 2010"/>
                <a:gd name="T3" fmla="*/ 2147483646 h 556"/>
                <a:gd name="T4" fmla="*/ 249741529 w 2010"/>
                <a:gd name="T5" fmla="*/ 2147483646 h 556"/>
                <a:gd name="T6" fmla="*/ 249741529 w 2010"/>
                <a:gd name="T7" fmla="*/ 2147483646 h 556"/>
                <a:gd name="T8" fmla="*/ 249741529 w 2010"/>
                <a:gd name="T9" fmla="*/ 2147483646 h 556"/>
                <a:gd name="T10" fmla="*/ 249741529 w 2010"/>
                <a:gd name="T11" fmla="*/ 2147483646 h 556"/>
                <a:gd name="T12" fmla="*/ 249741529 w 2010"/>
                <a:gd name="T13" fmla="*/ 2147483646 h 556"/>
                <a:gd name="T14" fmla="*/ 249741529 w 2010"/>
                <a:gd name="T15" fmla="*/ 2147483646 h 556"/>
                <a:gd name="T16" fmla="*/ 249741529 w 2010"/>
                <a:gd name="T17" fmla="*/ 2147483646 h 556"/>
                <a:gd name="T18" fmla="*/ 249741529 w 2010"/>
                <a:gd name="T19" fmla="*/ 2147483646 h 556"/>
                <a:gd name="T20" fmla="*/ 249741529 w 2010"/>
                <a:gd name="T21" fmla="*/ 2147483646 h 556"/>
                <a:gd name="T22" fmla="*/ 249741529 w 2010"/>
                <a:gd name="T23" fmla="*/ 2147483646 h 556"/>
                <a:gd name="T24" fmla="*/ 249741529 w 2010"/>
                <a:gd name="T25" fmla="*/ 2147483646 h 556"/>
                <a:gd name="T26" fmla="*/ 249741529 w 2010"/>
                <a:gd name="T27" fmla="*/ 2147483646 h 556"/>
                <a:gd name="T28" fmla="*/ 249741529 w 2010"/>
                <a:gd name="T29" fmla="*/ 2147483646 h 556"/>
                <a:gd name="T30" fmla="*/ 249741529 w 2010"/>
                <a:gd name="T31" fmla="*/ 2147483646 h 556"/>
                <a:gd name="T32" fmla="*/ 249741529 w 2010"/>
                <a:gd name="T33" fmla="*/ 2147483646 h 556"/>
                <a:gd name="T34" fmla="*/ 249741529 w 2010"/>
                <a:gd name="T35" fmla="*/ 2147483646 h 556"/>
                <a:gd name="T36" fmla="*/ 249741529 w 2010"/>
                <a:gd name="T37" fmla="*/ 2147483646 h 556"/>
                <a:gd name="T38" fmla="*/ 249741529 w 2010"/>
                <a:gd name="T39" fmla="*/ 2147483646 h 556"/>
                <a:gd name="T40" fmla="*/ 249741529 w 2010"/>
                <a:gd name="T41" fmla="*/ 2147483646 h 556"/>
                <a:gd name="T42" fmla="*/ 249741529 w 2010"/>
                <a:gd name="T43" fmla="*/ 2147483646 h 556"/>
                <a:gd name="T44" fmla="*/ 249741529 w 2010"/>
                <a:gd name="T45" fmla="*/ 2147483646 h 556"/>
                <a:gd name="T46" fmla="*/ 249741529 w 2010"/>
                <a:gd name="T47" fmla="*/ 2147483646 h 556"/>
                <a:gd name="T48" fmla="*/ 249741529 w 2010"/>
                <a:gd name="T49" fmla="*/ 2147483646 h 556"/>
                <a:gd name="T50" fmla="*/ 249741529 w 2010"/>
                <a:gd name="T51" fmla="*/ 2147483646 h 556"/>
                <a:gd name="T52" fmla="*/ 249741529 w 2010"/>
                <a:gd name="T53" fmla="*/ 2147483646 h 556"/>
                <a:gd name="T54" fmla="*/ 249741529 w 2010"/>
                <a:gd name="T55" fmla="*/ 2147483646 h 556"/>
                <a:gd name="T56" fmla="*/ 249741529 w 2010"/>
                <a:gd name="T57" fmla="*/ 2147483646 h 556"/>
                <a:gd name="T58" fmla="*/ 249741529 w 2010"/>
                <a:gd name="T59" fmla="*/ 2147483646 h 556"/>
                <a:gd name="T60" fmla="*/ 249741529 w 2010"/>
                <a:gd name="T61" fmla="*/ 2147483646 h 556"/>
                <a:gd name="T62" fmla="*/ 249741529 w 2010"/>
                <a:gd name="T63" fmla="*/ 2147483646 h 556"/>
                <a:gd name="T64" fmla="*/ 249741529 w 2010"/>
                <a:gd name="T65" fmla="*/ 2147483646 h 556"/>
                <a:gd name="T66" fmla="*/ 249741529 w 2010"/>
                <a:gd name="T67" fmla="*/ 2147483646 h 556"/>
                <a:gd name="T68" fmla="*/ 249741529 w 2010"/>
                <a:gd name="T69" fmla="*/ 2147483646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0"/>
                <a:gd name="T106" fmla="*/ 0 h 556"/>
                <a:gd name="T107" fmla="*/ 2010 w 2010"/>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0" h="556">
                  <a:moveTo>
                    <a:pt x="64" y="461"/>
                  </a:moveTo>
                  <a:cubicBezTo>
                    <a:pt x="18" y="394"/>
                    <a:pt x="52" y="454"/>
                    <a:pt x="26" y="359"/>
                  </a:cubicBezTo>
                  <a:cubicBezTo>
                    <a:pt x="19" y="333"/>
                    <a:pt x="0" y="282"/>
                    <a:pt x="0" y="282"/>
                  </a:cubicBezTo>
                  <a:cubicBezTo>
                    <a:pt x="4" y="265"/>
                    <a:pt x="1" y="243"/>
                    <a:pt x="13" y="231"/>
                  </a:cubicBezTo>
                  <a:cubicBezTo>
                    <a:pt x="25" y="219"/>
                    <a:pt x="47" y="220"/>
                    <a:pt x="64" y="218"/>
                  </a:cubicBezTo>
                  <a:cubicBezTo>
                    <a:pt x="123" y="211"/>
                    <a:pt x="183" y="209"/>
                    <a:pt x="243" y="205"/>
                  </a:cubicBezTo>
                  <a:cubicBezTo>
                    <a:pt x="247" y="167"/>
                    <a:pt x="229" y="117"/>
                    <a:pt x="256" y="90"/>
                  </a:cubicBezTo>
                  <a:cubicBezTo>
                    <a:pt x="278" y="69"/>
                    <a:pt x="316" y="105"/>
                    <a:pt x="346" y="103"/>
                  </a:cubicBezTo>
                  <a:cubicBezTo>
                    <a:pt x="524" y="90"/>
                    <a:pt x="372" y="79"/>
                    <a:pt x="474" y="64"/>
                  </a:cubicBezTo>
                  <a:cubicBezTo>
                    <a:pt x="516" y="58"/>
                    <a:pt x="559" y="56"/>
                    <a:pt x="602" y="52"/>
                  </a:cubicBezTo>
                  <a:cubicBezTo>
                    <a:pt x="646" y="37"/>
                    <a:pt x="686" y="15"/>
                    <a:pt x="730" y="0"/>
                  </a:cubicBezTo>
                  <a:cubicBezTo>
                    <a:pt x="783" y="18"/>
                    <a:pt x="844" y="5"/>
                    <a:pt x="896" y="26"/>
                  </a:cubicBezTo>
                  <a:cubicBezTo>
                    <a:pt x="914" y="33"/>
                    <a:pt x="909" y="64"/>
                    <a:pt x="922" y="77"/>
                  </a:cubicBezTo>
                  <a:cubicBezTo>
                    <a:pt x="931" y="86"/>
                    <a:pt x="947" y="86"/>
                    <a:pt x="960" y="90"/>
                  </a:cubicBezTo>
                  <a:cubicBezTo>
                    <a:pt x="968" y="85"/>
                    <a:pt x="1020" y="43"/>
                    <a:pt x="1037" y="52"/>
                  </a:cubicBezTo>
                  <a:cubicBezTo>
                    <a:pt x="1049" y="58"/>
                    <a:pt x="1046" y="77"/>
                    <a:pt x="1050" y="90"/>
                  </a:cubicBezTo>
                  <a:cubicBezTo>
                    <a:pt x="1147" y="57"/>
                    <a:pt x="1121" y="38"/>
                    <a:pt x="1139" y="128"/>
                  </a:cubicBezTo>
                  <a:cubicBezTo>
                    <a:pt x="1173" y="124"/>
                    <a:pt x="1208" y="122"/>
                    <a:pt x="1242" y="116"/>
                  </a:cubicBezTo>
                  <a:cubicBezTo>
                    <a:pt x="1259" y="113"/>
                    <a:pt x="1276" y="101"/>
                    <a:pt x="1293" y="103"/>
                  </a:cubicBezTo>
                  <a:cubicBezTo>
                    <a:pt x="1308" y="105"/>
                    <a:pt x="1317" y="121"/>
                    <a:pt x="1331" y="128"/>
                  </a:cubicBezTo>
                  <a:cubicBezTo>
                    <a:pt x="1343" y="134"/>
                    <a:pt x="1357" y="137"/>
                    <a:pt x="1370" y="141"/>
                  </a:cubicBezTo>
                  <a:cubicBezTo>
                    <a:pt x="1429" y="129"/>
                    <a:pt x="1473" y="124"/>
                    <a:pt x="1523" y="90"/>
                  </a:cubicBezTo>
                  <a:cubicBezTo>
                    <a:pt x="1528" y="108"/>
                    <a:pt x="1532" y="173"/>
                    <a:pt x="1574" y="167"/>
                  </a:cubicBezTo>
                  <a:cubicBezTo>
                    <a:pt x="1595" y="164"/>
                    <a:pt x="1609" y="141"/>
                    <a:pt x="1626" y="128"/>
                  </a:cubicBezTo>
                  <a:cubicBezTo>
                    <a:pt x="1647" y="197"/>
                    <a:pt x="1620" y="154"/>
                    <a:pt x="1677" y="154"/>
                  </a:cubicBezTo>
                  <a:cubicBezTo>
                    <a:pt x="1695" y="154"/>
                    <a:pt x="1711" y="163"/>
                    <a:pt x="1728" y="167"/>
                  </a:cubicBezTo>
                  <a:cubicBezTo>
                    <a:pt x="1741" y="154"/>
                    <a:pt x="1749" y="133"/>
                    <a:pt x="1766" y="128"/>
                  </a:cubicBezTo>
                  <a:cubicBezTo>
                    <a:pt x="1862" y="100"/>
                    <a:pt x="1783" y="194"/>
                    <a:pt x="1843" y="103"/>
                  </a:cubicBezTo>
                  <a:cubicBezTo>
                    <a:pt x="1854" y="136"/>
                    <a:pt x="1850" y="176"/>
                    <a:pt x="1869" y="205"/>
                  </a:cubicBezTo>
                  <a:cubicBezTo>
                    <a:pt x="1876" y="216"/>
                    <a:pt x="1894" y="214"/>
                    <a:pt x="1907" y="218"/>
                  </a:cubicBezTo>
                  <a:cubicBezTo>
                    <a:pt x="1920" y="214"/>
                    <a:pt x="1934" y="199"/>
                    <a:pt x="1946" y="205"/>
                  </a:cubicBezTo>
                  <a:cubicBezTo>
                    <a:pt x="1958" y="211"/>
                    <a:pt x="1956" y="231"/>
                    <a:pt x="1958" y="244"/>
                  </a:cubicBezTo>
                  <a:cubicBezTo>
                    <a:pt x="1964" y="278"/>
                    <a:pt x="1957" y="315"/>
                    <a:pt x="1971" y="346"/>
                  </a:cubicBezTo>
                  <a:cubicBezTo>
                    <a:pt x="1977" y="358"/>
                    <a:pt x="1997" y="355"/>
                    <a:pt x="2010" y="359"/>
                  </a:cubicBezTo>
                  <a:cubicBezTo>
                    <a:pt x="2001" y="376"/>
                    <a:pt x="1989" y="392"/>
                    <a:pt x="1984" y="410"/>
                  </a:cubicBezTo>
                  <a:cubicBezTo>
                    <a:pt x="1972" y="452"/>
                    <a:pt x="1958" y="538"/>
                    <a:pt x="1958" y="538"/>
                  </a:cubicBezTo>
                  <a:cubicBezTo>
                    <a:pt x="1945" y="534"/>
                    <a:pt x="1933" y="527"/>
                    <a:pt x="1920" y="525"/>
                  </a:cubicBezTo>
                  <a:cubicBezTo>
                    <a:pt x="1882" y="519"/>
                    <a:pt x="1842" y="523"/>
                    <a:pt x="1805" y="512"/>
                  </a:cubicBezTo>
                  <a:cubicBezTo>
                    <a:pt x="1772" y="502"/>
                    <a:pt x="1748" y="472"/>
                    <a:pt x="1715" y="461"/>
                  </a:cubicBezTo>
                  <a:cubicBezTo>
                    <a:pt x="1622" y="556"/>
                    <a:pt x="1717" y="482"/>
                    <a:pt x="1664" y="461"/>
                  </a:cubicBezTo>
                  <a:cubicBezTo>
                    <a:pt x="1648" y="454"/>
                    <a:pt x="1630" y="470"/>
                    <a:pt x="1613" y="474"/>
                  </a:cubicBezTo>
                  <a:cubicBezTo>
                    <a:pt x="1555" y="390"/>
                    <a:pt x="1623" y="461"/>
                    <a:pt x="1549" y="461"/>
                  </a:cubicBezTo>
                  <a:cubicBezTo>
                    <a:pt x="1534" y="461"/>
                    <a:pt x="1523" y="444"/>
                    <a:pt x="1510" y="436"/>
                  </a:cubicBezTo>
                  <a:cubicBezTo>
                    <a:pt x="1398" y="548"/>
                    <a:pt x="1541" y="430"/>
                    <a:pt x="1434" y="448"/>
                  </a:cubicBezTo>
                  <a:cubicBezTo>
                    <a:pt x="1416" y="451"/>
                    <a:pt x="1408" y="474"/>
                    <a:pt x="1395" y="487"/>
                  </a:cubicBezTo>
                  <a:cubicBezTo>
                    <a:pt x="1346" y="386"/>
                    <a:pt x="1403" y="461"/>
                    <a:pt x="1318" y="461"/>
                  </a:cubicBezTo>
                  <a:cubicBezTo>
                    <a:pt x="1303" y="461"/>
                    <a:pt x="1293" y="444"/>
                    <a:pt x="1280" y="436"/>
                  </a:cubicBezTo>
                  <a:cubicBezTo>
                    <a:pt x="1270" y="443"/>
                    <a:pt x="1199" y="491"/>
                    <a:pt x="1190" y="487"/>
                  </a:cubicBezTo>
                  <a:cubicBezTo>
                    <a:pt x="1169" y="477"/>
                    <a:pt x="1172" y="445"/>
                    <a:pt x="1165" y="423"/>
                  </a:cubicBezTo>
                  <a:cubicBezTo>
                    <a:pt x="1159" y="402"/>
                    <a:pt x="1157" y="380"/>
                    <a:pt x="1152" y="359"/>
                  </a:cubicBezTo>
                  <a:cubicBezTo>
                    <a:pt x="1149" y="346"/>
                    <a:pt x="1143" y="333"/>
                    <a:pt x="1139" y="320"/>
                  </a:cubicBezTo>
                  <a:cubicBezTo>
                    <a:pt x="1126" y="341"/>
                    <a:pt x="1112" y="362"/>
                    <a:pt x="1101" y="384"/>
                  </a:cubicBezTo>
                  <a:cubicBezTo>
                    <a:pt x="1095" y="396"/>
                    <a:pt x="1102" y="423"/>
                    <a:pt x="1088" y="423"/>
                  </a:cubicBezTo>
                  <a:cubicBezTo>
                    <a:pt x="1072" y="423"/>
                    <a:pt x="1071" y="397"/>
                    <a:pt x="1062" y="384"/>
                  </a:cubicBezTo>
                  <a:cubicBezTo>
                    <a:pt x="1030" y="488"/>
                    <a:pt x="1070" y="384"/>
                    <a:pt x="1037" y="384"/>
                  </a:cubicBezTo>
                  <a:cubicBezTo>
                    <a:pt x="1019" y="384"/>
                    <a:pt x="1011" y="410"/>
                    <a:pt x="998" y="423"/>
                  </a:cubicBezTo>
                  <a:cubicBezTo>
                    <a:pt x="985" y="419"/>
                    <a:pt x="973" y="410"/>
                    <a:pt x="960" y="410"/>
                  </a:cubicBezTo>
                  <a:cubicBezTo>
                    <a:pt x="947" y="410"/>
                    <a:pt x="935" y="420"/>
                    <a:pt x="922" y="423"/>
                  </a:cubicBezTo>
                  <a:cubicBezTo>
                    <a:pt x="851" y="441"/>
                    <a:pt x="791" y="445"/>
                    <a:pt x="730" y="487"/>
                  </a:cubicBezTo>
                  <a:cubicBezTo>
                    <a:pt x="632" y="454"/>
                    <a:pt x="680" y="466"/>
                    <a:pt x="589" y="448"/>
                  </a:cubicBezTo>
                  <a:cubicBezTo>
                    <a:pt x="585" y="431"/>
                    <a:pt x="589" y="408"/>
                    <a:pt x="576" y="397"/>
                  </a:cubicBezTo>
                  <a:cubicBezTo>
                    <a:pt x="549" y="375"/>
                    <a:pt x="507" y="383"/>
                    <a:pt x="474" y="372"/>
                  </a:cubicBezTo>
                  <a:cubicBezTo>
                    <a:pt x="461" y="380"/>
                    <a:pt x="450" y="395"/>
                    <a:pt x="435" y="397"/>
                  </a:cubicBezTo>
                  <a:cubicBezTo>
                    <a:pt x="422" y="399"/>
                    <a:pt x="410" y="384"/>
                    <a:pt x="397" y="384"/>
                  </a:cubicBezTo>
                  <a:cubicBezTo>
                    <a:pt x="383" y="384"/>
                    <a:pt x="371" y="393"/>
                    <a:pt x="358" y="397"/>
                  </a:cubicBezTo>
                  <a:cubicBezTo>
                    <a:pt x="285" y="453"/>
                    <a:pt x="329" y="428"/>
                    <a:pt x="230" y="461"/>
                  </a:cubicBezTo>
                  <a:cubicBezTo>
                    <a:pt x="217" y="465"/>
                    <a:pt x="192" y="474"/>
                    <a:pt x="192" y="474"/>
                  </a:cubicBezTo>
                  <a:cubicBezTo>
                    <a:pt x="171" y="465"/>
                    <a:pt x="151" y="451"/>
                    <a:pt x="128" y="448"/>
                  </a:cubicBezTo>
                  <a:cubicBezTo>
                    <a:pt x="115" y="446"/>
                    <a:pt x="103" y="461"/>
                    <a:pt x="90" y="461"/>
                  </a:cubicBezTo>
                  <a:cubicBezTo>
                    <a:pt x="76" y="461"/>
                    <a:pt x="64" y="452"/>
                    <a:pt x="51" y="448"/>
                  </a:cubicBezTo>
                  <a:cubicBezTo>
                    <a:pt x="32" y="392"/>
                    <a:pt x="32" y="398"/>
                    <a:pt x="64" y="461"/>
                  </a:cubicBezTo>
                  <a:close/>
                </a:path>
              </a:pathLst>
            </a:custGeom>
            <a:solidFill>
              <a:srgbClr val="CC9900"/>
            </a:solidFill>
            <a:ln w="9525">
              <a:solidFill>
                <a:schemeClr val="tx1"/>
              </a:solidFill>
              <a:round/>
              <a:headEnd/>
              <a:tailEnd/>
            </a:ln>
          </p:spPr>
          <p:txBody>
            <a:bodyPr/>
            <a:lstStyle/>
            <a:p>
              <a:endParaRPr lang="en-US"/>
            </a:p>
          </p:txBody>
        </p:sp>
      </p:grpSp>
      <p:grpSp>
        <p:nvGrpSpPr>
          <p:cNvPr id="3" name="Group 6"/>
          <p:cNvGrpSpPr>
            <a:grpSpLocks/>
          </p:cNvGrpSpPr>
          <p:nvPr/>
        </p:nvGrpSpPr>
        <p:grpSpPr bwMode="auto">
          <a:xfrm>
            <a:off x="1492250" y="2571750"/>
            <a:ext cx="3079750" cy="2514600"/>
            <a:chOff x="3676" y="2064"/>
            <a:chExt cx="1940" cy="2064"/>
          </a:xfrm>
        </p:grpSpPr>
        <p:graphicFrame>
          <p:nvGraphicFramePr>
            <p:cNvPr id="18445" name="Object 26"/>
            <p:cNvGraphicFramePr>
              <a:graphicFrameLocks noChangeAspect="1"/>
            </p:cNvGraphicFramePr>
            <p:nvPr/>
          </p:nvGraphicFramePr>
          <p:xfrm>
            <a:off x="3676" y="2514"/>
            <a:ext cx="1048" cy="1312"/>
          </p:xfrm>
          <a:graphic>
            <a:graphicData uri="http://schemas.openxmlformats.org/presentationml/2006/ole">
              <mc:AlternateContent xmlns:mc="http://schemas.openxmlformats.org/markup-compatibility/2006">
                <mc:Choice xmlns:v="urn:schemas-microsoft-com:vml" Requires="v">
                  <p:oleObj spid="_x0000_s18455" name="Image" r:id="rId7" imgW="1663492" imgH="2082540" progId="">
                    <p:embed/>
                  </p:oleObj>
                </mc:Choice>
                <mc:Fallback>
                  <p:oleObj name="Image" r:id="rId7" imgW="1663492" imgH="2082540" progId="">
                    <p:embed/>
                    <p:pic>
                      <p:nvPicPr>
                        <p:cNvPr id="0" name="Object 2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6" y="2514"/>
                          <a:ext cx="1048" cy="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446" name="Group 8"/>
            <p:cNvGrpSpPr>
              <a:grpSpLocks/>
            </p:cNvGrpSpPr>
            <p:nvPr/>
          </p:nvGrpSpPr>
          <p:grpSpPr bwMode="auto">
            <a:xfrm>
              <a:off x="4560" y="2064"/>
              <a:ext cx="1056" cy="2064"/>
              <a:chOff x="4560" y="2064"/>
              <a:chExt cx="1056" cy="2064"/>
            </a:xfrm>
          </p:grpSpPr>
          <p:graphicFrame>
            <p:nvGraphicFramePr>
              <p:cNvPr id="18447" name="Object 36"/>
              <p:cNvGraphicFramePr>
                <a:graphicFrameLocks noChangeAspect="1"/>
              </p:cNvGraphicFramePr>
              <p:nvPr/>
            </p:nvGraphicFramePr>
            <p:xfrm>
              <a:off x="4608" y="2064"/>
              <a:ext cx="1008" cy="1968"/>
            </p:xfrm>
            <a:graphic>
              <a:graphicData uri="http://schemas.openxmlformats.org/presentationml/2006/ole">
                <mc:AlternateContent xmlns:mc="http://schemas.openxmlformats.org/markup-compatibility/2006">
                  <mc:Choice xmlns:v="urn:schemas-microsoft-com:vml" Requires="v">
                    <p:oleObj spid="_x0000_s18456" name="Image" r:id="rId9" imgW="1188248" imgH="1828737" progId="">
                      <p:embed/>
                    </p:oleObj>
                  </mc:Choice>
                  <mc:Fallback>
                    <p:oleObj name="Image" r:id="rId9" imgW="1188248" imgH="1828737" progId="">
                      <p:embed/>
                      <p:pic>
                        <p:nvPicPr>
                          <p:cNvPr id="0" name="Object 36"/>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8" y="2064"/>
                            <a:ext cx="1008" cy="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8" name="AutoShape 37"/>
              <p:cNvSpPr>
                <a:spLocks noChangeArrowheads="1"/>
              </p:cNvSpPr>
              <p:nvPr/>
            </p:nvSpPr>
            <p:spPr bwMode="auto">
              <a:xfrm>
                <a:off x="4560" y="3792"/>
                <a:ext cx="864" cy="336"/>
              </a:xfrm>
              <a:prstGeom prst="irregularSeal2">
                <a:avLst/>
              </a:prstGeom>
              <a:solidFill>
                <a:srgbClr val="996600"/>
              </a:solidFill>
              <a:ln w="9525">
                <a:solidFill>
                  <a:schemeClr val="tx1"/>
                </a:solidFill>
                <a:miter lim="800000"/>
                <a:headEnd/>
                <a:tailEnd/>
              </a:ln>
            </p:spPr>
            <p:txBody>
              <a:bodyPr wrap="none" anchor="ctr"/>
              <a:lstStyle/>
              <a:p>
                <a:pPr eaLnBrk="1" hangingPunct="1"/>
                <a:endParaRPr lang="vi-VN" altLang="en-US"/>
              </a:p>
            </p:txBody>
          </p:sp>
        </p:grpSp>
      </p:grpSp>
      <p:sp>
        <p:nvSpPr>
          <p:cNvPr id="18437" name="Text Box 11"/>
          <p:cNvSpPr txBox="1">
            <a:spLocks noChangeArrowheads="1"/>
          </p:cNvSpPr>
          <p:nvPr/>
        </p:nvSpPr>
        <p:spPr bwMode="auto">
          <a:xfrm>
            <a:off x="838200" y="3429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50000"/>
              </a:spcBef>
            </a:pPr>
            <a:r>
              <a:rPr lang="en-US" altLang="en-US" b="1">
                <a:solidFill>
                  <a:srgbClr val="1A1AFA"/>
                </a:solidFill>
                <a:latin typeface="Times New Roman" pitchFamily="18" charset="0"/>
                <a:cs typeface="Times New Roman" pitchFamily="18" charset="0"/>
              </a:rPr>
              <a:t>Các yếu tố cần thiết để cây phát triển</a:t>
            </a:r>
          </a:p>
        </p:txBody>
      </p:sp>
      <p:sp>
        <p:nvSpPr>
          <p:cNvPr id="277516" name="AutoShape 12"/>
          <p:cNvSpPr>
            <a:spLocks noChangeArrowheads="1"/>
          </p:cNvSpPr>
          <p:nvPr/>
        </p:nvSpPr>
        <p:spPr bwMode="auto">
          <a:xfrm rot="10800000">
            <a:off x="7467600" y="2343150"/>
            <a:ext cx="1676400" cy="685800"/>
          </a:xfrm>
          <a:prstGeom prst="wedgeEllipseCallout">
            <a:avLst>
              <a:gd name="adj1" fmla="val -42523"/>
              <a:gd name="adj2" fmla="val 106245"/>
            </a:avLst>
          </a:prstGeom>
          <a:solidFill>
            <a:srgbClr val="C1EF2F"/>
          </a:solidFill>
          <a:ln w="9525">
            <a:solidFill>
              <a:schemeClr val="tx1"/>
            </a:solidFill>
            <a:miter lim="800000"/>
            <a:headEnd/>
            <a:tailEnd/>
          </a:ln>
        </p:spPr>
        <p:txBody>
          <a:bodyPr rot="10800000"/>
          <a:lstStyle/>
          <a:p>
            <a:pPr algn="ctr" eaLnBrk="1" hangingPunct="1"/>
            <a:r>
              <a:rPr lang="en-US" altLang="en-US" sz="2400">
                <a:solidFill>
                  <a:srgbClr val="0000FF"/>
                </a:solidFill>
              </a:rPr>
              <a:t>Nước</a:t>
            </a:r>
          </a:p>
        </p:txBody>
      </p:sp>
      <p:pic>
        <p:nvPicPr>
          <p:cNvPr id="277517" name="Picture 13"/>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571500"/>
            <a:ext cx="33528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18" name="AutoShape 14"/>
          <p:cNvSpPr>
            <a:spLocks noChangeArrowheads="1"/>
          </p:cNvSpPr>
          <p:nvPr/>
        </p:nvSpPr>
        <p:spPr bwMode="auto">
          <a:xfrm rot="10800000">
            <a:off x="0" y="2228850"/>
            <a:ext cx="2209800" cy="571500"/>
          </a:xfrm>
          <a:prstGeom prst="wedgeEllipseCallout">
            <a:avLst>
              <a:gd name="adj1" fmla="val -42602"/>
              <a:gd name="adj2" fmla="val 120833"/>
            </a:avLst>
          </a:prstGeom>
          <a:solidFill>
            <a:srgbClr val="C1EF2F"/>
          </a:solidFill>
          <a:ln w="9525">
            <a:solidFill>
              <a:schemeClr val="tx1"/>
            </a:solidFill>
            <a:miter lim="800000"/>
            <a:headEnd/>
            <a:tailEnd/>
          </a:ln>
        </p:spPr>
        <p:txBody>
          <a:bodyPr rot="10800000"/>
          <a:lstStyle/>
          <a:p>
            <a:pPr algn="ctr" eaLnBrk="1" hangingPunct="1"/>
            <a:r>
              <a:rPr lang="en-US" altLang="en-US" sz="2400">
                <a:solidFill>
                  <a:srgbClr val="0000FF"/>
                </a:solidFill>
              </a:rPr>
              <a:t>Ánh sáng</a:t>
            </a:r>
            <a:endParaRPr lang="en-US" altLang="en-US" sz="2400"/>
          </a:p>
        </p:txBody>
      </p:sp>
      <p:sp>
        <p:nvSpPr>
          <p:cNvPr id="277519" name="AutoShape 15"/>
          <p:cNvSpPr>
            <a:spLocks noChangeArrowheads="1"/>
          </p:cNvSpPr>
          <p:nvPr/>
        </p:nvSpPr>
        <p:spPr bwMode="auto">
          <a:xfrm rot="10800000">
            <a:off x="4953000" y="2286000"/>
            <a:ext cx="1676400" cy="685800"/>
          </a:xfrm>
          <a:prstGeom prst="wedgeEllipseCallout">
            <a:avLst>
              <a:gd name="adj1" fmla="val -41005"/>
              <a:gd name="adj2" fmla="val 81250"/>
            </a:avLst>
          </a:prstGeom>
          <a:solidFill>
            <a:srgbClr val="C1EF2F"/>
          </a:solidFill>
          <a:ln w="9525">
            <a:solidFill>
              <a:schemeClr val="tx1"/>
            </a:solidFill>
            <a:miter lim="800000"/>
            <a:headEnd/>
            <a:tailEnd/>
          </a:ln>
        </p:spPr>
        <p:txBody>
          <a:bodyPr rot="10800000"/>
          <a:lstStyle/>
          <a:p>
            <a:pPr algn="ctr" eaLnBrk="1" hangingPunct="1"/>
            <a:r>
              <a:rPr lang="en-US" altLang="en-US" sz="2400">
                <a:solidFill>
                  <a:srgbClr val="0000FF"/>
                </a:solidFill>
              </a:rPr>
              <a:t>Đất</a:t>
            </a:r>
          </a:p>
        </p:txBody>
      </p:sp>
      <p:sp>
        <p:nvSpPr>
          <p:cNvPr id="277520" name="AutoShape 16"/>
          <p:cNvSpPr>
            <a:spLocks noChangeArrowheads="1"/>
          </p:cNvSpPr>
          <p:nvPr/>
        </p:nvSpPr>
        <p:spPr bwMode="auto">
          <a:xfrm>
            <a:off x="4419600" y="3543300"/>
            <a:ext cx="4267200" cy="914400"/>
          </a:xfrm>
          <a:prstGeom prst="wedgeEllipseCallout">
            <a:avLst>
              <a:gd name="adj1" fmla="val -89023"/>
              <a:gd name="adj2" fmla="val 63542"/>
            </a:avLst>
          </a:prstGeom>
          <a:solidFill>
            <a:srgbClr val="C1EF2F"/>
          </a:solidFill>
          <a:ln w="9525">
            <a:solidFill>
              <a:schemeClr val="tx1"/>
            </a:solidFill>
            <a:miter lim="800000"/>
            <a:headEnd/>
            <a:tailEnd/>
          </a:ln>
        </p:spPr>
        <p:txBody>
          <a:bodyPr/>
          <a:lstStyle/>
          <a:p>
            <a:pPr algn="ctr" eaLnBrk="1" hangingPunct="1"/>
            <a:r>
              <a:rPr lang="en-US" altLang="en-US" sz="2400">
                <a:solidFill>
                  <a:srgbClr val="0000FF"/>
                </a:solidFill>
              </a:rPr>
              <a:t>Chăm sóc của con người</a:t>
            </a:r>
          </a:p>
        </p:txBody>
      </p:sp>
      <p:pic>
        <p:nvPicPr>
          <p:cNvPr id="277521" name="Picture 17" descr="chi-gio"/>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800100"/>
            <a:ext cx="1828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22" name="AutoShape 18"/>
          <p:cNvSpPr>
            <a:spLocks noChangeArrowheads="1"/>
          </p:cNvSpPr>
          <p:nvPr/>
        </p:nvSpPr>
        <p:spPr bwMode="auto">
          <a:xfrm rot="10800000">
            <a:off x="2286000" y="2057400"/>
            <a:ext cx="2133600" cy="685800"/>
          </a:xfrm>
          <a:prstGeom prst="wedgeEllipseCallout">
            <a:avLst>
              <a:gd name="adj1" fmla="val -44125"/>
              <a:gd name="adj2" fmla="val 106245"/>
            </a:avLst>
          </a:prstGeom>
          <a:solidFill>
            <a:srgbClr val="C1EF2F"/>
          </a:solidFill>
          <a:ln w="9525">
            <a:solidFill>
              <a:schemeClr val="tx1"/>
            </a:solidFill>
            <a:miter lim="800000"/>
            <a:headEnd/>
            <a:tailEnd/>
          </a:ln>
        </p:spPr>
        <p:txBody>
          <a:bodyPr rot="10800000"/>
          <a:lstStyle/>
          <a:p>
            <a:pPr algn="ctr" eaLnBrk="1" hangingPunct="1"/>
            <a:r>
              <a:rPr lang="en-US" altLang="en-US" sz="2400">
                <a:solidFill>
                  <a:srgbClr val="0000FF"/>
                </a:solidFill>
              </a:rPr>
              <a:t>không khí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77517"/>
                                        </p:tgtEl>
                                        <p:attrNameLst>
                                          <p:attrName>style.visibility</p:attrName>
                                        </p:attrNameLst>
                                      </p:cBhvr>
                                      <p:to>
                                        <p:strVal val="visible"/>
                                      </p:to>
                                    </p:set>
                                    <p:animEffect transition="in" filter="slide(fromBottom)">
                                      <p:cBhvr>
                                        <p:cTn id="7" dur="2000"/>
                                        <p:tgtEl>
                                          <p:spTgt spid="277517"/>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77518"/>
                                        </p:tgtEl>
                                        <p:attrNameLst>
                                          <p:attrName>style.visibility</p:attrName>
                                        </p:attrNameLst>
                                      </p:cBhvr>
                                      <p:to>
                                        <p:strVal val="visible"/>
                                      </p:to>
                                    </p:set>
                                    <p:anim calcmode="lin" valueType="num">
                                      <p:cBhvr>
                                        <p:cTn id="10" dur="2000" fill="hold"/>
                                        <p:tgtEl>
                                          <p:spTgt spid="277518"/>
                                        </p:tgtEl>
                                        <p:attrNameLst>
                                          <p:attrName>ppt_w</p:attrName>
                                        </p:attrNameLst>
                                      </p:cBhvr>
                                      <p:tavLst>
                                        <p:tav tm="0">
                                          <p:val>
                                            <p:fltVal val="0"/>
                                          </p:val>
                                        </p:tav>
                                        <p:tav tm="100000">
                                          <p:val>
                                            <p:strVal val="#ppt_w"/>
                                          </p:val>
                                        </p:tav>
                                      </p:tavLst>
                                    </p:anim>
                                    <p:anim calcmode="lin" valueType="num">
                                      <p:cBhvr>
                                        <p:cTn id="11" dur="2000" fill="hold"/>
                                        <p:tgtEl>
                                          <p:spTgt spid="277518"/>
                                        </p:tgtEl>
                                        <p:attrNameLst>
                                          <p:attrName>ppt_h</p:attrName>
                                        </p:attrNameLst>
                                      </p:cBhvr>
                                      <p:tavLst>
                                        <p:tav tm="0">
                                          <p:val>
                                            <p:fltVal val="0"/>
                                          </p:val>
                                        </p:tav>
                                        <p:tav tm="100000">
                                          <p:val>
                                            <p:strVal val="#ppt_h"/>
                                          </p:val>
                                        </p:tav>
                                      </p:tavLst>
                                    </p:anim>
                                    <p:animEffect transition="in" filter="fade">
                                      <p:cBhvr>
                                        <p:cTn id="12" dur="2000"/>
                                        <p:tgtEl>
                                          <p:spTgt spid="277518"/>
                                        </p:tgtEl>
                                      </p:cBhvr>
                                    </p:animEffect>
                                  </p:childTnLst>
                                </p:cTn>
                              </p:par>
                              <p:par>
                                <p:cTn id="13" presetID="53" presetClass="entr" presetSubtype="0" fill="hold" nodeType="withEffect">
                                  <p:stCondLst>
                                    <p:cond delay="0"/>
                                  </p:stCondLst>
                                  <p:childTnLst>
                                    <p:set>
                                      <p:cBhvr>
                                        <p:cTn id="14" dur="1" fill="hold">
                                          <p:stCondLst>
                                            <p:cond delay="0"/>
                                          </p:stCondLst>
                                        </p:cTn>
                                        <p:tgtEl>
                                          <p:spTgt spid="277521"/>
                                        </p:tgtEl>
                                        <p:attrNameLst>
                                          <p:attrName>style.visibility</p:attrName>
                                        </p:attrNameLst>
                                      </p:cBhvr>
                                      <p:to>
                                        <p:strVal val="visible"/>
                                      </p:to>
                                    </p:set>
                                    <p:anim calcmode="lin" valueType="num">
                                      <p:cBhvr>
                                        <p:cTn id="15" dur="2000" fill="hold"/>
                                        <p:tgtEl>
                                          <p:spTgt spid="277521"/>
                                        </p:tgtEl>
                                        <p:attrNameLst>
                                          <p:attrName>ppt_w</p:attrName>
                                        </p:attrNameLst>
                                      </p:cBhvr>
                                      <p:tavLst>
                                        <p:tav tm="0">
                                          <p:val>
                                            <p:fltVal val="0"/>
                                          </p:val>
                                        </p:tav>
                                        <p:tav tm="100000">
                                          <p:val>
                                            <p:strVal val="#ppt_w"/>
                                          </p:val>
                                        </p:tav>
                                      </p:tavLst>
                                    </p:anim>
                                    <p:anim calcmode="lin" valueType="num">
                                      <p:cBhvr>
                                        <p:cTn id="16" dur="2000" fill="hold"/>
                                        <p:tgtEl>
                                          <p:spTgt spid="277521"/>
                                        </p:tgtEl>
                                        <p:attrNameLst>
                                          <p:attrName>ppt_h</p:attrName>
                                        </p:attrNameLst>
                                      </p:cBhvr>
                                      <p:tavLst>
                                        <p:tav tm="0">
                                          <p:val>
                                            <p:fltVal val="0"/>
                                          </p:val>
                                        </p:tav>
                                        <p:tav tm="100000">
                                          <p:val>
                                            <p:strVal val="#ppt_h"/>
                                          </p:val>
                                        </p:tav>
                                      </p:tavLst>
                                    </p:anim>
                                    <p:animEffect transition="in" filter="fade">
                                      <p:cBhvr>
                                        <p:cTn id="17" dur="2000"/>
                                        <p:tgtEl>
                                          <p:spTgt spid="277521"/>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277522"/>
                                        </p:tgtEl>
                                        <p:attrNameLst>
                                          <p:attrName>style.visibility</p:attrName>
                                        </p:attrNameLst>
                                      </p:cBhvr>
                                      <p:to>
                                        <p:strVal val="visible"/>
                                      </p:to>
                                    </p:set>
                                    <p:anim calcmode="lin" valueType="num">
                                      <p:cBhvr>
                                        <p:cTn id="20" dur="2000" fill="hold"/>
                                        <p:tgtEl>
                                          <p:spTgt spid="277522"/>
                                        </p:tgtEl>
                                        <p:attrNameLst>
                                          <p:attrName>ppt_w</p:attrName>
                                        </p:attrNameLst>
                                      </p:cBhvr>
                                      <p:tavLst>
                                        <p:tav tm="0">
                                          <p:val>
                                            <p:fltVal val="0"/>
                                          </p:val>
                                        </p:tav>
                                        <p:tav tm="100000">
                                          <p:val>
                                            <p:strVal val="#ppt_w"/>
                                          </p:val>
                                        </p:tav>
                                      </p:tavLst>
                                    </p:anim>
                                    <p:anim calcmode="lin" valueType="num">
                                      <p:cBhvr>
                                        <p:cTn id="21" dur="2000" fill="hold"/>
                                        <p:tgtEl>
                                          <p:spTgt spid="277522"/>
                                        </p:tgtEl>
                                        <p:attrNameLst>
                                          <p:attrName>ppt_h</p:attrName>
                                        </p:attrNameLst>
                                      </p:cBhvr>
                                      <p:tavLst>
                                        <p:tav tm="0">
                                          <p:val>
                                            <p:fltVal val="0"/>
                                          </p:val>
                                        </p:tav>
                                        <p:tav tm="100000">
                                          <p:val>
                                            <p:strVal val="#ppt_h"/>
                                          </p:val>
                                        </p:tav>
                                      </p:tavLst>
                                    </p:anim>
                                    <p:animEffect transition="in" filter="fade">
                                      <p:cBhvr>
                                        <p:cTn id="22" dur="2000"/>
                                        <p:tgtEl>
                                          <p:spTgt spid="2775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77519"/>
                                        </p:tgtEl>
                                        <p:attrNameLst>
                                          <p:attrName>style.visibility</p:attrName>
                                        </p:attrNameLst>
                                      </p:cBhvr>
                                      <p:to>
                                        <p:strVal val="visible"/>
                                      </p:to>
                                    </p:set>
                                    <p:anim calcmode="lin" valueType="num">
                                      <p:cBhvr>
                                        <p:cTn id="27" dur="2000" fill="hold"/>
                                        <p:tgtEl>
                                          <p:spTgt spid="277519"/>
                                        </p:tgtEl>
                                        <p:attrNameLst>
                                          <p:attrName>ppt_w</p:attrName>
                                        </p:attrNameLst>
                                      </p:cBhvr>
                                      <p:tavLst>
                                        <p:tav tm="0">
                                          <p:val>
                                            <p:fltVal val="0"/>
                                          </p:val>
                                        </p:tav>
                                        <p:tav tm="100000">
                                          <p:val>
                                            <p:strVal val="#ppt_w"/>
                                          </p:val>
                                        </p:tav>
                                      </p:tavLst>
                                    </p:anim>
                                    <p:anim calcmode="lin" valueType="num">
                                      <p:cBhvr>
                                        <p:cTn id="28" dur="2000" fill="hold"/>
                                        <p:tgtEl>
                                          <p:spTgt spid="277519"/>
                                        </p:tgtEl>
                                        <p:attrNameLst>
                                          <p:attrName>ppt_h</p:attrName>
                                        </p:attrNameLst>
                                      </p:cBhvr>
                                      <p:tavLst>
                                        <p:tav tm="0">
                                          <p:val>
                                            <p:fltVal val="0"/>
                                          </p:val>
                                        </p:tav>
                                        <p:tav tm="100000">
                                          <p:val>
                                            <p:strVal val="#ppt_h"/>
                                          </p:val>
                                        </p:tav>
                                      </p:tavLst>
                                    </p:anim>
                                    <p:animEffect transition="in" filter="fade">
                                      <p:cBhvr>
                                        <p:cTn id="29" dur="2000"/>
                                        <p:tgtEl>
                                          <p:spTgt spid="277519"/>
                                        </p:tgtEl>
                                      </p:cBhvr>
                                    </p:animEffect>
                                  </p:childTnLst>
                                </p:cTn>
                              </p:par>
                              <p:par>
                                <p:cTn id="30" presetID="53"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2000" fill="hold"/>
                                        <p:tgtEl>
                                          <p:spTgt spid="2"/>
                                        </p:tgtEl>
                                        <p:attrNameLst>
                                          <p:attrName>ppt_w</p:attrName>
                                        </p:attrNameLst>
                                      </p:cBhvr>
                                      <p:tavLst>
                                        <p:tav tm="0">
                                          <p:val>
                                            <p:fltVal val="0"/>
                                          </p:val>
                                        </p:tav>
                                        <p:tav tm="100000">
                                          <p:val>
                                            <p:strVal val="#ppt_w"/>
                                          </p:val>
                                        </p:tav>
                                      </p:tavLst>
                                    </p:anim>
                                    <p:anim calcmode="lin" valueType="num">
                                      <p:cBhvr>
                                        <p:cTn id="33" dur="2000" fill="hold"/>
                                        <p:tgtEl>
                                          <p:spTgt spid="2"/>
                                        </p:tgtEl>
                                        <p:attrNameLst>
                                          <p:attrName>ppt_h</p:attrName>
                                        </p:attrNameLst>
                                      </p:cBhvr>
                                      <p:tavLst>
                                        <p:tav tm="0">
                                          <p:val>
                                            <p:fltVal val="0"/>
                                          </p:val>
                                        </p:tav>
                                        <p:tav tm="100000">
                                          <p:val>
                                            <p:strVal val="#ppt_h"/>
                                          </p:val>
                                        </p:tav>
                                      </p:tavLst>
                                    </p:anim>
                                    <p:animEffect transition="in" filter="fade">
                                      <p:cBhvr>
                                        <p:cTn id="34" dur="20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nodeType="clickEffect">
                                  <p:stCondLst>
                                    <p:cond delay="0"/>
                                  </p:stCondLst>
                                  <p:childTnLst>
                                    <p:set>
                                      <p:cBhvr>
                                        <p:cTn id="38" dur="1" fill="hold">
                                          <p:stCondLst>
                                            <p:cond delay="0"/>
                                          </p:stCondLst>
                                        </p:cTn>
                                        <p:tgtEl>
                                          <p:spTgt spid="47114"/>
                                        </p:tgtEl>
                                        <p:attrNameLst>
                                          <p:attrName>style.visibility</p:attrName>
                                        </p:attrNameLst>
                                      </p:cBhvr>
                                      <p:to>
                                        <p:strVal val="visible"/>
                                      </p:to>
                                    </p:set>
                                    <p:anim calcmode="lin" valueType="num">
                                      <p:cBhvr>
                                        <p:cTn id="39" dur="2000" fill="hold"/>
                                        <p:tgtEl>
                                          <p:spTgt spid="47114"/>
                                        </p:tgtEl>
                                        <p:attrNameLst>
                                          <p:attrName>ppt_w</p:attrName>
                                        </p:attrNameLst>
                                      </p:cBhvr>
                                      <p:tavLst>
                                        <p:tav tm="0">
                                          <p:val>
                                            <p:fltVal val="0"/>
                                          </p:val>
                                        </p:tav>
                                        <p:tav tm="100000">
                                          <p:val>
                                            <p:strVal val="#ppt_w"/>
                                          </p:val>
                                        </p:tav>
                                      </p:tavLst>
                                    </p:anim>
                                    <p:anim calcmode="lin" valueType="num">
                                      <p:cBhvr>
                                        <p:cTn id="40" dur="2000" fill="hold"/>
                                        <p:tgtEl>
                                          <p:spTgt spid="47114"/>
                                        </p:tgtEl>
                                        <p:attrNameLst>
                                          <p:attrName>ppt_h</p:attrName>
                                        </p:attrNameLst>
                                      </p:cBhvr>
                                      <p:tavLst>
                                        <p:tav tm="0">
                                          <p:val>
                                            <p:strVal val="#ppt_h"/>
                                          </p:val>
                                        </p:tav>
                                        <p:tav tm="100000">
                                          <p:val>
                                            <p:strVal val="#ppt_h"/>
                                          </p:val>
                                        </p:tav>
                                      </p:tavLst>
                                    </p:anim>
                                  </p:childTnLst>
                                </p:cTn>
                              </p:par>
                              <p:par>
                                <p:cTn id="41" presetID="53" presetClass="entr" presetSubtype="0" fill="hold" grpId="0" nodeType="withEffect">
                                  <p:stCondLst>
                                    <p:cond delay="0"/>
                                  </p:stCondLst>
                                  <p:childTnLst>
                                    <p:set>
                                      <p:cBhvr>
                                        <p:cTn id="42" dur="1" fill="hold">
                                          <p:stCondLst>
                                            <p:cond delay="0"/>
                                          </p:stCondLst>
                                        </p:cTn>
                                        <p:tgtEl>
                                          <p:spTgt spid="277516"/>
                                        </p:tgtEl>
                                        <p:attrNameLst>
                                          <p:attrName>style.visibility</p:attrName>
                                        </p:attrNameLst>
                                      </p:cBhvr>
                                      <p:to>
                                        <p:strVal val="visible"/>
                                      </p:to>
                                    </p:set>
                                    <p:anim calcmode="lin" valueType="num">
                                      <p:cBhvr>
                                        <p:cTn id="43" dur="2000" fill="hold"/>
                                        <p:tgtEl>
                                          <p:spTgt spid="277516"/>
                                        </p:tgtEl>
                                        <p:attrNameLst>
                                          <p:attrName>ppt_w</p:attrName>
                                        </p:attrNameLst>
                                      </p:cBhvr>
                                      <p:tavLst>
                                        <p:tav tm="0">
                                          <p:val>
                                            <p:fltVal val="0"/>
                                          </p:val>
                                        </p:tav>
                                        <p:tav tm="100000">
                                          <p:val>
                                            <p:strVal val="#ppt_w"/>
                                          </p:val>
                                        </p:tav>
                                      </p:tavLst>
                                    </p:anim>
                                    <p:anim calcmode="lin" valueType="num">
                                      <p:cBhvr>
                                        <p:cTn id="44" dur="2000" fill="hold"/>
                                        <p:tgtEl>
                                          <p:spTgt spid="277516"/>
                                        </p:tgtEl>
                                        <p:attrNameLst>
                                          <p:attrName>ppt_h</p:attrName>
                                        </p:attrNameLst>
                                      </p:cBhvr>
                                      <p:tavLst>
                                        <p:tav tm="0">
                                          <p:val>
                                            <p:fltVal val="0"/>
                                          </p:val>
                                        </p:tav>
                                        <p:tav tm="100000">
                                          <p:val>
                                            <p:strVal val="#ppt_h"/>
                                          </p:val>
                                        </p:tav>
                                      </p:tavLst>
                                    </p:anim>
                                    <p:animEffect transition="in" filter="fade">
                                      <p:cBhvr>
                                        <p:cTn id="45" dur="2000"/>
                                        <p:tgtEl>
                                          <p:spTgt spid="2775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2000" fill="hold"/>
                                        <p:tgtEl>
                                          <p:spTgt spid="3"/>
                                        </p:tgtEl>
                                        <p:attrNameLst>
                                          <p:attrName>ppt_w</p:attrName>
                                        </p:attrNameLst>
                                      </p:cBhvr>
                                      <p:tavLst>
                                        <p:tav tm="0">
                                          <p:val>
                                            <p:fltVal val="0"/>
                                          </p:val>
                                        </p:tav>
                                        <p:tav tm="100000">
                                          <p:val>
                                            <p:strVal val="#ppt_w"/>
                                          </p:val>
                                        </p:tav>
                                      </p:tavLst>
                                    </p:anim>
                                    <p:anim calcmode="lin" valueType="num">
                                      <p:cBhvr>
                                        <p:cTn id="51" dur="2000" fill="hold"/>
                                        <p:tgtEl>
                                          <p:spTgt spid="3"/>
                                        </p:tgtEl>
                                        <p:attrNameLst>
                                          <p:attrName>ppt_h</p:attrName>
                                        </p:attrNameLst>
                                      </p:cBhvr>
                                      <p:tavLst>
                                        <p:tav tm="0">
                                          <p:val>
                                            <p:fltVal val="0"/>
                                          </p:val>
                                        </p:tav>
                                        <p:tav tm="100000">
                                          <p:val>
                                            <p:strVal val="#ppt_h"/>
                                          </p:val>
                                        </p:tav>
                                      </p:tavLst>
                                    </p:anim>
                                    <p:animEffect transition="in" filter="fade">
                                      <p:cBhvr>
                                        <p:cTn id="52" dur="2000"/>
                                        <p:tgtEl>
                                          <p:spTgt spid="3"/>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277520"/>
                                        </p:tgtEl>
                                        <p:attrNameLst>
                                          <p:attrName>style.visibility</p:attrName>
                                        </p:attrNameLst>
                                      </p:cBhvr>
                                      <p:to>
                                        <p:strVal val="visible"/>
                                      </p:to>
                                    </p:set>
                                    <p:anim calcmode="lin" valueType="num">
                                      <p:cBhvr>
                                        <p:cTn id="55" dur="2000" fill="hold"/>
                                        <p:tgtEl>
                                          <p:spTgt spid="277520"/>
                                        </p:tgtEl>
                                        <p:attrNameLst>
                                          <p:attrName>ppt_w</p:attrName>
                                        </p:attrNameLst>
                                      </p:cBhvr>
                                      <p:tavLst>
                                        <p:tav tm="0">
                                          <p:val>
                                            <p:fltVal val="0"/>
                                          </p:val>
                                        </p:tav>
                                        <p:tav tm="100000">
                                          <p:val>
                                            <p:strVal val="#ppt_w"/>
                                          </p:val>
                                        </p:tav>
                                      </p:tavLst>
                                    </p:anim>
                                    <p:anim calcmode="lin" valueType="num">
                                      <p:cBhvr>
                                        <p:cTn id="56" dur="2000" fill="hold"/>
                                        <p:tgtEl>
                                          <p:spTgt spid="277520"/>
                                        </p:tgtEl>
                                        <p:attrNameLst>
                                          <p:attrName>ppt_h</p:attrName>
                                        </p:attrNameLst>
                                      </p:cBhvr>
                                      <p:tavLst>
                                        <p:tav tm="0">
                                          <p:val>
                                            <p:fltVal val="0"/>
                                          </p:val>
                                        </p:tav>
                                        <p:tav tm="100000">
                                          <p:val>
                                            <p:strVal val="#ppt_h"/>
                                          </p:val>
                                        </p:tav>
                                      </p:tavLst>
                                    </p:anim>
                                    <p:animEffect transition="in" filter="fade">
                                      <p:cBhvr>
                                        <p:cTn id="57" dur="2000"/>
                                        <p:tgtEl>
                                          <p:spTgt spid="277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6" grpId="0" animBg="1"/>
      <p:bldP spid="277518" grpId="0" animBg="1"/>
      <p:bldP spid="277519" grpId="0" animBg="1"/>
      <p:bldP spid="277520" grpId="0" animBg="1"/>
      <p:bldP spid="2775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eaLnBrk="1" hangingPunct="1"/>
            <a:r>
              <a:rPr lang="en-US" altLang="en-US" smtClean="0"/>
              <a:t> </a:t>
            </a:r>
            <a:r>
              <a:rPr lang="en-US" altLang="en-US" smtClean="0">
                <a:solidFill>
                  <a:srgbClr val="1A1AFA"/>
                </a:solidFill>
                <a:latin typeface="Times New Roman" pitchFamily="18" charset="0"/>
                <a:cs typeface="Times New Roman" pitchFamily="18" charset="0"/>
              </a:rPr>
              <a:t>Giáo dục muốn có nhiều cây xanh cho môi trường thêm trong sạch, thoáng mát, chúng ta phải trồng cây, chăm sóc, bảo vệ cây. Nhắc trẻ tưới nước, bắt sâu, bỏ lá vàng cho cây ở góc thiên nhiên, chậu cảnh</a:t>
            </a:r>
            <a:r>
              <a:rPr lang="en-US" altLang="en-US" smtClean="0">
                <a:solidFill>
                  <a:srgbClr val="1A1AFA"/>
                </a:solidFill>
              </a:rPr>
              <a:t>.</a:t>
            </a:r>
            <a:endParaRPr lang="vi-VN" altLang="en-US" smtClean="0">
              <a:solidFill>
                <a:srgbClr val="1A1AFA"/>
              </a:solidFill>
            </a:endParaRPr>
          </a:p>
        </p:txBody>
      </p:sp>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4"/>
          <p:cNvSpPr txBox="1">
            <a:spLocks noChangeArrowheads="1"/>
          </p:cNvSpPr>
          <p:nvPr/>
        </p:nvSpPr>
        <p:spPr bwMode="auto">
          <a:xfrm>
            <a:off x="228600" y="457200"/>
            <a:ext cx="8610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347663">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spcBef>
                <a:spcPct val="50000"/>
              </a:spcBef>
            </a:pPr>
            <a:r>
              <a:rPr lang="en-US" altLang="en-US" dirty="0" err="1" smtClean="0">
                <a:solidFill>
                  <a:srgbClr val="1A1AFA"/>
                </a:solidFill>
                <a:latin typeface="Times New Roman" pitchFamily="18" charset="0"/>
                <a:cs typeface="Times New Roman" pitchFamily="18" charset="0"/>
              </a:rPr>
              <a:t>Trò</a:t>
            </a:r>
            <a:r>
              <a:rPr lang="en-US" altLang="en-US" dirty="0" smtClean="0">
                <a:solidFill>
                  <a:srgbClr val="1A1AFA"/>
                </a:solidFill>
                <a:latin typeface="Times New Roman" pitchFamily="18" charset="0"/>
                <a:cs typeface="Times New Roman" pitchFamily="18" charset="0"/>
              </a:rPr>
              <a:t> </a:t>
            </a:r>
            <a:r>
              <a:rPr lang="en-US" altLang="en-US" dirty="0" err="1">
                <a:solidFill>
                  <a:srgbClr val="1A1AFA"/>
                </a:solidFill>
                <a:latin typeface="Times New Roman" pitchFamily="18" charset="0"/>
                <a:cs typeface="Times New Roman" pitchFamily="18" charset="0"/>
              </a:rPr>
              <a:t>chơi</a:t>
            </a:r>
            <a:endParaRPr lang="en-US" altLang="en-US" dirty="0">
              <a:solidFill>
                <a:srgbClr val="1A1AFA"/>
              </a:solidFill>
              <a:latin typeface="Times New Roman" pitchFamily="18" charset="0"/>
              <a:cs typeface="Times New Roman" pitchFamily="18" charset="0"/>
            </a:endParaRPr>
          </a:p>
          <a:p>
            <a:pPr algn="ctr" eaLnBrk="1" hangingPunct="1">
              <a:spcBef>
                <a:spcPct val="50000"/>
              </a:spcBef>
            </a:pP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Trò</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chơi</a:t>
            </a:r>
            <a:r>
              <a:rPr lang="en-US" altLang="en-US" dirty="0">
                <a:solidFill>
                  <a:srgbClr val="FF0000"/>
                </a:solidFill>
                <a:latin typeface="Times New Roman" pitchFamily="18" charset="0"/>
                <a:cs typeface="Times New Roman" pitchFamily="18" charset="0"/>
              </a:rPr>
              <a:t> 1: </a:t>
            </a:r>
            <a:r>
              <a:rPr lang="en-US" altLang="en-US" dirty="0" err="1">
                <a:solidFill>
                  <a:srgbClr val="1A1AFA"/>
                </a:solidFill>
                <a:latin typeface="Times New Roman" pitchFamily="18" charset="0"/>
                <a:cs typeface="Times New Roman" pitchFamily="18" charset="0"/>
              </a:rPr>
              <a:t>Sắp</a:t>
            </a:r>
            <a:r>
              <a:rPr lang="en-US" altLang="en-US" dirty="0">
                <a:solidFill>
                  <a:srgbClr val="1A1AFA"/>
                </a:solidFill>
                <a:latin typeface="Times New Roman" pitchFamily="18" charset="0"/>
                <a:cs typeface="Times New Roman" pitchFamily="18" charset="0"/>
              </a:rPr>
              <a:t> </a:t>
            </a:r>
            <a:r>
              <a:rPr lang="en-US" altLang="en-US" dirty="0" err="1">
                <a:solidFill>
                  <a:srgbClr val="1A1AFA"/>
                </a:solidFill>
                <a:latin typeface="Times New Roman" pitchFamily="18" charset="0"/>
                <a:cs typeface="Times New Roman" pitchFamily="18" charset="0"/>
              </a:rPr>
              <a:t>xếp</a:t>
            </a:r>
            <a:r>
              <a:rPr lang="en-US" altLang="en-US" dirty="0">
                <a:solidFill>
                  <a:srgbClr val="1A1AFA"/>
                </a:solidFill>
                <a:latin typeface="Times New Roman" pitchFamily="18" charset="0"/>
                <a:cs typeface="Times New Roman" pitchFamily="18" charset="0"/>
              </a:rPr>
              <a:t> </a:t>
            </a:r>
            <a:r>
              <a:rPr lang="en-US" altLang="en-US" dirty="0" err="1">
                <a:solidFill>
                  <a:srgbClr val="1A1AFA"/>
                </a:solidFill>
                <a:latin typeface="Times New Roman" pitchFamily="18" charset="0"/>
                <a:cs typeface="Times New Roman" pitchFamily="18" charset="0"/>
              </a:rPr>
              <a:t>sư</a:t>
            </a:r>
            <a:r>
              <a:rPr lang="en-US" altLang="en-US" dirty="0">
                <a:solidFill>
                  <a:srgbClr val="1A1AFA"/>
                </a:solidFill>
                <a:latin typeface="Times New Roman" pitchFamily="18" charset="0"/>
                <a:cs typeface="Times New Roman" pitchFamily="18" charset="0"/>
              </a:rPr>
              <a:t>̣ </a:t>
            </a:r>
            <a:r>
              <a:rPr lang="en-US" altLang="en-US" dirty="0" err="1">
                <a:solidFill>
                  <a:srgbClr val="1A1AFA"/>
                </a:solidFill>
                <a:latin typeface="Times New Roman" pitchFamily="18" charset="0"/>
                <a:cs typeface="Times New Roman" pitchFamily="18" charset="0"/>
              </a:rPr>
              <a:t>phát</a:t>
            </a:r>
            <a:r>
              <a:rPr lang="en-US" altLang="en-US" dirty="0">
                <a:solidFill>
                  <a:srgbClr val="1A1AFA"/>
                </a:solidFill>
                <a:latin typeface="Times New Roman" pitchFamily="18" charset="0"/>
                <a:cs typeface="Times New Roman" pitchFamily="18" charset="0"/>
              </a:rPr>
              <a:t> </a:t>
            </a:r>
            <a:r>
              <a:rPr lang="en-US" altLang="en-US" dirty="0" err="1">
                <a:solidFill>
                  <a:srgbClr val="1A1AFA"/>
                </a:solidFill>
                <a:latin typeface="Times New Roman" pitchFamily="18" charset="0"/>
                <a:cs typeface="Times New Roman" pitchFamily="18" charset="0"/>
              </a:rPr>
              <a:t>triển</a:t>
            </a:r>
            <a:r>
              <a:rPr lang="en-US" altLang="en-US" dirty="0">
                <a:solidFill>
                  <a:srgbClr val="1A1AFA"/>
                </a:solidFill>
                <a:latin typeface="Times New Roman" pitchFamily="18" charset="0"/>
                <a:cs typeface="Times New Roman" pitchFamily="18" charset="0"/>
              </a:rPr>
              <a:t> </a:t>
            </a:r>
            <a:r>
              <a:rPr lang="en-US" altLang="en-US" dirty="0" err="1">
                <a:solidFill>
                  <a:srgbClr val="1A1AFA"/>
                </a:solidFill>
                <a:latin typeface="Times New Roman" pitchFamily="18" charset="0"/>
                <a:cs typeface="Times New Roman" pitchFamily="18" charset="0"/>
              </a:rPr>
              <a:t>của</a:t>
            </a:r>
            <a:r>
              <a:rPr lang="en-US" altLang="en-US" dirty="0">
                <a:solidFill>
                  <a:srgbClr val="1A1AFA"/>
                </a:solidFill>
                <a:latin typeface="Times New Roman" pitchFamily="18" charset="0"/>
                <a:cs typeface="Times New Roman" pitchFamily="18" charset="0"/>
              </a:rPr>
              <a:t> </a:t>
            </a:r>
            <a:r>
              <a:rPr lang="en-US" altLang="en-US" dirty="0" err="1">
                <a:solidFill>
                  <a:srgbClr val="1A1AFA"/>
                </a:solidFill>
                <a:latin typeface="Times New Roman" pitchFamily="18" charset="0"/>
                <a:cs typeface="Times New Roman" pitchFamily="18" charset="0"/>
              </a:rPr>
              <a:t>cây</a:t>
            </a:r>
            <a:endParaRPr lang="en-US" altLang="en-US" dirty="0">
              <a:solidFill>
                <a:srgbClr val="1A1AFA"/>
              </a:solidFill>
              <a:latin typeface="Times New Roman" pitchFamily="18" charset="0"/>
              <a:cs typeface="Times New Roman" pitchFamily="18" charset="0"/>
            </a:endParaRPr>
          </a:p>
          <a:p>
            <a:pPr algn="just" eaLnBrk="1" hangingPunct="1">
              <a:spcBef>
                <a:spcPct val="50000"/>
              </a:spcBef>
            </a:pP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Trên</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màn</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hình</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sẽ</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xuất</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hiện</a:t>
            </a:r>
            <a:r>
              <a:rPr lang="en-US" altLang="en-US" sz="4000" dirty="0">
                <a:solidFill>
                  <a:srgbClr val="FF0000"/>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các</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giai</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đoạn</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phát</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triển</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của</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cây</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nhiệm</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vụ</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của</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các</a:t>
            </a:r>
            <a:r>
              <a:rPr lang="en-US" altLang="en-US" sz="2800" dirty="0">
                <a:solidFill>
                  <a:srgbClr val="1A1AFA"/>
                </a:solidFill>
                <a:latin typeface="Times New Roman" pitchFamily="18" charset="0"/>
                <a:cs typeface="Times New Roman" pitchFamily="18" charset="0"/>
              </a:rPr>
              <a:t> con </a:t>
            </a:r>
            <a:r>
              <a:rPr lang="en-US" altLang="en-US" sz="2800" dirty="0" err="1">
                <a:solidFill>
                  <a:srgbClr val="1A1AFA"/>
                </a:solidFill>
                <a:latin typeface="Times New Roman" pitchFamily="18" charset="0"/>
                <a:cs typeface="Times New Roman" pitchFamily="18" charset="0"/>
              </a:rPr>
              <a:t>là</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hãy</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đoán</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xem</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đây</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là</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giai</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đoạn</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nào</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của</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cây</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và</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gõ</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trên</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bàn</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phím</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chữ</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số</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thích</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hợp</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vào</a:t>
            </a:r>
            <a:r>
              <a:rPr lang="en-US" altLang="en-US" sz="2800" dirty="0">
                <a:solidFill>
                  <a:srgbClr val="1A1AFA"/>
                </a:solidFill>
                <a:latin typeface="Times New Roman" pitchFamily="18" charset="0"/>
                <a:cs typeface="Times New Roman" pitchFamily="18" charset="0"/>
              </a:rPr>
              <a:t> ô </a:t>
            </a:r>
            <a:r>
              <a:rPr lang="en-US" altLang="en-US" sz="2800" dirty="0" err="1">
                <a:solidFill>
                  <a:srgbClr val="1A1AFA"/>
                </a:solidFill>
                <a:latin typeface="Times New Roman" pitchFamily="18" charset="0"/>
                <a:cs typeface="Times New Roman" pitchFamily="18" charset="0"/>
              </a:rPr>
              <a:t>trống</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đúng</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giai</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đoạn</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phát</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triển</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của</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cây</a:t>
            </a:r>
            <a:r>
              <a:rPr lang="en-US" altLang="en-US" sz="2800" dirty="0">
                <a:solidFill>
                  <a:srgbClr val="1A1AFA"/>
                </a:solidFill>
                <a:latin typeface="Times New Roman" pitchFamily="18" charset="0"/>
                <a:cs typeface="Times New Roman" pitchFamily="18" charset="0"/>
              </a:rPr>
              <a:t> </a:t>
            </a:r>
            <a:r>
              <a:rPr lang="en-US" altLang="en-US" sz="2800" dirty="0" err="1">
                <a:solidFill>
                  <a:srgbClr val="1A1AFA"/>
                </a:solidFill>
                <a:latin typeface="Times New Roman" pitchFamily="18" charset="0"/>
                <a:cs typeface="Times New Roman" pitchFamily="18" charset="0"/>
              </a:rPr>
              <a:t>nhé</a:t>
            </a:r>
            <a:r>
              <a:rPr lang="en-US" altLang="en-US" sz="2800" dirty="0">
                <a:solidFill>
                  <a:srgbClr val="1A1AFA"/>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mmprod_title"/>
          <p:cNvSpPr>
            <a:spLocks noGrp="1" noChangeArrowheads="1"/>
          </p:cNvSpPr>
          <p:nvPr>
            <p:ph type="title"/>
            <p:custDataLst>
              <p:tags r:id="rId2"/>
            </p:custDataLst>
          </p:nvPr>
        </p:nvSpPr>
        <p:spPr>
          <a:xfrm>
            <a:off x="762000" y="-114300"/>
            <a:ext cx="7467600" cy="985838"/>
          </a:xfrm>
        </p:spPr>
        <p:txBody>
          <a:bodyPr lIns="0" tIns="0" rIns="0" bIns="0" anchor="ctr"/>
          <a:lstStyle/>
          <a:p>
            <a:pPr eaLnBrk="1" hangingPunct="1">
              <a:defRPr/>
            </a:pPr>
            <a:r>
              <a:rPr lang="vi-VN" sz="2800" b="1" dirty="0">
                <a:solidFill>
                  <a:srgbClr val="1A1AFA"/>
                </a:solidFill>
                <a:latin typeface="Times New Roman" panose="02020603050405020304" pitchFamily="18" charset="0"/>
                <a:cs typeface="Times New Roman" panose="02020603050405020304" pitchFamily="18" charset="0"/>
              </a:rPr>
              <a:t>Sắp x</a:t>
            </a:r>
            <a:r>
              <a:rPr lang="en-US" sz="2800" b="1" dirty="0" err="1">
                <a:solidFill>
                  <a:srgbClr val="1A1AFA"/>
                </a:solidFill>
                <a:latin typeface="Times New Roman" panose="02020603050405020304" pitchFamily="18" charset="0"/>
                <a:cs typeface="Times New Roman" panose="02020603050405020304" pitchFamily="18" charset="0"/>
              </a:rPr>
              <a:t>ếp</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các</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giai</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đoạn</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phát</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triển</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của</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cây</a:t>
            </a:r>
            <a:r>
              <a:rPr lang="en-US" sz="2800" b="1" dirty="0">
                <a:solidFill>
                  <a:srgbClr val="1A1AFA"/>
                </a:solidFill>
                <a:latin typeface="Times New Roman" panose="02020603050405020304" pitchFamily="18" charset="0"/>
                <a:cs typeface="Times New Roman" panose="02020603050405020304" pitchFamily="18" charset="0"/>
              </a:rPr>
              <a:t>?</a:t>
            </a:r>
          </a:p>
        </p:txBody>
      </p:sp>
      <p:sp>
        <p:nvSpPr>
          <p:cNvPr id="22531" name="Text Box 28"/>
          <p:cNvSpPr txBox="1">
            <a:spLocks noChangeArrowheads="1"/>
          </p:cNvSpPr>
          <p:nvPr>
            <p:custDataLst>
              <p:tags r:id="rId3"/>
            </p:custDataLst>
          </p:nvPr>
        </p:nvSpPr>
        <p:spPr bwMode="auto">
          <a:xfrm>
            <a:off x="7854950" y="3714750"/>
            <a:ext cx="112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chemeClr val="tx2"/>
                </a:solidFill>
              </a:rPr>
              <a:t>  </a:t>
            </a:r>
            <a:br>
              <a:rPr lang="en-US" altLang="en-US" sz="2800">
                <a:solidFill>
                  <a:schemeClr val="tx2"/>
                </a:solidFill>
              </a:rPr>
            </a:br>
            <a:endParaRPr lang="en-US" altLang="en-US" sz="2800">
              <a:solidFill>
                <a:schemeClr val="tx2"/>
              </a:solidFill>
            </a:endParaRPr>
          </a:p>
        </p:txBody>
      </p:sp>
      <p:sp>
        <p:nvSpPr>
          <p:cNvPr id="22532" name="Text Box 30"/>
          <p:cNvSpPr txBox="1">
            <a:spLocks noChangeArrowheads="1"/>
          </p:cNvSpPr>
          <p:nvPr>
            <p:custDataLst>
              <p:tags r:id="rId4"/>
            </p:custDataLst>
          </p:nvPr>
        </p:nvSpPr>
        <p:spPr bwMode="auto">
          <a:xfrm>
            <a:off x="1752600" y="3714750"/>
            <a:ext cx="1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endParaRPr lang="vi-VN" altLang="en-US" sz="1800"/>
          </a:p>
        </p:txBody>
      </p:sp>
      <p:sp>
        <p:nvSpPr>
          <p:cNvPr id="22533" name="Text Box 33"/>
          <p:cNvSpPr txBox="1">
            <a:spLocks noChangeArrowheads="1"/>
          </p:cNvSpPr>
          <p:nvPr>
            <p:custDataLst>
              <p:tags r:id="rId5"/>
            </p:custDataLst>
          </p:nvPr>
        </p:nvSpPr>
        <p:spPr bwMode="auto">
          <a:xfrm>
            <a:off x="4803775" y="3714750"/>
            <a:ext cx="1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endParaRPr lang="vi-VN" altLang="en-US" sz="1800"/>
          </a:p>
        </p:txBody>
      </p:sp>
      <p:sp>
        <p:nvSpPr>
          <p:cNvPr id="22534" name="Freeform 18"/>
          <p:cNvSpPr>
            <a:spLocks/>
          </p:cNvSpPr>
          <p:nvPr/>
        </p:nvSpPr>
        <p:spPr bwMode="auto">
          <a:xfrm>
            <a:off x="0" y="1371600"/>
            <a:ext cx="2438400" cy="914400"/>
          </a:xfrm>
          <a:custGeom>
            <a:avLst/>
            <a:gdLst>
              <a:gd name="T0" fmla="*/ 2147483646 w 2010"/>
              <a:gd name="T1" fmla="*/ 2147483646 h 556"/>
              <a:gd name="T2" fmla="*/ 2147483646 w 2010"/>
              <a:gd name="T3" fmla="*/ 2147483646 h 556"/>
              <a:gd name="T4" fmla="*/ 2147483646 w 2010"/>
              <a:gd name="T5" fmla="*/ 2147483646 h 556"/>
              <a:gd name="T6" fmla="*/ 2147483646 w 2010"/>
              <a:gd name="T7" fmla="*/ 2147483646 h 556"/>
              <a:gd name="T8" fmla="*/ 2147483646 w 2010"/>
              <a:gd name="T9" fmla="*/ 2147483646 h 556"/>
              <a:gd name="T10" fmla="*/ 2147483646 w 2010"/>
              <a:gd name="T11" fmla="*/ 2147483646 h 556"/>
              <a:gd name="T12" fmla="*/ 2147483646 w 2010"/>
              <a:gd name="T13" fmla="*/ 2147483646 h 556"/>
              <a:gd name="T14" fmla="*/ 2147483646 w 2010"/>
              <a:gd name="T15" fmla="*/ 2147483646 h 556"/>
              <a:gd name="T16" fmla="*/ 2147483646 w 2010"/>
              <a:gd name="T17" fmla="*/ 2147483646 h 556"/>
              <a:gd name="T18" fmla="*/ 2147483646 w 2010"/>
              <a:gd name="T19" fmla="*/ 2147483646 h 556"/>
              <a:gd name="T20" fmla="*/ 2147483646 w 2010"/>
              <a:gd name="T21" fmla="*/ 2147483646 h 556"/>
              <a:gd name="T22" fmla="*/ 2147483646 w 2010"/>
              <a:gd name="T23" fmla="*/ 2147483646 h 556"/>
              <a:gd name="T24" fmla="*/ 2147483646 w 2010"/>
              <a:gd name="T25" fmla="*/ 2147483646 h 556"/>
              <a:gd name="T26" fmla="*/ 2147483646 w 2010"/>
              <a:gd name="T27" fmla="*/ 2147483646 h 556"/>
              <a:gd name="T28" fmla="*/ 2147483646 w 2010"/>
              <a:gd name="T29" fmla="*/ 2147483646 h 556"/>
              <a:gd name="T30" fmla="*/ 2147483646 w 2010"/>
              <a:gd name="T31" fmla="*/ 2147483646 h 556"/>
              <a:gd name="T32" fmla="*/ 2147483646 w 2010"/>
              <a:gd name="T33" fmla="*/ 2147483646 h 556"/>
              <a:gd name="T34" fmla="*/ 2147483646 w 2010"/>
              <a:gd name="T35" fmla="*/ 2147483646 h 556"/>
              <a:gd name="T36" fmla="*/ 2147483646 w 2010"/>
              <a:gd name="T37" fmla="*/ 2147483646 h 556"/>
              <a:gd name="T38" fmla="*/ 2147483646 w 2010"/>
              <a:gd name="T39" fmla="*/ 2147483646 h 556"/>
              <a:gd name="T40" fmla="*/ 2147483646 w 2010"/>
              <a:gd name="T41" fmla="*/ 2147483646 h 556"/>
              <a:gd name="T42" fmla="*/ 2147483646 w 2010"/>
              <a:gd name="T43" fmla="*/ 2147483646 h 556"/>
              <a:gd name="T44" fmla="*/ 2147483646 w 2010"/>
              <a:gd name="T45" fmla="*/ 2147483646 h 556"/>
              <a:gd name="T46" fmla="*/ 2147483646 w 2010"/>
              <a:gd name="T47" fmla="*/ 2147483646 h 556"/>
              <a:gd name="T48" fmla="*/ 2147483646 w 2010"/>
              <a:gd name="T49" fmla="*/ 2147483646 h 556"/>
              <a:gd name="T50" fmla="*/ 2147483646 w 2010"/>
              <a:gd name="T51" fmla="*/ 2147483646 h 556"/>
              <a:gd name="T52" fmla="*/ 2147483646 w 2010"/>
              <a:gd name="T53" fmla="*/ 2147483646 h 556"/>
              <a:gd name="T54" fmla="*/ 2147483646 w 2010"/>
              <a:gd name="T55" fmla="*/ 2147483646 h 556"/>
              <a:gd name="T56" fmla="*/ 2147483646 w 2010"/>
              <a:gd name="T57" fmla="*/ 2147483646 h 556"/>
              <a:gd name="T58" fmla="*/ 2147483646 w 2010"/>
              <a:gd name="T59" fmla="*/ 2147483646 h 556"/>
              <a:gd name="T60" fmla="*/ 2147483646 w 2010"/>
              <a:gd name="T61" fmla="*/ 2147483646 h 556"/>
              <a:gd name="T62" fmla="*/ 2147483646 w 2010"/>
              <a:gd name="T63" fmla="*/ 2147483646 h 556"/>
              <a:gd name="T64" fmla="*/ 2147483646 w 2010"/>
              <a:gd name="T65" fmla="*/ 2147483646 h 556"/>
              <a:gd name="T66" fmla="*/ 2147483646 w 2010"/>
              <a:gd name="T67" fmla="*/ 2147483646 h 556"/>
              <a:gd name="T68" fmla="*/ 2147483646 w 2010"/>
              <a:gd name="T69" fmla="*/ 2147483646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0"/>
              <a:gd name="T106" fmla="*/ 0 h 556"/>
              <a:gd name="T107" fmla="*/ 2010 w 2010"/>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0" h="556">
                <a:moveTo>
                  <a:pt x="64" y="461"/>
                </a:moveTo>
                <a:cubicBezTo>
                  <a:pt x="18" y="394"/>
                  <a:pt x="52" y="454"/>
                  <a:pt x="26" y="359"/>
                </a:cubicBezTo>
                <a:cubicBezTo>
                  <a:pt x="19" y="333"/>
                  <a:pt x="0" y="282"/>
                  <a:pt x="0" y="282"/>
                </a:cubicBezTo>
                <a:cubicBezTo>
                  <a:pt x="4" y="265"/>
                  <a:pt x="1" y="243"/>
                  <a:pt x="13" y="231"/>
                </a:cubicBezTo>
                <a:cubicBezTo>
                  <a:pt x="25" y="219"/>
                  <a:pt x="47" y="220"/>
                  <a:pt x="64" y="218"/>
                </a:cubicBezTo>
                <a:cubicBezTo>
                  <a:pt x="123" y="211"/>
                  <a:pt x="183" y="209"/>
                  <a:pt x="243" y="205"/>
                </a:cubicBezTo>
                <a:cubicBezTo>
                  <a:pt x="247" y="167"/>
                  <a:pt x="229" y="117"/>
                  <a:pt x="256" y="90"/>
                </a:cubicBezTo>
                <a:cubicBezTo>
                  <a:pt x="278" y="69"/>
                  <a:pt x="316" y="105"/>
                  <a:pt x="346" y="103"/>
                </a:cubicBezTo>
                <a:cubicBezTo>
                  <a:pt x="524" y="90"/>
                  <a:pt x="372" y="79"/>
                  <a:pt x="474" y="64"/>
                </a:cubicBezTo>
                <a:cubicBezTo>
                  <a:pt x="516" y="58"/>
                  <a:pt x="559" y="56"/>
                  <a:pt x="602" y="52"/>
                </a:cubicBezTo>
                <a:cubicBezTo>
                  <a:pt x="646" y="37"/>
                  <a:pt x="686" y="15"/>
                  <a:pt x="730" y="0"/>
                </a:cubicBezTo>
                <a:cubicBezTo>
                  <a:pt x="783" y="18"/>
                  <a:pt x="844" y="5"/>
                  <a:pt x="896" y="26"/>
                </a:cubicBezTo>
                <a:cubicBezTo>
                  <a:pt x="914" y="33"/>
                  <a:pt x="909" y="64"/>
                  <a:pt x="922" y="77"/>
                </a:cubicBezTo>
                <a:cubicBezTo>
                  <a:pt x="931" y="86"/>
                  <a:pt x="947" y="86"/>
                  <a:pt x="960" y="90"/>
                </a:cubicBezTo>
                <a:cubicBezTo>
                  <a:pt x="968" y="85"/>
                  <a:pt x="1020" y="43"/>
                  <a:pt x="1037" y="52"/>
                </a:cubicBezTo>
                <a:cubicBezTo>
                  <a:pt x="1049" y="58"/>
                  <a:pt x="1046" y="77"/>
                  <a:pt x="1050" y="90"/>
                </a:cubicBezTo>
                <a:cubicBezTo>
                  <a:pt x="1147" y="57"/>
                  <a:pt x="1121" y="38"/>
                  <a:pt x="1139" y="128"/>
                </a:cubicBezTo>
                <a:cubicBezTo>
                  <a:pt x="1173" y="124"/>
                  <a:pt x="1208" y="122"/>
                  <a:pt x="1242" y="116"/>
                </a:cubicBezTo>
                <a:cubicBezTo>
                  <a:pt x="1259" y="113"/>
                  <a:pt x="1276" y="101"/>
                  <a:pt x="1293" y="103"/>
                </a:cubicBezTo>
                <a:cubicBezTo>
                  <a:pt x="1308" y="105"/>
                  <a:pt x="1317" y="121"/>
                  <a:pt x="1331" y="128"/>
                </a:cubicBezTo>
                <a:cubicBezTo>
                  <a:pt x="1343" y="134"/>
                  <a:pt x="1357" y="137"/>
                  <a:pt x="1370" y="141"/>
                </a:cubicBezTo>
                <a:cubicBezTo>
                  <a:pt x="1429" y="129"/>
                  <a:pt x="1473" y="124"/>
                  <a:pt x="1523" y="90"/>
                </a:cubicBezTo>
                <a:cubicBezTo>
                  <a:pt x="1528" y="108"/>
                  <a:pt x="1532" y="173"/>
                  <a:pt x="1574" y="167"/>
                </a:cubicBezTo>
                <a:cubicBezTo>
                  <a:pt x="1595" y="164"/>
                  <a:pt x="1609" y="141"/>
                  <a:pt x="1626" y="128"/>
                </a:cubicBezTo>
                <a:cubicBezTo>
                  <a:pt x="1647" y="197"/>
                  <a:pt x="1620" y="154"/>
                  <a:pt x="1677" y="154"/>
                </a:cubicBezTo>
                <a:cubicBezTo>
                  <a:pt x="1695" y="154"/>
                  <a:pt x="1711" y="163"/>
                  <a:pt x="1728" y="167"/>
                </a:cubicBezTo>
                <a:cubicBezTo>
                  <a:pt x="1741" y="154"/>
                  <a:pt x="1749" y="133"/>
                  <a:pt x="1766" y="128"/>
                </a:cubicBezTo>
                <a:cubicBezTo>
                  <a:pt x="1862" y="100"/>
                  <a:pt x="1783" y="194"/>
                  <a:pt x="1843" y="103"/>
                </a:cubicBezTo>
                <a:cubicBezTo>
                  <a:pt x="1854" y="136"/>
                  <a:pt x="1850" y="176"/>
                  <a:pt x="1869" y="205"/>
                </a:cubicBezTo>
                <a:cubicBezTo>
                  <a:pt x="1876" y="216"/>
                  <a:pt x="1894" y="214"/>
                  <a:pt x="1907" y="218"/>
                </a:cubicBezTo>
                <a:cubicBezTo>
                  <a:pt x="1920" y="214"/>
                  <a:pt x="1934" y="199"/>
                  <a:pt x="1946" y="205"/>
                </a:cubicBezTo>
                <a:cubicBezTo>
                  <a:pt x="1958" y="211"/>
                  <a:pt x="1956" y="231"/>
                  <a:pt x="1958" y="244"/>
                </a:cubicBezTo>
                <a:cubicBezTo>
                  <a:pt x="1964" y="278"/>
                  <a:pt x="1957" y="315"/>
                  <a:pt x="1971" y="346"/>
                </a:cubicBezTo>
                <a:cubicBezTo>
                  <a:pt x="1977" y="358"/>
                  <a:pt x="1997" y="355"/>
                  <a:pt x="2010" y="359"/>
                </a:cubicBezTo>
                <a:cubicBezTo>
                  <a:pt x="2001" y="376"/>
                  <a:pt x="1989" y="392"/>
                  <a:pt x="1984" y="410"/>
                </a:cubicBezTo>
                <a:cubicBezTo>
                  <a:pt x="1972" y="452"/>
                  <a:pt x="1958" y="538"/>
                  <a:pt x="1958" y="538"/>
                </a:cubicBezTo>
                <a:cubicBezTo>
                  <a:pt x="1945" y="534"/>
                  <a:pt x="1933" y="527"/>
                  <a:pt x="1920" y="525"/>
                </a:cubicBezTo>
                <a:cubicBezTo>
                  <a:pt x="1882" y="519"/>
                  <a:pt x="1842" y="523"/>
                  <a:pt x="1805" y="512"/>
                </a:cubicBezTo>
                <a:cubicBezTo>
                  <a:pt x="1772" y="502"/>
                  <a:pt x="1748" y="472"/>
                  <a:pt x="1715" y="461"/>
                </a:cubicBezTo>
                <a:cubicBezTo>
                  <a:pt x="1622" y="556"/>
                  <a:pt x="1717" y="482"/>
                  <a:pt x="1664" y="461"/>
                </a:cubicBezTo>
                <a:cubicBezTo>
                  <a:pt x="1648" y="454"/>
                  <a:pt x="1630" y="470"/>
                  <a:pt x="1613" y="474"/>
                </a:cubicBezTo>
                <a:cubicBezTo>
                  <a:pt x="1555" y="390"/>
                  <a:pt x="1623" y="461"/>
                  <a:pt x="1549" y="461"/>
                </a:cubicBezTo>
                <a:cubicBezTo>
                  <a:pt x="1534" y="461"/>
                  <a:pt x="1523" y="444"/>
                  <a:pt x="1510" y="436"/>
                </a:cubicBezTo>
                <a:cubicBezTo>
                  <a:pt x="1398" y="548"/>
                  <a:pt x="1541" y="430"/>
                  <a:pt x="1434" y="448"/>
                </a:cubicBezTo>
                <a:cubicBezTo>
                  <a:pt x="1416" y="451"/>
                  <a:pt x="1408" y="474"/>
                  <a:pt x="1395" y="487"/>
                </a:cubicBezTo>
                <a:cubicBezTo>
                  <a:pt x="1346" y="386"/>
                  <a:pt x="1403" y="461"/>
                  <a:pt x="1318" y="461"/>
                </a:cubicBezTo>
                <a:cubicBezTo>
                  <a:pt x="1303" y="461"/>
                  <a:pt x="1293" y="444"/>
                  <a:pt x="1280" y="436"/>
                </a:cubicBezTo>
                <a:cubicBezTo>
                  <a:pt x="1270" y="443"/>
                  <a:pt x="1199" y="491"/>
                  <a:pt x="1190" y="487"/>
                </a:cubicBezTo>
                <a:cubicBezTo>
                  <a:pt x="1169" y="477"/>
                  <a:pt x="1172" y="445"/>
                  <a:pt x="1165" y="423"/>
                </a:cubicBezTo>
                <a:cubicBezTo>
                  <a:pt x="1159" y="402"/>
                  <a:pt x="1157" y="380"/>
                  <a:pt x="1152" y="359"/>
                </a:cubicBezTo>
                <a:cubicBezTo>
                  <a:pt x="1149" y="346"/>
                  <a:pt x="1143" y="333"/>
                  <a:pt x="1139" y="320"/>
                </a:cubicBezTo>
                <a:cubicBezTo>
                  <a:pt x="1126" y="341"/>
                  <a:pt x="1112" y="362"/>
                  <a:pt x="1101" y="384"/>
                </a:cubicBezTo>
                <a:cubicBezTo>
                  <a:pt x="1095" y="396"/>
                  <a:pt x="1102" y="423"/>
                  <a:pt x="1088" y="423"/>
                </a:cubicBezTo>
                <a:cubicBezTo>
                  <a:pt x="1072" y="423"/>
                  <a:pt x="1071" y="397"/>
                  <a:pt x="1062" y="384"/>
                </a:cubicBezTo>
                <a:cubicBezTo>
                  <a:pt x="1030" y="488"/>
                  <a:pt x="1070" y="384"/>
                  <a:pt x="1037" y="384"/>
                </a:cubicBezTo>
                <a:cubicBezTo>
                  <a:pt x="1019" y="384"/>
                  <a:pt x="1011" y="410"/>
                  <a:pt x="998" y="423"/>
                </a:cubicBezTo>
                <a:cubicBezTo>
                  <a:pt x="985" y="419"/>
                  <a:pt x="973" y="410"/>
                  <a:pt x="960" y="410"/>
                </a:cubicBezTo>
                <a:cubicBezTo>
                  <a:pt x="947" y="410"/>
                  <a:pt x="935" y="420"/>
                  <a:pt x="922" y="423"/>
                </a:cubicBezTo>
                <a:cubicBezTo>
                  <a:pt x="851" y="441"/>
                  <a:pt x="791" y="445"/>
                  <a:pt x="730" y="487"/>
                </a:cubicBezTo>
                <a:cubicBezTo>
                  <a:pt x="632" y="454"/>
                  <a:pt x="680" y="466"/>
                  <a:pt x="589" y="448"/>
                </a:cubicBezTo>
                <a:cubicBezTo>
                  <a:pt x="585" y="431"/>
                  <a:pt x="589" y="408"/>
                  <a:pt x="576" y="397"/>
                </a:cubicBezTo>
                <a:cubicBezTo>
                  <a:pt x="549" y="375"/>
                  <a:pt x="507" y="383"/>
                  <a:pt x="474" y="372"/>
                </a:cubicBezTo>
                <a:cubicBezTo>
                  <a:pt x="461" y="380"/>
                  <a:pt x="450" y="395"/>
                  <a:pt x="435" y="397"/>
                </a:cubicBezTo>
                <a:cubicBezTo>
                  <a:pt x="422" y="399"/>
                  <a:pt x="410" y="384"/>
                  <a:pt x="397" y="384"/>
                </a:cubicBezTo>
                <a:cubicBezTo>
                  <a:pt x="383" y="384"/>
                  <a:pt x="371" y="393"/>
                  <a:pt x="358" y="397"/>
                </a:cubicBezTo>
                <a:cubicBezTo>
                  <a:pt x="285" y="453"/>
                  <a:pt x="329" y="428"/>
                  <a:pt x="230" y="461"/>
                </a:cubicBezTo>
                <a:cubicBezTo>
                  <a:pt x="217" y="465"/>
                  <a:pt x="192" y="474"/>
                  <a:pt x="192" y="474"/>
                </a:cubicBezTo>
                <a:cubicBezTo>
                  <a:pt x="171" y="465"/>
                  <a:pt x="151" y="451"/>
                  <a:pt x="128" y="448"/>
                </a:cubicBezTo>
                <a:cubicBezTo>
                  <a:pt x="115" y="446"/>
                  <a:pt x="103" y="461"/>
                  <a:pt x="90" y="461"/>
                </a:cubicBezTo>
                <a:cubicBezTo>
                  <a:pt x="76" y="461"/>
                  <a:pt x="64" y="452"/>
                  <a:pt x="51" y="448"/>
                </a:cubicBezTo>
                <a:cubicBezTo>
                  <a:pt x="32" y="392"/>
                  <a:pt x="32" y="398"/>
                  <a:pt x="64" y="461"/>
                </a:cubicBezTo>
                <a:close/>
              </a:path>
            </a:pathLst>
          </a:custGeom>
          <a:solidFill>
            <a:srgbClr val="CC9900"/>
          </a:solidFill>
          <a:ln w="9525">
            <a:solidFill>
              <a:schemeClr val="tx1"/>
            </a:solidFill>
            <a:round/>
            <a:headEnd/>
            <a:tailEnd/>
          </a:ln>
        </p:spPr>
        <p:txBody>
          <a:bodyPr/>
          <a:lstStyle/>
          <a:p>
            <a:endParaRPr lang="en-US"/>
          </a:p>
        </p:txBody>
      </p:sp>
      <p:pic>
        <p:nvPicPr>
          <p:cNvPr id="22535" name="Picture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445836">
            <a:off x="1101725" y="898525"/>
            <a:ext cx="500063"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8" descr="232323232-fp63385-nu=6998-8-3-259-WSNRCG=32;-9962-834-nu0mrj"/>
          <p:cNvPicPr>
            <a:picLocks noChangeAspect="1" noChangeArrowheads="1"/>
          </p:cNvPicPr>
          <p:nvPr/>
        </p:nvPicPr>
        <p:blipFill>
          <a:blip r:embed="rId11">
            <a:extLst>
              <a:ext uri="{28A0092B-C50C-407E-A947-70E740481C1C}">
                <a14:useLocalDpi xmlns:a14="http://schemas.microsoft.com/office/drawing/2010/main" val="0"/>
              </a:ext>
            </a:extLst>
          </a:blip>
          <a:srcRect l="20000" r="20000" b="-934"/>
          <a:stretch>
            <a:fillRect/>
          </a:stretch>
        </p:blipFill>
        <p:spPr bwMode="auto">
          <a:xfrm>
            <a:off x="2895600" y="2914650"/>
            <a:ext cx="2362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55"/>
          <p:cNvSpPr txBox="1">
            <a:spLocks noChangeArrowheads="1"/>
          </p:cNvSpPr>
          <p:nvPr>
            <p:custDataLst>
              <p:tags r:id="rId6"/>
            </p:custDataLst>
          </p:nvPr>
        </p:nvSpPr>
        <p:spPr bwMode="auto">
          <a:xfrm>
            <a:off x="7778750" y="3714750"/>
            <a:ext cx="134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a:solidFill>
                  <a:schemeClr val="tx2"/>
                </a:solidFill>
                <a:latin typeface="Franklin Gothic Book" pitchFamily="34" charset="0"/>
              </a:rPr>
              <a:t/>
            </a:r>
            <a:br>
              <a:rPr lang="en-US" altLang="en-US">
                <a:solidFill>
                  <a:schemeClr val="tx2"/>
                </a:solidFill>
                <a:latin typeface="Franklin Gothic Book" pitchFamily="34" charset="0"/>
              </a:rPr>
            </a:br>
            <a:endParaRPr lang="en-US" altLang="en-US">
              <a:solidFill>
                <a:schemeClr val="tx2"/>
              </a:solidFill>
              <a:latin typeface="Franklin Gothic Book" pitchFamily="34" charset="0"/>
            </a:endParaRPr>
          </a:p>
        </p:txBody>
      </p:sp>
      <p:sp>
        <p:nvSpPr>
          <p:cNvPr id="22538" name="Text Box 57"/>
          <p:cNvSpPr txBox="1">
            <a:spLocks noChangeArrowheads="1"/>
          </p:cNvSpPr>
          <p:nvPr>
            <p:custDataLst>
              <p:tags r:id="rId7"/>
            </p:custDataLst>
          </p:nvPr>
        </p:nvSpPr>
        <p:spPr bwMode="auto">
          <a:xfrm>
            <a:off x="1676400" y="3714750"/>
            <a:ext cx="1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endParaRPr lang="vi-VN" altLang="en-US" sz="1800">
              <a:latin typeface="Arial" charset="0"/>
            </a:endParaRPr>
          </a:p>
        </p:txBody>
      </p:sp>
      <p:sp>
        <p:nvSpPr>
          <p:cNvPr id="22539" name="Text Box 60"/>
          <p:cNvSpPr txBox="1">
            <a:spLocks noChangeArrowheads="1"/>
          </p:cNvSpPr>
          <p:nvPr>
            <p:custDataLst>
              <p:tags r:id="rId8"/>
            </p:custDataLst>
          </p:nvPr>
        </p:nvSpPr>
        <p:spPr bwMode="auto">
          <a:xfrm>
            <a:off x="4727575" y="3714750"/>
            <a:ext cx="1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endParaRPr lang="vi-VN" altLang="en-US" sz="1800">
              <a:latin typeface="Arial" charset="0"/>
            </a:endParaRPr>
          </a:p>
        </p:txBody>
      </p:sp>
      <p:sp>
        <p:nvSpPr>
          <p:cNvPr id="22540" name="Text Box 90"/>
          <p:cNvSpPr txBox="1">
            <a:spLocks noChangeArrowheads="1"/>
          </p:cNvSpPr>
          <p:nvPr/>
        </p:nvSpPr>
        <p:spPr bwMode="auto">
          <a:xfrm>
            <a:off x="838200" y="35433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spcBef>
                <a:spcPct val="50000"/>
              </a:spcBef>
            </a:pPr>
            <a:endParaRPr lang="vi-VN" altLang="en-US" sz="1800">
              <a:latin typeface="Arial" charset="0"/>
            </a:endParaRPr>
          </a:p>
        </p:txBody>
      </p:sp>
      <p:pic>
        <p:nvPicPr>
          <p:cNvPr id="22541" name="Picture 91" descr="images"/>
          <p:cNvPicPr>
            <a:picLocks noChangeAspect="1" noChangeArrowheads="1"/>
          </p:cNvPicPr>
          <p:nvPr/>
        </p:nvPicPr>
        <p:blipFill>
          <a:blip r:embed="rId12">
            <a:extLst>
              <a:ext uri="{28A0092B-C50C-407E-A947-70E740481C1C}">
                <a14:useLocalDpi xmlns:a14="http://schemas.microsoft.com/office/drawing/2010/main" val="0"/>
              </a:ext>
            </a:extLst>
          </a:blip>
          <a:srcRect l="33963" t="23201" r="30377" b="26295"/>
          <a:stretch>
            <a:fillRect/>
          </a:stretch>
        </p:blipFill>
        <p:spPr bwMode="auto">
          <a:xfrm>
            <a:off x="2895600" y="628650"/>
            <a:ext cx="2362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92"/>
          <p:cNvPicPr>
            <a:picLocks noChangeAspect="1" noChangeArrowheads="1"/>
          </p:cNvPicPr>
          <p:nvPr/>
        </p:nvPicPr>
        <p:blipFill>
          <a:blip r:embed="rId13">
            <a:lum bright="-12000"/>
            <a:extLst>
              <a:ext uri="{28A0092B-C50C-407E-A947-70E740481C1C}">
                <a14:useLocalDpi xmlns:a14="http://schemas.microsoft.com/office/drawing/2010/main" val="0"/>
              </a:ext>
            </a:extLst>
          </a:blip>
          <a:srcRect/>
          <a:stretch>
            <a:fillRect/>
          </a:stretch>
        </p:blipFill>
        <p:spPr bwMode="auto">
          <a:xfrm>
            <a:off x="5791200" y="514350"/>
            <a:ext cx="22637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Freeform 18"/>
          <p:cNvSpPr>
            <a:spLocks/>
          </p:cNvSpPr>
          <p:nvPr/>
        </p:nvSpPr>
        <p:spPr bwMode="auto">
          <a:xfrm>
            <a:off x="6019800" y="1943100"/>
            <a:ext cx="1828800" cy="685800"/>
          </a:xfrm>
          <a:custGeom>
            <a:avLst/>
            <a:gdLst>
              <a:gd name="T0" fmla="*/ 2147483646 w 2010"/>
              <a:gd name="T1" fmla="*/ 2147483646 h 556"/>
              <a:gd name="T2" fmla="*/ 2147483646 w 2010"/>
              <a:gd name="T3" fmla="*/ 2147483646 h 556"/>
              <a:gd name="T4" fmla="*/ 2147483646 w 2010"/>
              <a:gd name="T5" fmla="*/ 2147483646 h 556"/>
              <a:gd name="T6" fmla="*/ 2147483646 w 2010"/>
              <a:gd name="T7" fmla="*/ 2147483646 h 556"/>
              <a:gd name="T8" fmla="*/ 2147483646 w 2010"/>
              <a:gd name="T9" fmla="*/ 2147483646 h 556"/>
              <a:gd name="T10" fmla="*/ 2147483646 w 2010"/>
              <a:gd name="T11" fmla="*/ 2147483646 h 556"/>
              <a:gd name="T12" fmla="*/ 2147483646 w 2010"/>
              <a:gd name="T13" fmla="*/ 2147483646 h 556"/>
              <a:gd name="T14" fmla="*/ 2147483646 w 2010"/>
              <a:gd name="T15" fmla="*/ 2147483646 h 556"/>
              <a:gd name="T16" fmla="*/ 2147483646 w 2010"/>
              <a:gd name="T17" fmla="*/ 2147483646 h 556"/>
              <a:gd name="T18" fmla="*/ 2147483646 w 2010"/>
              <a:gd name="T19" fmla="*/ 2147483646 h 556"/>
              <a:gd name="T20" fmla="*/ 2147483646 w 2010"/>
              <a:gd name="T21" fmla="*/ 2147483646 h 556"/>
              <a:gd name="T22" fmla="*/ 2147483646 w 2010"/>
              <a:gd name="T23" fmla="*/ 2147483646 h 556"/>
              <a:gd name="T24" fmla="*/ 2147483646 w 2010"/>
              <a:gd name="T25" fmla="*/ 2147483646 h 556"/>
              <a:gd name="T26" fmla="*/ 2147483646 w 2010"/>
              <a:gd name="T27" fmla="*/ 2147483646 h 556"/>
              <a:gd name="T28" fmla="*/ 2147483646 w 2010"/>
              <a:gd name="T29" fmla="*/ 2147483646 h 556"/>
              <a:gd name="T30" fmla="*/ 2147483646 w 2010"/>
              <a:gd name="T31" fmla="*/ 2147483646 h 556"/>
              <a:gd name="T32" fmla="*/ 2147483646 w 2010"/>
              <a:gd name="T33" fmla="*/ 2147483646 h 556"/>
              <a:gd name="T34" fmla="*/ 2147483646 w 2010"/>
              <a:gd name="T35" fmla="*/ 2147483646 h 556"/>
              <a:gd name="T36" fmla="*/ 2147483646 w 2010"/>
              <a:gd name="T37" fmla="*/ 2147483646 h 556"/>
              <a:gd name="T38" fmla="*/ 2147483646 w 2010"/>
              <a:gd name="T39" fmla="*/ 2147483646 h 556"/>
              <a:gd name="T40" fmla="*/ 2147483646 w 2010"/>
              <a:gd name="T41" fmla="*/ 2147483646 h 556"/>
              <a:gd name="T42" fmla="*/ 2147483646 w 2010"/>
              <a:gd name="T43" fmla="*/ 2147483646 h 556"/>
              <a:gd name="T44" fmla="*/ 2147483646 w 2010"/>
              <a:gd name="T45" fmla="*/ 2147483646 h 556"/>
              <a:gd name="T46" fmla="*/ 2147483646 w 2010"/>
              <a:gd name="T47" fmla="*/ 2147483646 h 556"/>
              <a:gd name="T48" fmla="*/ 2147483646 w 2010"/>
              <a:gd name="T49" fmla="*/ 2147483646 h 556"/>
              <a:gd name="T50" fmla="*/ 2147483646 w 2010"/>
              <a:gd name="T51" fmla="*/ 2147483646 h 556"/>
              <a:gd name="T52" fmla="*/ 2147483646 w 2010"/>
              <a:gd name="T53" fmla="*/ 2147483646 h 556"/>
              <a:gd name="T54" fmla="*/ 2147483646 w 2010"/>
              <a:gd name="T55" fmla="*/ 2147483646 h 556"/>
              <a:gd name="T56" fmla="*/ 2147483646 w 2010"/>
              <a:gd name="T57" fmla="*/ 2147483646 h 556"/>
              <a:gd name="T58" fmla="*/ 2147483646 w 2010"/>
              <a:gd name="T59" fmla="*/ 2147483646 h 556"/>
              <a:gd name="T60" fmla="*/ 2147483646 w 2010"/>
              <a:gd name="T61" fmla="*/ 2147483646 h 556"/>
              <a:gd name="T62" fmla="*/ 2147483646 w 2010"/>
              <a:gd name="T63" fmla="*/ 2147483646 h 556"/>
              <a:gd name="T64" fmla="*/ 2147483646 w 2010"/>
              <a:gd name="T65" fmla="*/ 2147483646 h 556"/>
              <a:gd name="T66" fmla="*/ 2147483646 w 2010"/>
              <a:gd name="T67" fmla="*/ 2147483646 h 556"/>
              <a:gd name="T68" fmla="*/ 2147483646 w 2010"/>
              <a:gd name="T69" fmla="*/ 2147483646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0"/>
              <a:gd name="T106" fmla="*/ 0 h 556"/>
              <a:gd name="T107" fmla="*/ 2010 w 2010"/>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0" h="556">
                <a:moveTo>
                  <a:pt x="64" y="461"/>
                </a:moveTo>
                <a:cubicBezTo>
                  <a:pt x="18" y="394"/>
                  <a:pt x="52" y="454"/>
                  <a:pt x="26" y="359"/>
                </a:cubicBezTo>
                <a:cubicBezTo>
                  <a:pt x="19" y="333"/>
                  <a:pt x="0" y="282"/>
                  <a:pt x="0" y="282"/>
                </a:cubicBezTo>
                <a:cubicBezTo>
                  <a:pt x="4" y="265"/>
                  <a:pt x="1" y="243"/>
                  <a:pt x="13" y="231"/>
                </a:cubicBezTo>
                <a:cubicBezTo>
                  <a:pt x="25" y="219"/>
                  <a:pt x="47" y="220"/>
                  <a:pt x="64" y="218"/>
                </a:cubicBezTo>
                <a:cubicBezTo>
                  <a:pt x="123" y="211"/>
                  <a:pt x="183" y="209"/>
                  <a:pt x="243" y="205"/>
                </a:cubicBezTo>
                <a:cubicBezTo>
                  <a:pt x="247" y="167"/>
                  <a:pt x="229" y="117"/>
                  <a:pt x="256" y="90"/>
                </a:cubicBezTo>
                <a:cubicBezTo>
                  <a:pt x="278" y="69"/>
                  <a:pt x="316" y="105"/>
                  <a:pt x="346" y="103"/>
                </a:cubicBezTo>
                <a:cubicBezTo>
                  <a:pt x="524" y="90"/>
                  <a:pt x="372" y="79"/>
                  <a:pt x="474" y="64"/>
                </a:cubicBezTo>
                <a:cubicBezTo>
                  <a:pt x="516" y="58"/>
                  <a:pt x="559" y="56"/>
                  <a:pt x="602" y="52"/>
                </a:cubicBezTo>
                <a:cubicBezTo>
                  <a:pt x="646" y="37"/>
                  <a:pt x="686" y="15"/>
                  <a:pt x="730" y="0"/>
                </a:cubicBezTo>
                <a:cubicBezTo>
                  <a:pt x="783" y="18"/>
                  <a:pt x="844" y="5"/>
                  <a:pt x="896" y="26"/>
                </a:cubicBezTo>
                <a:cubicBezTo>
                  <a:pt x="914" y="33"/>
                  <a:pt x="909" y="64"/>
                  <a:pt x="922" y="77"/>
                </a:cubicBezTo>
                <a:cubicBezTo>
                  <a:pt x="931" y="86"/>
                  <a:pt x="947" y="86"/>
                  <a:pt x="960" y="90"/>
                </a:cubicBezTo>
                <a:cubicBezTo>
                  <a:pt x="968" y="85"/>
                  <a:pt x="1020" y="43"/>
                  <a:pt x="1037" y="52"/>
                </a:cubicBezTo>
                <a:cubicBezTo>
                  <a:pt x="1049" y="58"/>
                  <a:pt x="1046" y="77"/>
                  <a:pt x="1050" y="90"/>
                </a:cubicBezTo>
                <a:cubicBezTo>
                  <a:pt x="1147" y="57"/>
                  <a:pt x="1121" y="38"/>
                  <a:pt x="1139" y="128"/>
                </a:cubicBezTo>
                <a:cubicBezTo>
                  <a:pt x="1173" y="124"/>
                  <a:pt x="1208" y="122"/>
                  <a:pt x="1242" y="116"/>
                </a:cubicBezTo>
                <a:cubicBezTo>
                  <a:pt x="1259" y="113"/>
                  <a:pt x="1276" y="101"/>
                  <a:pt x="1293" y="103"/>
                </a:cubicBezTo>
                <a:cubicBezTo>
                  <a:pt x="1308" y="105"/>
                  <a:pt x="1317" y="121"/>
                  <a:pt x="1331" y="128"/>
                </a:cubicBezTo>
                <a:cubicBezTo>
                  <a:pt x="1343" y="134"/>
                  <a:pt x="1357" y="137"/>
                  <a:pt x="1370" y="141"/>
                </a:cubicBezTo>
                <a:cubicBezTo>
                  <a:pt x="1429" y="129"/>
                  <a:pt x="1473" y="124"/>
                  <a:pt x="1523" y="90"/>
                </a:cubicBezTo>
                <a:cubicBezTo>
                  <a:pt x="1528" y="108"/>
                  <a:pt x="1532" y="173"/>
                  <a:pt x="1574" y="167"/>
                </a:cubicBezTo>
                <a:cubicBezTo>
                  <a:pt x="1595" y="164"/>
                  <a:pt x="1609" y="141"/>
                  <a:pt x="1626" y="128"/>
                </a:cubicBezTo>
                <a:cubicBezTo>
                  <a:pt x="1647" y="197"/>
                  <a:pt x="1620" y="154"/>
                  <a:pt x="1677" y="154"/>
                </a:cubicBezTo>
                <a:cubicBezTo>
                  <a:pt x="1695" y="154"/>
                  <a:pt x="1711" y="163"/>
                  <a:pt x="1728" y="167"/>
                </a:cubicBezTo>
                <a:cubicBezTo>
                  <a:pt x="1741" y="154"/>
                  <a:pt x="1749" y="133"/>
                  <a:pt x="1766" y="128"/>
                </a:cubicBezTo>
                <a:cubicBezTo>
                  <a:pt x="1862" y="100"/>
                  <a:pt x="1783" y="194"/>
                  <a:pt x="1843" y="103"/>
                </a:cubicBezTo>
                <a:cubicBezTo>
                  <a:pt x="1854" y="136"/>
                  <a:pt x="1850" y="176"/>
                  <a:pt x="1869" y="205"/>
                </a:cubicBezTo>
                <a:cubicBezTo>
                  <a:pt x="1876" y="216"/>
                  <a:pt x="1894" y="214"/>
                  <a:pt x="1907" y="218"/>
                </a:cubicBezTo>
                <a:cubicBezTo>
                  <a:pt x="1920" y="214"/>
                  <a:pt x="1934" y="199"/>
                  <a:pt x="1946" y="205"/>
                </a:cubicBezTo>
                <a:cubicBezTo>
                  <a:pt x="1958" y="211"/>
                  <a:pt x="1956" y="231"/>
                  <a:pt x="1958" y="244"/>
                </a:cubicBezTo>
                <a:cubicBezTo>
                  <a:pt x="1964" y="278"/>
                  <a:pt x="1957" y="315"/>
                  <a:pt x="1971" y="346"/>
                </a:cubicBezTo>
                <a:cubicBezTo>
                  <a:pt x="1977" y="358"/>
                  <a:pt x="1997" y="355"/>
                  <a:pt x="2010" y="359"/>
                </a:cubicBezTo>
                <a:cubicBezTo>
                  <a:pt x="2001" y="376"/>
                  <a:pt x="1989" y="392"/>
                  <a:pt x="1984" y="410"/>
                </a:cubicBezTo>
                <a:cubicBezTo>
                  <a:pt x="1972" y="452"/>
                  <a:pt x="1958" y="538"/>
                  <a:pt x="1958" y="538"/>
                </a:cubicBezTo>
                <a:cubicBezTo>
                  <a:pt x="1945" y="534"/>
                  <a:pt x="1933" y="527"/>
                  <a:pt x="1920" y="525"/>
                </a:cubicBezTo>
                <a:cubicBezTo>
                  <a:pt x="1882" y="519"/>
                  <a:pt x="1842" y="523"/>
                  <a:pt x="1805" y="512"/>
                </a:cubicBezTo>
                <a:cubicBezTo>
                  <a:pt x="1772" y="502"/>
                  <a:pt x="1748" y="472"/>
                  <a:pt x="1715" y="461"/>
                </a:cubicBezTo>
                <a:cubicBezTo>
                  <a:pt x="1622" y="556"/>
                  <a:pt x="1717" y="482"/>
                  <a:pt x="1664" y="461"/>
                </a:cubicBezTo>
                <a:cubicBezTo>
                  <a:pt x="1648" y="454"/>
                  <a:pt x="1630" y="470"/>
                  <a:pt x="1613" y="474"/>
                </a:cubicBezTo>
                <a:cubicBezTo>
                  <a:pt x="1555" y="390"/>
                  <a:pt x="1623" y="461"/>
                  <a:pt x="1549" y="461"/>
                </a:cubicBezTo>
                <a:cubicBezTo>
                  <a:pt x="1534" y="461"/>
                  <a:pt x="1523" y="444"/>
                  <a:pt x="1510" y="436"/>
                </a:cubicBezTo>
                <a:cubicBezTo>
                  <a:pt x="1398" y="548"/>
                  <a:pt x="1541" y="430"/>
                  <a:pt x="1434" y="448"/>
                </a:cubicBezTo>
                <a:cubicBezTo>
                  <a:pt x="1416" y="451"/>
                  <a:pt x="1408" y="474"/>
                  <a:pt x="1395" y="487"/>
                </a:cubicBezTo>
                <a:cubicBezTo>
                  <a:pt x="1346" y="386"/>
                  <a:pt x="1403" y="461"/>
                  <a:pt x="1318" y="461"/>
                </a:cubicBezTo>
                <a:cubicBezTo>
                  <a:pt x="1303" y="461"/>
                  <a:pt x="1293" y="444"/>
                  <a:pt x="1280" y="436"/>
                </a:cubicBezTo>
                <a:cubicBezTo>
                  <a:pt x="1270" y="443"/>
                  <a:pt x="1199" y="491"/>
                  <a:pt x="1190" y="487"/>
                </a:cubicBezTo>
                <a:cubicBezTo>
                  <a:pt x="1169" y="477"/>
                  <a:pt x="1172" y="445"/>
                  <a:pt x="1165" y="423"/>
                </a:cubicBezTo>
                <a:cubicBezTo>
                  <a:pt x="1159" y="402"/>
                  <a:pt x="1157" y="380"/>
                  <a:pt x="1152" y="359"/>
                </a:cubicBezTo>
                <a:cubicBezTo>
                  <a:pt x="1149" y="346"/>
                  <a:pt x="1143" y="333"/>
                  <a:pt x="1139" y="320"/>
                </a:cubicBezTo>
                <a:cubicBezTo>
                  <a:pt x="1126" y="341"/>
                  <a:pt x="1112" y="362"/>
                  <a:pt x="1101" y="384"/>
                </a:cubicBezTo>
                <a:cubicBezTo>
                  <a:pt x="1095" y="396"/>
                  <a:pt x="1102" y="423"/>
                  <a:pt x="1088" y="423"/>
                </a:cubicBezTo>
                <a:cubicBezTo>
                  <a:pt x="1072" y="423"/>
                  <a:pt x="1071" y="397"/>
                  <a:pt x="1062" y="384"/>
                </a:cubicBezTo>
                <a:cubicBezTo>
                  <a:pt x="1030" y="488"/>
                  <a:pt x="1070" y="384"/>
                  <a:pt x="1037" y="384"/>
                </a:cubicBezTo>
                <a:cubicBezTo>
                  <a:pt x="1019" y="384"/>
                  <a:pt x="1011" y="410"/>
                  <a:pt x="998" y="423"/>
                </a:cubicBezTo>
                <a:cubicBezTo>
                  <a:pt x="985" y="419"/>
                  <a:pt x="973" y="410"/>
                  <a:pt x="960" y="410"/>
                </a:cubicBezTo>
                <a:cubicBezTo>
                  <a:pt x="947" y="410"/>
                  <a:pt x="935" y="420"/>
                  <a:pt x="922" y="423"/>
                </a:cubicBezTo>
                <a:cubicBezTo>
                  <a:pt x="851" y="441"/>
                  <a:pt x="791" y="445"/>
                  <a:pt x="730" y="487"/>
                </a:cubicBezTo>
                <a:cubicBezTo>
                  <a:pt x="632" y="454"/>
                  <a:pt x="680" y="466"/>
                  <a:pt x="589" y="448"/>
                </a:cubicBezTo>
                <a:cubicBezTo>
                  <a:pt x="585" y="431"/>
                  <a:pt x="589" y="408"/>
                  <a:pt x="576" y="397"/>
                </a:cubicBezTo>
                <a:cubicBezTo>
                  <a:pt x="549" y="375"/>
                  <a:pt x="507" y="383"/>
                  <a:pt x="474" y="372"/>
                </a:cubicBezTo>
                <a:cubicBezTo>
                  <a:pt x="461" y="380"/>
                  <a:pt x="450" y="395"/>
                  <a:pt x="435" y="397"/>
                </a:cubicBezTo>
                <a:cubicBezTo>
                  <a:pt x="422" y="399"/>
                  <a:pt x="410" y="384"/>
                  <a:pt x="397" y="384"/>
                </a:cubicBezTo>
                <a:cubicBezTo>
                  <a:pt x="383" y="384"/>
                  <a:pt x="371" y="393"/>
                  <a:pt x="358" y="397"/>
                </a:cubicBezTo>
                <a:cubicBezTo>
                  <a:pt x="285" y="453"/>
                  <a:pt x="329" y="428"/>
                  <a:pt x="230" y="461"/>
                </a:cubicBezTo>
                <a:cubicBezTo>
                  <a:pt x="217" y="465"/>
                  <a:pt x="192" y="474"/>
                  <a:pt x="192" y="474"/>
                </a:cubicBezTo>
                <a:cubicBezTo>
                  <a:pt x="171" y="465"/>
                  <a:pt x="151" y="451"/>
                  <a:pt x="128" y="448"/>
                </a:cubicBezTo>
                <a:cubicBezTo>
                  <a:pt x="115" y="446"/>
                  <a:pt x="103" y="461"/>
                  <a:pt x="90" y="461"/>
                </a:cubicBezTo>
                <a:cubicBezTo>
                  <a:pt x="76" y="461"/>
                  <a:pt x="64" y="452"/>
                  <a:pt x="51" y="448"/>
                </a:cubicBezTo>
                <a:cubicBezTo>
                  <a:pt x="32" y="392"/>
                  <a:pt x="32" y="398"/>
                  <a:pt x="64" y="461"/>
                </a:cubicBezTo>
                <a:close/>
              </a:path>
            </a:pathLst>
          </a:custGeom>
          <a:solidFill>
            <a:srgbClr val="CC9900"/>
          </a:solidFill>
          <a:ln w="9525">
            <a:solidFill>
              <a:schemeClr val="tx1"/>
            </a:solidFill>
            <a:round/>
            <a:headEnd/>
            <a:tailEnd/>
          </a:ln>
        </p:spPr>
        <p:txBody>
          <a:bodyPr/>
          <a:lstStyle/>
          <a:p>
            <a:endParaRPr lang="en-US"/>
          </a:p>
        </p:txBody>
      </p:sp>
      <p:pic>
        <p:nvPicPr>
          <p:cNvPr id="22544" name="Picture 94"/>
          <p:cNvPicPr>
            <a:picLocks noChangeAspect="1" noChangeArrowheads="1"/>
          </p:cNvPicPr>
          <p:nvPr/>
        </p:nvPicPr>
        <p:blipFill>
          <a:blip r:embed="rId14" cstate="print">
            <a:lum bright="-6000"/>
            <a:extLst>
              <a:ext uri="{28A0092B-C50C-407E-A947-70E740481C1C}">
                <a14:useLocalDpi xmlns:a14="http://schemas.microsoft.com/office/drawing/2010/main" val="0"/>
              </a:ext>
            </a:extLst>
          </a:blip>
          <a:srcRect/>
          <a:stretch>
            <a:fillRect/>
          </a:stretch>
        </p:blipFill>
        <p:spPr bwMode="auto">
          <a:xfrm>
            <a:off x="152400" y="2914650"/>
            <a:ext cx="2590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Freeform 18"/>
          <p:cNvSpPr>
            <a:spLocks/>
          </p:cNvSpPr>
          <p:nvPr/>
        </p:nvSpPr>
        <p:spPr bwMode="auto">
          <a:xfrm>
            <a:off x="685800" y="4400550"/>
            <a:ext cx="1447800" cy="571500"/>
          </a:xfrm>
          <a:custGeom>
            <a:avLst/>
            <a:gdLst>
              <a:gd name="T0" fmla="*/ 2147483646 w 2010"/>
              <a:gd name="T1" fmla="*/ 2147483646 h 556"/>
              <a:gd name="T2" fmla="*/ 2147483646 w 2010"/>
              <a:gd name="T3" fmla="*/ 2147483646 h 556"/>
              <a:gd name="T4" fmla="*/ 2147483646 w 2010"/>
              <a:gd name="T5" fmla="*/ 2147483646 h 556"/>
              <a:gd name="T6" fmla="*/ 2147483646 w 2010"/>
              <a:gd name="T7" fmla="*/ 2147483646 h 556"/>
              <a:gd name="T8" fmla="*/ 2147483646 w 2010"/>
              <a:gd name="T9" fmla="*/ 2147483646 h 556"/>
              <a:gd name="T10" fmla="*/ 2147483646 w 2010"/>
              <a:gd name="T11" fmla="*/ 2147483646 h 556"/>
              <a:gd name="T12" fmla="*/ 2147483646 w 2010"/>
              <a:gd name="T13" fmla="*/ 2147483646 h 556"/>
              <a:gd name="T14" fmla="*/ 2147483646 w 2010"/>
              <a:gd name="T15" fmla="*/ 2147483646 h 556"/>
              <a:gd name="T16" fmla="*/ 2147483646 w 2010"/>
              <a:gd name="T17" fmla="*/ 2147483646 h 556"/>
              <a:gd name="T18" fmla="*/ 2147483646 w 2010"/>
              <a:gd name="T19" fmla="*/ 2147483646 h 556"/>
              <a:gd name="T20" fmla="*/ 2147483646 w 2010"/>
              <a:gd name="T21" fmla="*/ 2147483646 h 556"/>
              <a:gd name="T22" fmla="*/ 2147483646 w 2010"/>
              <a:gd name="T23" fmla="*/ 2147483646 h 556"/>
              <a:gd name="T24" fmla="*/ 2147483646 w 2010"/>
              <a:gd name="T25" fmla="*/ 2147483646 h 556"/>
              <a:gd name="T26" fmla="*/ 2147483646 w 2010"/>
              <a:gd name="T27" fmla="*/ 2147483646 h 556"/>
              <a:gd name="T28" fmla="*/ 2147483646 w 2010"/>
              <a:gd name="T29" fmla="*/ 2147483646 h 556"/>
              <a:gd name="T30" fmla="*/ 2147483646 w 2010"/>
              <a:gd name="T31" fmla="*/ 2147483646 h 556"/>
              <a:gd name="T32" fmla="*/ 2147483646 w 2010"/>
              <a:gd name="T33" fmla="*/ 2147483646 h 556"/>
              <a:gd name="T34" fmla="*/ 2147483646 w 2010"/>
              <a:gd name="T35" fmla="*/ 2147483646 h 556"/>
              <a:gd name="T36" fmla="*/ 2147483646 w 2010"/>
              <a:gd name="T37" fmla="*/ 2147483646 h 556"/>
              <a:gd name="T38" fmla="*/ 2147483646 w 2010"/>
              <a:gd name="T39" fmla="*/ 2147483646 h 556"/>
              <a:gd name="T40" fmla="*/ 2147483646 w 2010"/>
              <a:gd name="T41" fmla="*/ 2147483646 h 556"/>
              <a:gd name="T42" fmla="*/ 2147483646 w 2010"/>
              <a:gd name="T43" fmla="*/ 2147483646 h 556"/>
              <a:gd name="T44" fmla="*/ 2147483646 w 2010"/>
              <a:gd name="T45" fmla="*/ 2147483646 h 556"/>
              <a:gd name="T46" fmla="*/ 2147483646 w 2010"/>
              <a:gd name="T47" fmla="*/ 2147483646 h 556"/>
              <a:gd name="T48" fmla="*/ 2147483646 w 2010"/>
              <a:gd name="T49" fmla="*/ 2147483646 h 556"/>
              <a:gd name="T50" fmla="*/ 2147483646 w 2010"/>
              <a:gd name="T51" fmla="*/ 2147483646 h 556"/>
              <a:gd name="T52" fmla="*/ 2147483646 w 2010"/>
              <a:gd name="T53" fmla="*/ 2147483646 h 556"/>
              <a:gd name="T54" fmla="*/ 2147483646 w 2010"/>
              <a:gd name="T55" fmla="*/ 2147483646 h 556"/>
              <a:gd name="T56" fmla="*/ 2147483646 w 2010"/>
              <a:gd name="T57" fmla="*/ 2147483646 h 556"/>
              <a:gd name="T58" fmla="*/ 2147483646 w 2010"/>
              <a:gd name="T59" fmla="*/ 2147483646 h 556"/>
              <a:gd name="T60" fmla="*/ 2147483646 w 2010"/>
              <a:gd name="T61" fmla="*/ 2147483646 h 556"/>
              <a:gd name="T62" fmla="*/ 2147483646 w 2010"/>
              <a:gd name="T63" fmla="*/ 2147483646 h 556"/>
              <a:gd name="T64" fmla="*/ 2147483646 w 2010"/>
              <a:gd name="T65" fmla="*/ 2147483646 h 556"/>
              <a:gd name="T66" fmla="*/ 2147483646 w 2010"/>
              <a:gd name="T67" fmla="*/ 2147483646 h 556"/>
              <a:gd name="T68" fmla="*/ 2147483646 w 2010"/>
              <a:gd name="T69" fmla="*/ 2147483646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0"/>
              <a:gd name="T106" fmla="*/ 0 h 556"/>
              <a:gd name="T107" fmla="*/ 2010 w 2010"/>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0" h="556">
                <a:moveTo>
                  <a:pt x="64" y="461"/>
                </a:moveTo>
                <a:cubicBezTo>
                  <a:pt x="18" y="394"/>
                  <a:pt x="52" y="454"/>
                  <a:pt x="26" y="359"/>
                </a:cubicBezTo>
                <a:cubicBezTo>
                  <a:pt x="19" y="333"/>
                  <a:pt x="0" y="282"/>
                  <a:pt x="0" y="282"/>
                </a:cubicBezTo>
                <a:cubicBezTo>
                  <a:pt x="4" y="265"/>
                  <a:pt x="1" y="243"/>
                  <a:pt x="13" y="231"/>
                </a:cubicBezTo>
                <a:cubicBezTo>
                  <a:pt x="25" y="219"/>
                  <a:pt x="47" y="220"/>
                  <a:pt x="64" y="218"/>
                </a:cubicBezTo>
                <a:cubicBezTo>
                  <a:pt x="123" y="211"/>
                  <a:pt x="183" y="209"/>
                  <a:pt x="243" y="205"/>
                </a:cubicBezTo>
                <a:cubicBezTo>
                  <a:pt x="247" y="167"/>
                  <a:pt x="229" y="117"/>
                  <a:pt x="256" y="90"/>
                </a:cubicBezTo>
                <a:cubicBezTo>
                  <a:pt x="278" y="69"/>
                  <a:pt x="316" y="105"/>
                  <a:pt x="346" y="103"/>
                </a:cubicBezTo>
                <a:cubicBezTo>
                  <a:pt x="524" y="90"/>
                  <a:pt x="372" y="79"/>
                  <a:pt x="474" y="64"/>
                </a:cubicBezTo>
                <a:cubicBezTo>
                  <a:pt x="516" y="58"/>
                  <a:pt x="559" y="56"/>
                  <a:pt x="602" y="52"/>
                </a:cubicBezTo>
                <a:cubicBezTo>
                  <a:pt x="646" y="37"/>
                  <a:pt x="686" y="15"/>
                  <a:pt x="730" y="0"/>
                </a:cubicBezTo>
                <a:cubicBezTo>
                  <a:pt x="783" y="18"/>
                  <a:pt x="844" y="5"/>
                  <a:pt x="896" y="26"/>
                </a:cubicBezTo>
                <a:cubicBezTo>
                  <a:pt x="914" y="33"/>
                  <a:pt x="909" y="64"/>
                  <a:pt x="922" y="77"/>
                </a:cubicBezTo>
                <a:cubicBezTo>
                  <a:pt x="931" y="86"/>
                  <a:pt x="947" y="86"/>
                  <a:pt x="960" y="90"/>
                </a:cubicBezTo>
                <a:cubicBezTo>
                  <a:pt x="968" y="85"/>
                  <a:pt x="1020" y="43"/>
                  <a:pt x="1037" y="52"/>
                </a:cubicBezTo>
                <a:cubicBezTo>
                  <a:pt x="1049" y="58"/>
                  <a:pt x="1046" y="77"/>
                  <a:pt x="1050" y="90"/>
                </a:cubicBezTo>
                <a:cubicBezTo>
                  <a:pt x="1147" y="57"/>
                  <a:pt x="1121" y="38"/>
                  <a:pt x="1139" y="128"/>
                </a:cubicBezTo>
                <a:cubicBezTo>
                  <a:pt x="1173" y="124"/>
                  <a:pt x="1208" y="122"/>
                  <a:pt x="1242" y="116"/>
                </a:cubicBezTo>
                <a:cubicBezTo>
                  <a:pt x="1259" y="113"/>
                  <a:pt x="1276" y="101"/>
                  <a:pt x="1293" y="103"/>
                </a:cubicBezTo>
                <a:cubicBezTo>
                  <a:pt x="1308" y="105"/>
                  <a:pt x="1317" y="121"/>
                  <a:pt x="1331" y="128"/>
                </a:cubicBezTo>
                <a:cubicBezTo>
                  <a:pt x="1343" y="134"/>
                  <a:pt x="1357" y="137"/>
                  <a:pt x="1370" y="141"/>
                </a:cubicBezTo>
                <a:cubicBezTo>
                  <a:pt x="1429" y="129"/>
                  <a:pt x="1473" y="124"/>
                  <a:pt x="1523" y="90"/>
                </a:cubicBezTo>
                <a:cubicBezTo>
                  <a:pt x="1528" y="108"/>
                  <a:pt x="1532" y="173"/>
                  <a:pt x="1574" y="167"/>
                </a:cubicBezTo>
                <a:cubicBezTo>
                  <a:pt x="1595" y="164"/>
                  <a:pt x="1609" y="141"/>
                  <a:pt x="1626" y="128"/>
                </a:cubicBezTo>
                <a:cubicBezTo>
                  <a:pt x="1647" y="197"/>
                  <a:pt x="1620" y="154"/>
                  <a:pt x="1677" y="154"/>
                </a:cubicBezTo>
                <a:cubicBezTo>
                  <a:pt x="1695" y="154"/>
                  <a:pt x="1711" y="163"/>
                  <a:pt x="1728" y="167"/>
                </a:cubicBezTo>
                <a:cubicBezTo>
                  <a:pt x="1741" y="154"/>
                  <a:pt x="1749" y="133"/>
                  <a:pt x="1766" y="128"/>
                </a:cubicBezTo>
                <a:cubicBezTo>
                  <a:pt x="1862" y="100"/>
                  <a:pt x="1783" y="194"/>
                  <a:pt x="1843" y="103"/>
                </a:cubicBezTo>
                <a:cubicBezTo>
                  <a:pt x="1854" y="136"/>
                  <a:pt x="1850" y="176"/>
                  <a:pt x="1869" y="205"/>
                </a:cubicBezTo>
                <a:cubicBezTo>
                  <a:pt x="1876" y="216"/>
                  <a:pt x="1894" y="214"/>
                  <a:pt x="1907" y="218"/>
                </a:cubicBezTo>
                <a:cubicBezTo>
                  <a:pt x="1920" y="214"/>
                  <a:pt x="1934" y="199"/>
                  <a:pt x="1946" y="205"/>
                </a:cubicBezTo>
                <a:cubicBezTo>
                  <a:pt x="1958" y="211"/>
                  <a:pt x="1956" y="231"/>
                  <a:pt x="1958" y="244"/>
                </a:cubicBezTo>
                <a:cubicBezTo>
                  <a:pt x="1964" y="278"/>
                  <a:pt x="1957" y="315"/>
                  <a:pt x="1971" y="346"/>
                </a:cubicBezTo>
                <a:cubicBezTo>
                  <a:pt x="1977" y="358"/>
                  <a:pt x="1997" y="355"/>
                  <a:pt x="2010" y="359"/>
                </a:cubicBezTo>
                <a:cubicBezTo>
                  <a:pt x="2001" y="376"/>
                  <a:pt x="1989" y="392"/>
                  <a:pt x="1984" y="410"/>
                </a:cubicBezTo>
                <a:cubicBezTo>
                  <a:pt x="1972" y="452"/>
                  <a:pt x="1958" y="538"/>
                  <a:pt x="1958" y="538"/>
                </a:cubicBezTo>
                <a:cubicBezTo>
                  <a:pt x="1945" y="534"/>
                  <a:pt x="1933" y="527"/>
                  <a:pt x="1920" y="525"/>
                </a:cubicBezTo>
                <a:cubicBezTo>
                  <a:pt x="1882" y="519"/>
                  <a:pt x="1842" y="523"/>
                  <a:pt x="1805" y="512"/>
                </a:cubicBezTo>
                <a:cubicBezTo>
                  <a:pt x="1772" y="502"/>
                  <a:pt x="1748" y="472"/>
                  <a:pt x="1715" y="461"/>
                </a:cubicBezTo>
                <a:cubicBezTo>
                  <a:pt x="1622" y="556"/>
                  <a:pt x="1717" y="482"/>
                  <a:pt x="1664" y="461"/>
                </a:cubicBezTo>
                <a:cubicBezTo>
                  <a:pt x="1648" y="454"/>
                  <a:pt x="1630" y="470"/>
                  <a:pt x="1613" y="474"/>
                </a:cubicBezTo>
                <a:cubicBezTo>
                  <a:pt x="1555" y="390"/>
                  <a:pt x="1623" y="461"/>
                  <a:pt x="1549" y="461"/>
                </a:cubicBezTo>
                <a:cubicBezTo>
                  <a:pt x="1534" y="461"/>
                  <a:pt x="1523" y="444"/>
                  <a:pt x="1510" y="436"/>
                </a:cubicBezTo>
                <a:cubicBezTo>
                  <a:pt x="1398" y="548"/>
                  <a:pt x="1541" y="430"/>
                  <a:pt x="1434" y="448"/>
                </a:cubicBezTo>
                <a:cubicBezTo>
                  <a:pt x="1416" y="451"/>
                  <a:pt x="1408" y="474"/>
                  <a:pt x="1395" y="487"/>
                </a:cubicBezTo>
                <a:cubicBezTo>
                  <a:pt x="1346" y="386"/>
                  <a:pt x="1403" y="461"/>
                  <a:pt x="1318" y="461"/>
                </a:cubicBezTo>
                <a:cubicBezTo>
                  <a:pt x="1303" y="461"/>
                  <a:pt x="1293" y="444"/>
                  <a:pt x="1280" y="436"/>
                </a:cubicBezTo>
                <a:cubicBezTo>
                  <a:pt x="1270" y="443"/>
                  <a:pt x="1199" y="491"/>
                  <a:pt x="1190" y="487"/>
                </a:cubicBezTo>
                <a:cubicBezTo>
                  <a:pt x="1169" y="477"/>
                  <a:pt x="1172" y="445"/>
                  <a:pt x="1165" y="423"/>
                </a:cubicBezTo>
                <a:cubicBezTo>
                  <a:pt x="1159" y="402"/>
                  <a:pt x="1157" y="380"/>
                  <a:pt x="1152" y="359"/>
                </a:cubicBezTo>
                <a:cubicBezTo>
                  <a:pt x="1149" y="346"/>
                  <a:pt x="1143" y="333"/>
                  <a:pt x="1139" y="320"/>
                </a:cubicBezTo>
                <a:cubicBezTo>
                  <a:pt x="1126" y="341"/>
                  <a:pt x="1112" y="362"/>
                  <a:pt x="1101" y="384"/>
                </a:cubicBezTo>
                <a:cubicBezTo>
                  <a:pt x="1095" y="396"/>
                  <a:pt x="1102" y="423"/>
                  <a:pt x="1088" y="423"/>
                </a:cubicBezTo>
                <a:cubicBezTo>
                  <a:pt x="1072" y="423"/>
                  <a:pt x="1071" y="397"/>
                  <a:pt x="1062" y="384"/>
                </a:cubicBezTo>
                <a:cubicBezTo>
                  <a:pt x="1030" y="488"/>
                  <a:pt x="1070" y="384"/>
                  <a:pt x="1037" y="384"/>
                </a:cubicBezTo>
                <a:cubicBezTo>
                  <a:pt x="1019" y="384"/>
                  <a:pt x="1011" y="410"/>
                  <a:pt x="998" y="423"/>
                </a:cubicBezTo>
                <a:cubicBezTo>
                  <a:pt x="985" y="419"/>
                  <a:pt x="973" y="410"/>
                  <a:pt x="960" y="410"/>
                </a:cubicBezTo>
                <a:cubicBezTo>
                  <a:pt x="947" y="410"/>
                  <a:pt x="935" y="420"/>
                  <a:pt x="922" y="423"/>
                </a:cubicBezTo>
                <a:cubicBezTo>
                  <a:pt x="851" y="441"/>
                  <a:pt x="791" y="445"/>
                  <a:pt x="730" y="487"/>
                </a:cubicBezTo>
                <a:cubicBezTo>
                  <a:pt x="632" y="454"/>
                  <a:pt x="680" y="466"/>
                  <a:pt x="589" y="448"/>
                </a:cubicBezTo>
                <a:cubicBezTo>
                  <a:pt x="585" y="431"/>
                  <a:pt x="589" y="408"/>
                  <a:pt x="576" y="397"/>
                </a:cubicBezTo>
                <a:cubicBezTo>
                  <a:pt x="549" y="375"/>
                  <a:pt x="507" y="383"/>
                  <a:pt x="474" y="372"/>
                </a:cubicBezTo>
                <a:cubicBezTo>
                  <a:pt x="461" y="380"/>
                  <a:pt x="450" y="395"/>
                  <a:pt x="435" y="397"/>
                </a:cubicBezTo>
                <a:cubicBezTo>
                  <a:pt x="422" y="399"/>
                  <a:pt x="410" y="384"/>
                  <a:pt x="397" y="384"/>
                </a:cubicBezTo>
                <a:cubicBezTo>
                  <a:pt x="383" y="384"/>
                  <a:pt x="371" y="393"/>
                  <a:pt x="358" y="397"/>
                </a:cubicBezTo>
                <a:cubicBezTo>
                  <a:pt x="285" y="453"/>
                  <a:pt x="329" y="428"/>
                  <a:pt x="230" y="461"/>
                </a:cubicBezTo>
                <a:cubicBezTo>
                  <a:pt x="217" y="465"/>
                  <a:pt x="192" y="474"/>
                  <a:pt x="192" y="474"/>
                </a:cubicBezTo>
                <a:cubicBezTo>
                  <a:pt x="171" y="465"/>
                  <a:pt x="151" y="451"/>
                  <a:pt x="128" y="448"/>
                </a:cubicBezTo>
                <a:cubicBezTo>
                  <a:pt x="115" y="446"/>
                  <a:pt x="103" y="461"/>
                  <a:pt x="90" y="461"/>
                </a:cubicBezTo>
                <a:cubicBezTo>
                  <a:pt x="76" y="461"/>
                  <a:pt x="64" y="452"/>
                  <a:pt x="51" y="448"/>
                </a:cubicBezTo>
                <a:cubicBezTo>
                  <a:pt x="32" y="392"/>
                  <a:pt x="32" y="398"/>
                  <a:pt x="64" y="461"/>
                </a:cubicBezTo>
                <a:close/>
              </a:path>
            </a:pathLst>
          </a:custGeom>
          <a:solidFill>
            <a:srgbClr val="CC9900"/>
          </a:solidFill>
          <a:ln w="9525">
            <a:solidFill>
              <a:schemeClr val="tx1"/>
            </a:solidFill>
            <a:round/>
            <a:headEnd/>
            <a:tailEnd/>
          </a:ln>
        </p:spPr>
        <p:txBody>
          <a:bodyPr/>
          <a:lstStyle/>
          <a:p>
            <a:endParaRPr lang="en-US"/>
          </a:p>
        </p:txBody>
      </p:sp>
      <p:pic>
        <p:nvPicPr>
          <p:cNvPr id="22546" name="Picture 96"/>
          <p:cNvPicPr>
            <a:picLocks noChangeAspect="1" noChangeArrowheads="1"/>
          </p:cNvPicPr>
          <p:nvPr/>
        </p:nvPicPr>
        <p:blipFill>
          <a:blip r:embed="rId15" cstate="print">
            <a:lum bright="-24000"/>
            <a:extLst>
              <a:ext uri="{28A0092B-C50C-407E-A947-70E740481C1C}">
                <a14:useLocalDpi xmlns:a14="http://schemas.microsoft.com/office/drawing/2010/main" val="0"/>
              </a:ext>
            </a:extLst>
          </a:blip>
          <a:srcRect/>
          <a:stretch>
            <a:fillRect/>
          </a:stretch>
        </p:blipFill>
        <p:spPr bwMode="auto">
          <a:xfrm>
            <a:off x="5715000" y="2686050"/>
            <a:ext cx="2590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Freeform 18"/>
          <p:cNvSpPr>
            <a:spLocks/>
          </p:cNvSpPr>
          <p:nvPr/>
        </p:nvSpPr>
        <p:spPr bwMode="auto">
          <a:xfrm>
            <a:off x="6172200" y="4286250"/>
            <a:ext cx="1676400" cy="571500"/>
          </a:xfrm>
          <a:custGeom>
            <a:avLst/>
            <a:gdLst>
              <a:gd name="T0" fmla="*/ 2147483646 w 2010"/>
              <a:gd name="T1" fmla="*/ 2147483646 h 556"/>
              <a:gd name="T2" fmla="*/ 2147483646 w 2010"/>
              <a:gd name="T3" fmla="*/ 2147483646 h 556"/>
              <a:gd name="T4" fmla="*/ 2147483646 w 2010"/>
              <a:gd name="T5" fmla="*/ 2147483646 h 556"/>
              <a:gd name="T6" fmla="*/ 2147483646 w 2010"/>
              <a:gd name="T7" fmla="*/ 2147483646 h 556"/>
              <a:gd name="T8" fmla="*/ 2147483646 w 2010"/>
              <a:gd name="T9" fmla="*/ 2147483646 h 556"/>
              <a:gd name="T10" fmla="*/ 2147483646 w 2010"/>
              <a:gd name="T11" fmla="*/ 2147483646 h 556"/>
              <a:gd name="T12" fmla="*/ 2147483646 w 2010"/>
              <a:gd name="T13" fmla="*/ 2147483646 h 556"/>
              <a:gd name="T14" fmla="*/ 2147483646 w 2010"/>
              <a:gd name="T15" fmla="*/ 2147483646 h 556"/>
              <a:gd name="T16" fmla="*/ 2147483646 w 2010"/>
              <a:gd name="T17" fmla="*/ 2147483646 h 556"/>
              <a:gd name="T18" fmla="*/ 2147483646 w 2010"/>
              <a:gd name="T19" fmla="*/ 2147483646 h 556"/>
              <a:gd name="T20" fmla="*/ 2147483646 w 2010"/>
              <a:gd name="T21" fmla="*/ 2147483646 h 556"/>
              <a:gd name="T22" fmla="*/ 2147483646 w 2010"/>
              <a:gd name="T23" fmla="*/ 2147483646 h 556"/>
              <a:gd name="T24" fmla="*/ 2147483646 w 2010"/>
              <a:gd name="T25" fmla="*/ 2147483646 h 556"/>
              <a:gd name="T26" fmla="*/ 2147483646 w 2010"/>
              <a:gd name="T27" fmla="*/ 2147483646 h 556"/>
              <a:gd name="T28" fmla="*/ 2147483646 w 2010"/>
              <a:gd name="T29" fmla="*/ 2147483646 h 556"/>
              <a:gd name="T30" fmla="*/ 2147483646 w 2010"/>
              <a:gd name="T31" fmla="*/ 2147483646 h 556"/>
              <a:gd name="T32" fmla="*/ 2147483646 w 2010"/>
              <a:gd name="T33" fmla="*/ 2147483646 h 556"/>
              <a:gd name="T34" fmla="*/ 2147483646 w 2010"/>
              <a:gd name="T35" fmla="*/ 2147483646 h 556"/>
              <a:gd name="T36" fmla="*/ 2147483646 w 2010"/>
              <a:gd name="T37" fmla="*/ 2147483646 h 556"/>
              <a:gd name="T38" fmla="*/ 2147483646 w 2010"/>
              <a:gd name="T39" fmla="*/ 2147483646 h 556"/>
              <a:gd name="T40" fmla="*/ 2147483646 w 2010"/>
              <a:gd name="T41" fmla="*/ 2147483646 h 556"/>
              <a:gd name="T42" fmla="*/ 2147483646 w 2010"/>
              <a:gd name="T43" fmla="*/ 2147483646 h 556"/>
              <a:gd name="T44" fmla="*/ 2147483646 w 2010"/>
              <a:gd name="T45" fmla="*/ 2147483646 h 556"/>
              <a:gd name="T46" fmla="*/ 2147483646 w 2010"/>
              <a:gd name="T47" fmla="*/ 2147483646 h 556"/>
              <a:gd name="T48" fmla="*/ 2147483646 w 2010"/>
              <a:gd name="T49" fmla="*/ 2147483646 h 556"/>
              <a:gd name="T50" fmla="*/ 2147483646 w 2010"/>
              <a:gd name="T51" fmla="*/ 2147483646 h 556"/>
              <a:gd name="T52" fmla="*/ 2147483646 w 2010"/>
              <a:gd name="T53" fmla="*/ 2147483646 h 556"/>
              <a:gd name="T54" fmla="*/ 2147483646 w 2010"/>
              <a:gd name="T55" fmla="*/ 2147483646 h 556"/>
              <a:gd name="T56" fmla="*/ 2147483646 w 2010"/>
              <a:gd name="T57" fmla="*/ 2147483646 h 556"/>
              <a:gd name="T58" fmla="*/ 2147483646 w 2010"/>
              <a:gd name="T59" fmla="*/ 2147483646 h 556"/>
              <a:gd name="T60" fmla="*/ 2147483646 w 2010"/>
              <a:gd name="T61" fmla="*/ 2147483646 h 556"/>
              <a:gd name="T62" fmla="*/ 2147483646 w 2010"/>
              <a:gd name="T63" fmla="*/ 2147483646 h 556"/>
              <a:gd name="T64" fmla="*/ 2147483646 w 2010"/>
              <a:gd name="T65" fmla="*/ 2147483646 h 556"/>
              <a:gd name="T66" fmla="*/ 2147483646 w 2010"/>
              <a:gd name="T67" fmla="*/ 2147483646 h 556"/>
              <a:gd name="T68" fmla="*/ 2147483646 w 2010"/>
              <a:gd name="T69" fmla="*/ 2147483646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0"/>
              <a:gd name="T106" fmla="*/ 0 h 556"/>
              <a:gd name="T107" fmla="*/ 2010 w 2010"/>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0" h="556">
                <a:moveTo>
                  <a:pt x="64" y="461"/>
                </a:moveTo>
                <a:cubicBezTo>
                  <a:pt x="18" y="394"/>
                  <a:pt x="52" y="454"/>
                  <a:pt x="26" y="359"/>
                </a:cubicBezTo>
                <a:cubicBezTo>
                  <a:pt x="19" y="333"/>
                  <a:pt x="0" y="282"/>
                  <a:pt x="0" y="282"/>
                </a:cubicBezTo>
                <a:cubicBezTo>
                  <a:pt x="4" y="265"/>
                  <a:pt x="1" y="243"/>
                  <a:pt x="13" y="231"/>
                </a:cubicBezTo>
                <a:cubicBezTo>
                  <a:pt x="25" y="219"/>
                  <a:pt x="47" y="220"/>
                  <a:pt x="64" y="218"/>
                </a:cubicBezTo>
                <a:cubicBezTo>
                  <a:pt x="123" y="211"/>
                  <a:pt x="183" y="209"/>
                  <a:pt x="243" y="205"/>
                </a:cubicBezTo>
                <a:cubicBezTo>
                  <a:pt x="247" y="167"/>
                  <a:pt x="229" y="117"/>
                  <a:pt x="256" y="90"/>
                </a:cubicBezTo>
                <a:cubicBezTo>
                  <a:pt x="278" y="69"/>
                  <a:pt x="316" y="105"/>
                  <a:pt x="346" y="103"/>
                </a:cubicBezTo>
                <a:cubicBezTo>
                  <a:pt x="524" y="90"/>
                  <a:pt x="372" y="79"/>
                  <a:pt x="474" y="64"/>
                </a:cubicBezTo>
                <a:cubicBezTo>
                  <a:pt x="516" y="58"/>
                  <a:pt x="559" y="56"/>
                  <a:pt x="602" y="52"/>
                </a:cubicBezTo>
                <a:cubicBezTo>
                  <a:pt x="646" y="37"/>
                  <a:pt x="686" y="15"/>
                  <a:pt x="730" y="0"/>
                </a:cubicBezTo>
                <a:cubicBezTo>
                  <a:pt x="783" y="18"/>
                  <a:pt x="844" y="5"/>
                  <a:pt x="896" y="26"/>
                </a:cubicBezTo>
                <a:cubicBezTo>
                  <a:pt x="914" y="33"/>
                  <a:pt x="909" y="64"/>
                  <a:pt x="922" y="77"/>
                </a:cubicBezTo>
                <a:cubicBezTo>
                  <a:pt x="931" y="86"/>
                  <a:pt x="947" y="86"/>
                  <a:pt x="960" y="90"/>
                </a:cubicBezTo>
                <a:cubicBezTo>
                  <a:pt x="968" y="85"/>
                  <a:pt x="1020" y="43"/>
                  <a:pt x="1037" y="52"/>
                </a:cubicBezTo>
                <a:cubicBezTo>
                  <a:pt x="1049" y="58"/>
                  <a:pt x="1046" y="77"/>
                  <a:pt x="1050" y="90"/>
                </a:cubicBezTo>
                <a:cubicBezTo>
                  <a:pt x="1147" y="57"/>
                  <a:pt x="1121" y="38"/>
                  <a:pt x="1139" y="128"/>
                </a:cubicBezTo>
                <a:cubicBezTo>
                  <a:pt x="1173" y="124"/>
                  <a:pt x="1208" y="122"/>
                  <a:pt x="1242" y="116"/>
                </a:cubicBezTo>
                <a:cubicBezTo>
                  <a:pt x="1259" y="113"/>
                  <a:pt x="1276" y="101"/>
                  <a:pt x="1293" y="103"/>
                </a:cubicBezTo>
                <a:cubicBezTo>
                  <a:pt x="1308" y="105"/>
                  <a:pt x="1317" y="121"/>
                  <a:pt x="1331" y="128"/>
                </a:cubicBezTo>
                <a:cubicBezTo>
                  <a:pt x="1343" y="134"/>
                  <a:pt x="1357" y="137"/>
                  <a:pt x="1370" y="141"/>
                </a:cubicBezTo>
                <a:cubicBezTo>
                  <a:pt x="1429" y="129"/>
                  <a:pt x="1473" y="124"/>
                  <a:pt x="1523" y="90"/>
                </a:cubicBezTo>
                <a:cubicBezTo>
                  <a:pt x="1528" y="108"/>
                  <a:pt x="1532" y="173"/>
                  <a:pt x="1574" y="167"/>
                </a:cubicBezTo>
                <a:cubicBezTo>
                  <a:pt x="1595" y="164"/>
                  <a:pt x="1609" y="141"/>
                  <a:pt x="1626" y="128"/>
                </a:cubicBezTo>
                <a:cubicBezTo>
                  <a:pt x="1647" y="197"/>
                  <a:pt x="1620" y="154"/>
                  <a:pt x="1677" y="154"/>
                </a:cubicBezTo>
                <a:cubicBezTo>
                  <a:pt x="1695" y="154"/>
                  <a:pt x="1711" y="163"/>
                  <a:pt x="1728" y="167"/>
                </a:cubicBezTo>
                <a:cubicBezTo>
                  <a:pt x="1741" y="154"/>
                  <a:pt x="1749" y="133"/>
                  <a:pt x="1766" y="128"/>
                </a:cubicBezTo>
                <a:cubicBezTo>
                  <a:pt x="1862" y="100"/>
                  <a:pt x="1783" y="194"/>
                  <a:pt x="1843" y="103"/>
                </a:cubicBezTo>
                <a:cubicBezTo>
                  <a:pt x="1854" y="136"/>
                  <a:pt x="1850" y="176"/>
                  <a:pt x="1869" y="205"/>
                </a:cubicBezTo>
                <a:cubicBezTo>
                  <a:pt x="1876" y="216"/>
                  <a:pt x="1894" y="214"/>
                  <a:pt x="1907" y="218"/>
                </a:cubicBezTo>
                <a:cubicBezTo>
                  <a:pt x="1920" y="214"/>
                  <a:pt x="1934" y="199"/>
                  <a:pt x="1946" y="205"/>
                </a:cubicBezTo>
                <a:cubicBezTo>
                  <a:pt x="1958" y="211"/>
                  <a:pt x="1956" y="231"/>
                  <a:pt x="1958" y="244"/>
                </a:cubicBezTo>
                <a:cubicBezTo>
                  <a:pt x="1964" y="278"/>
                  <a:pt x="1957" y="315"/>
                  <a:pt x="1971" y="346"/>
                </a:cubicBezTo>
                <a:cubicBezTo>
                  <a:pt x="1977" y="358"/>
                  <a:pt x="1997" y="355"/>
                  <a:pt x="2010" y="359"/>
                </a:cubicBezTo>
                <a:cubicBezTo>
                  <a:pt x="2001" y="376"/>
                  <a:pt x="1989" y="392"/>
                  <a:pt x="1984" y="410"/>
                </a:cubicBezTo>
                <a:cubicBezTo>
                  <a:pt x="1972" y="452"/>
                  <a:pt x="1958" y="538"/>
                  <a:pt x="1958" y="538"/>
                </a:cubicBezTo>
                <a:cubicBezTo>
                  <a:pt x="1945" y="534"/>
                  <a:pt x="1933" y="527"/>
                  <a:pt x="1920" y="525"/>
                </a:cubicBezTo>
                <a:cubicBezTo>
                  <a:pt x="1882" y="519"/>
                  <a:pt x="1842" y="523"/>
                  <a:pt x="1805" y="512"/>
                </a:cubicBezTo>
                <a:cubicBezTo>
                  <a:pt x="1772" y="502"/>
                  <a:pt x="1748" y="472"/>
                  <a:pt x="1715" y="461"/>
                </a:cubicBezTo>
                <a:cubicBezTo>
                  <a:pt x="1622" y="556"/>
                  <a:pt x="1717" y="482"/>
                  <a:pt x="1664" y="461"/>
                </a:cubicBezTo>
                <a:cubicBezTo>
                  <a:pt x="1648" y="454"/>
                  <a:pt x="1630" y="470"/>
                  <a:pt x="1613" y="474"/>
                </a:cubicBezTo>
                <a:cubicBezTo>
                  <a:pt x="1555" y="390"/>
                  <a:pt x="1623" y="461"/>
                  <a:pt x="1549" y="461"/>
                </a:cubicBezTo>
                <a:cubicBezTo>
                  <a:pt x="1534" y="461"/>
                  <a:pt x="1523" y="444"/>
                  <a:pt x="1510" y="436"/>
                </a:cubicBezTo>
                <a:cubicBezTo>
                  <a:pt x="1398" y="548"/>
                  <a:pt x="1541" y="430"/>
                  <a:pt x="1434" y="448"/>
                </a:cubicBezTo>
                <a:cubicBezTo>
                  <a:pt x="1416" y="451"/>
                  <a:pt x="1408" y="474"/>
                  <a:pt x="1395" y="487"/>
                </a:cubicBezTo>
                <a:cubicBezTo>
                  <a:pt x="1346" y="386"/>
                  <a:pt x="1403" y="461"/>
                  <a:pt x="1318" y="461"/>
                </a:cubicBezTo>
                <a:cubicBezTo>
                  <a:pt x="1303" y="461"/>
                  <a:pt x="1293" y="444"/>
                  <a:pt x="1280" y="436"/>
                </a:cubicBezTo>
                <a:cubicBezTo>
                  <a:pt x="1270" y="443"/>
                  <a:pt x="1199" y="491"/>
                  <a:pt x="1190" y="487"/>
                </a:cubicBezTo>
                <a:cubicBezTo>
                  <a:pt x="1169" y="477"/>
                  <a:pt x="1172" y="445"/>
                  <a:pt x="1165" y="423"/>
                </a:cubicBezTo>
                <a:cubicBezTo>
                  <a:pt x="1159" y="402"/>
                  <a:pt x="1157" y="380"/>
                  <a:pt x="1152" y="359"/>
                </a:cubicBezTo>
                <a:cubicBezTo>
                  <a:pt x="1149" y="346"/>
                  <a:pt x="1143" y="333"/>
                  <a:pt x="1139" y="320"/>
                </a:cubicBezTo>
                <a:cubicBezTo>
                  <a:pt x="1126" y="341"/>
                  <a:pt x="1112" y="362"/>
                  <a:pt x="1101" y="384"/>
                </a:cubicBezTo>
                <a:cubicBezTo>
                  <a:pt x="1095" y="396"/>
                  <a:pt x="1102" y="423"/>
                  <a:pt x="1088" y="423"/>
                </a:cubicBezTo>
                <a:cubicBezTo>
                  <a:pt x="1072" y="423"/>
                  <a:pt x="1071" y="397"/>
                  <a:pt x="1062" y="384"/>
                </a:cubicBezTo>
                <a:cubicBezTo>
                  <a:pt x="1030" y="488"/>
                  <a:pt x="1070" y="384"/>
                  <a:pt x="1037" y="384"/>
                </a:cubicBezTo>
                <a:cubicBezTo>
                  <a:pt x="1019" y="384"/>
                  <a:pt x="1011" y="410"/>
                  <a:pt x="998" y="423"/>
                </a:cubicBezTo>
                <a:cubicBezTo>
                  <a:pt x="985" y="419"/>
                  <a:pt x="973" y="410"/>
                  <a:pt x="960" y="410"/>
                </a:cubicBezTo>
                <a:cubicBezTo>
                  <a:pt x="947" y="410"/>
                  <a:pt x="935" y="420"/>
                  <a:pt x="922" y="423"/>
                </a:cubicBezTo>
                <a:cubicBezTo>
                  <a:pt x="851" y="441"/>
                  <a:pt x="791" y="445"/>
                  <a:pt x="730" y="487"/>
                </a:cubicBezTo>
                <a:cubicBezTo>
                  <a:pt x="632" y="454"/>
                  <a:pt x="680" y="466"/>
                  <a:pt x="589" y="448"/>
                </a:cubicBezTo>
                <a:cubicBezTo>
                  <a:pt x="585" y="431"/>
                  <a:pt x="589" y="408"/>
                  <a:pt x="576" y="397"/>
                </a:cubicBezTo>
                <a:cubicBezTo>
                  <a:pt x="549" y="375"/>
                  <a:pt x="507" y="383"/>
                  <a:pt x="474" y="372"/>
                </a:cubicBezTo>
                <a:cubicBezTo>
                  <a:pt x="461" y="380"/>
                  <a:pt x="450" y="395"/>
                  <a:pt x="435" y="397"/>
                </a:cubicBezTo>
                <a:cubicBezTo>
                  <a:pt x="422" y="399"/>
                  <a:pt x="410" y="384"/>
                  <a:pt x="397" y="384"/>
                </a:cubicBezTo>
                <a:cubicBezTo>
                  <a:pt x="383" y="384"/>
                  <a:pt x="371" y="393"/>
                  <a:pt x="358" y="397"/>
                </a:cubicBezTo>
                <a:cubicBezTo>
                  <a:pt x="285" y="453"/>
                  <a:pt x="329" y="428"/>
                  <a:pt x="230" y="461"/>
                </a:cubicBezTo>
                <a:cubicBezTo>
                  <a:pt x="217" y="465"/>
                  <a:pt x="192" y="474"/>
                  <a:pt x="192" y="474"/>
                </a:cubicBezTo>
                <a:cubicBezTo>
                  <a:pt x="171" y="465"/>
                  <a:pt x="151" y="451"/>
                  <a:pt x="128" y="448"/>
                </a:cubicBezTo>
                <a:cubicBezTo>
                  <a:pt x="115" y="446"/>
                  <a:pt x="103" y="461"/>
                  <a:pt x="90" y="461"/>
                </a:cubicBezTo>
                <a:cubicBezTo>
                  <a:pt x="76" y="461"/>
                  <a:pt x="64" y="452"/>
                  <a:pt x="51" y="448"/>
                </a:cubicBezTo>
                <a:cubicBezTo>
                  <a:pt x="32" y="392"/>
                  <a:pt x="32" y="398"/>
                  <a:pt x="64" y="461"/>
                </a:cubicBezTo>
                <a:close/>
              </a:path>
            </a:pathLst>
          </a:custGeom>
          <a:solidFill>
            <a:srgbClr val="CC9900"/>
          </a:solidFill>
          <a:ln w="9525">
            <a:solidFill>
              <a:schemeClr val="tx1"/>
            </a:solidFill>
            <a:round/>
            <a:headEnd/>
            <a:tailEnd/>
          </a:ln>
        </p:spPr>
        <p:txBody>
          <a:bodyPr/>
          <a:lstStyle/>
          <a:p>
            <a:endParaRPr lang="en-US"/>
          </a:p>
        </p:txBody>
      </p:sp>
      <p:sp>
        <p:nvSpPr>
          <p:cNvPr id="22548" name="Rectangle 99"/>
          <p:cNvSpPr>
            <a:spLocks noChangeArrowheads="1"/>
          </p:cNvSpPr>
          <p:nvPr/>
        </p:nvSpPr>
        <p:spPr bwMode="auto">
          <a:xfrm>
            <a:off x="990600" y="228600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1</a:t>
            </a:r>
          </a:p>
        </p:txBody>
      </p:sp>
      <p:sp>
        <p:nvSpPr>
          <p:cNvPr id="22549" name="Rectangle 100"/>
          <p:cNvSpPr>
            <a:spLocks noChangeArrowheads="1"/>
          </p:cNvSpPr>
          <p:nvPr/>
        </p:nvSpPr>
        <p:spPr bwMode="auto">
          <a:xfrm>
            <a:off x="3581400" y="234315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2</a:t>
            </a:r>
          </a:p>
        </p:txBody>
      </p:sp>
      <p:sp>
        <p:nvSpPr>
          <p:cNvPr id="22550" name="Rectangle 101"/>
          <p:cNvSpPr>
            <a:spLocks noChangeArrowheads="1"/>
          </p:cNvSpPr>
          <p:nvPr/>
        </p:nvSpPr>
        <p:spPr bwMode="auto">
          <a:xfrm>
            <a:off x="7848600" y="182880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3</a:t>
            </a:r>
          </a:p>
        </p:txBody>
      </p:sp>
      <p:sp>
        <p:nvSpPr>
          <p:cNvPr id="22551" name="Rectangle 102"/>
          <p:cNvSpPr>
            <a:spLocks noChangeArrowheads="1"/>
          </p:cNvSpPr>
          <p:nvPr/>
        </p:nvSpPr>
        <p:spPr bwMode="auto">
          <a:xfrm>
            <a:off x="0" y="462915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4</a:t>
            </a:r>
          </a:p>
        </p:txBody>
      </p:sp>
      <p:sp>
        <p:nvSpPr>
          <p:cNvPr id="22552" name="Rectangle 103"/>
          <p:cNvSpPr>
            <a:spLocks noChangeArrowheads="1"/>
          </p:cNvSpPr>
          <p:nvPr/>
        </p:nvSpPr>
        <p:spPr bwMode="auto">
          <a:xfrm>
            <a:off x="3657600" y="462915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5</a:t>
            </a:r>
          </a:p>
        </p:txBody>
      </p:sp>
      <p:sp>
        <p:nvSpPr>
          <p:cNvPr id="22553" name="Rectangle 104"/>
          <p:cNvSpPr>
            <a:spLocks noChangeArrowheads="1"/>
          </p:cNvSpPr>
          <p:nvPr/>
        </p:nvSpPr>
        <p:spPr bwMode="auto">
          <a:xfrm>
            <a:off x="7848600" y="462915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6</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mmprod_title"/>
          <p:cNvSpPr>
            <a:spLocks noGrp="1" noChangeArrowheads="1"/>
          </p:cNvSpPr>
          <p:nvPr>
            <p:ph type="title"/>
            <p:custDataLst>
              <p:tags r:id="rId2"/>
            </p:custDataLst>
          </p:nvPr>
        </p:nvSpPr>
        <p:spPr>
          <a:xfrm>
            <a:off x="762000" y="-114300"/>
            <a:ext cx="7467600" cy="985838"/>
          </a:xfrm>
        </p:spPr>
        <p:txBody>
          <a:bodyPr lIns="0" tIns="0" rIns="0" bIns="0" anchor="ctr"/>
          <a:lstStyle/>
          <a:p>
            <a:pPr eaLnBrk="1" hangingPunct="1">
              <a:defRPr/>
            </a:pPr>
            <a:r>
              <a:rPr lang="vi-VN" sz="2800" b="1" dirty="0">
                <a:solidFill>
                  <a:srgbClr val="1A1AFA"/>
                </a:solidFill>
                <a:latin typeface="Times New Roman" panose="02020603050405020304" pitchFamily="18" charset="0"/>
                <a:cs typeface="Times New Roman" panose="02020603050405020304" pitchFamily="18" charset="0"/>
              </a:rPr>
              <a:t>Sắp x</a:t>
            </a:r>
            <a:r>
              <a:rPr lang="en-US" sz="2800" b="1" dirty="0" err="1">
                <a:solidFill>
                  <a:srgbClr val="1A1AFA"/>
                </a:solidFill>
                <a:latin typeface="Times New Roman" panose="02020603050405020304" pitchFamily="18" charset="0"/>
                <a:cs typeface="Times New Roman" panose="02020603050405020304" pitchFamily="18" charset="0"/>
              </a:rPr>
              <a:t>ếp</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các</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giai</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đoạn</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phát</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triển</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của</a:t>
            </a:r>
            <a:r>
              <a:rPr lang="en-US" sz="2800" b="1" dirty="0">
                <a:solidFill>
                  <a:srgbClr val="1A1AFA"/>
                </a:solidFill>
                <a:latin typeface="Times New Roman" panose="02020603050405020304" pitchFamily="18" charset="0"/>
                <a:cs typeface="Times New Roman" panose="02020603050405020304" pitchFamily="18" charset="0"/>
              </a:rPr>
              <a:t> </a:t>
            </a:r>
            <a:r>
              <a:rPr lang="en-US" sz="2800" b="1" dirty="0" err="1">
                <a:solidFill>
                  <a:srgbClr val="1A1AFA"/>
                </a:solidFill>
                <a:latin typeface="Times New Roman" panose="02020603050405020304" pitchFamily="18" charset="0"/>
                <a:cs typeface="Times New Roman" panose="02020603050405020304" pitchFamily="18" charset="0"/>
              </a:rPr>
              <a:t>cây</a:t>
            </a:r>
            <a:r>
              <a:rPr lang="en-US" sz="2800" b="1" dirty="0">
                <a:solidFill>
                  <a:srgbClr val="1A1AFA"/>
                </a:solidFill>
                <a:latin typeface="Times New Roman" panose="02020603050405020304" pitchFamily="18" charset="0"/>
                <a:cs typeface="Times New Roman" panose="02020603050405020304" pitchFamily="18" charset="0"/>
              </a:rPr>
              <a:t>?</a:t>
            </a:r>
          </a:p>
        </p:txBody>
      </p:sp>
      <p:sp>
        <p:nvSpPr>
          <p:cNvPr id="23555" name="Text Box 3"/>
          <p:cNvSpPr txBox="1">
            <a:spLocks noChangeArrowheads="1"/>
          </p:cNvSpPr>
          <p:nvPr>
            <p:custDataLst>
              <p:tags r:id="rId3"/>
            </p:custDataLst>
          </p:nvPr>
        </p:nvSpPr>
        <p:spPr bwMode="auto">
          <a:xfrm>
            <a:off x="7854950" y="3714750"/>
            <a:ext cx="112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chemeClr val="tx2"/>
                </a:solidFill>
              </a:rPr>
              <a:t>  </a:t>
            </a:r>
            <a:br>
              <a:rPr lang="en-US" altLang="en-US" sz="2800">
                <a:solidFill>
                  <a:schemeClr val="tx2"/>
                </a:solidFill>
              </a:rPr>
            </a:br>
            <a:endParaRPr lang="en-US" altLang="en-US" sz="2800">
              <a:solidFill>
                <a:schemeClr val="tx2"/>
              </a:solidFill>
            </a:endParaRPr>
          </a:p>
        </p:txBody>
      </p:sp>
      <p:sp>
        <p:nvSpPr>
          <p:cNvPr id="23556" name="Text Box 4"/>
          <p:cNvSpPr txBox="1">
            <a:spLocks noChangeArrowheads="1"/>
          </p:cNvSpPr>
          <p:nvPr>
            <p:custDataLst>
              <p:tags r:id="rId4"/>
            </p:custDataLst>
          </p:nvPr>
        </p:nvSpPr>
        <p:spPr bwMode="auto">
          <a:xfrm>
            <a:off x="1752600" y="3714750"/>
            <a:ext cx="1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endParaRPr lang="vi-VN" altLang="en-US" sz="1800"/>
          </a:p>
        </p:txBody>
      </p:sp>
      <p:sp>
        <p:nvSpPr>
          <p:cNvPr id="23557" name="Text Box 5"/>
          <p:cNvSpPr txBox="1">
            <a:spLocks noChangeArrowheads="1"/>
          </p:cNvSpPr>
          <p:nvPr>
            <p:custDataLst>
              <p:tags r:id="rId5"/>
            </p:custDataLst>
          </p:nvPr>
        </p:nvSpPr>
        <p:spPr bwMode="auto">
          <a:xfrm>
            <a:off x="4803775" y="3714750"/>
            <a:ext cx="1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endParaRPr lang="vi-VN" altLang="en-US" sz="1800"/>
          </a:p>
        </p:txBody>
      </p:sp>
      <p:sp>
        <p:nvSpPr>
          <p:cNvPr id="23558" name="Freeform 18"/>
          <p:cNvSpPr>
            <a:spLocks/>
          </p:cNvSpPr>
          <p:nvPr/>
        </p:nvSpPr>
        <p:spPr bwMode="auto">
          <a:xfrm>
            <a:off x="0" y="1371600"/>
            <a:ext cx="2438400" cy="914400"/>
          </a:xfrm>
          <a:custGeom>
            <a:avLst/>
            <a:gdLst>
              <a:gd name="T0" fmla="*/ 2147483646 w 2010"/>
              <a:gd name="T1" fmla="*/ 2147483646 h 556"/>
              <a:gd name="T2" fmla="*/ 2147483646 w 2010"/>
              <a:gd name="T3" fmla="*/ 2147483646 h 556"/>
              <a:gd name="T4" fmla="*/ 2147483646 w 2010"/>
              <a:gd name="T5" fmla="*/ 2147483646 h 556"/>
              <a:gd name="T6" fmla="*/ 2147483646 w 2010"/>
              <a:gd name="T7" fmla="*/ 2147483646 h 556"/>
              <a:gd name="T8" fmla="*/ 2147483646 w 2010"/>
              <a:gd name="T9" fmla="*/ 2147483646 h 556"/>
              <a:gd name="T10" fmla="*/ 2147483646 w 2010"/>
              <a:gd name="T11" fmla="*/ 2147483646 h 556"/>
              <a:gd name="T12" fmla="*/ 2147483646 w 2010"/>
              <a:gd name="T13" fmla="*/ 2147483646 h 556"/>
              <a:gd name="T14" fmla="*/ 2147483646 w 2010"/>
              <a:gd name="T15" fmla="*/ 2147483646 h 556"/>
              <a:gd name="T16" fmla="*/ 2147483646 w 2010"/>
              <a:gd name="T17" fmla="*/ 2147483646 h 556"/>
              <a:gd name="T18" fmla="*/ 2147483646 w 2010"/>
              <a:gd name="T19" fmla="*/ 2147483646 h 556"/>
              <a:gd name="T20" fmla="*/ 2147483646 w 2010"/>
              <a:gd name="T21" fmla="*/ 2147483646 h 556"/>
              <a:gd name="T22" fmla="*/ 2147483646 w 2010"/>
              <a:gd name="T23" fmla="*/ 2147483646 h 556"/>
              <a:gd name="T24" fmla="*/ 2147483646 w 2010"/>
              <a:gd name="T25" fmla="*/ 2147483646 h 556"/>
              <a:gd name="T26" fmla="*/ 2147483646 w 2010"/>
              <a:gd name="T27" fmla="*/ 2147483646 h 556"/>
              <a:gd name="T28" fmla="*/ 2147483646 w 2010"/>
              <a:gd name="T29" fmla="*/ 2147483646 h 556"/>
              <a:gd name="T30" fmla="*/ 2147483646 w 2010"/>
              <a:gd name="T31" fmla="*/ 2147483646 h 556"/>
              <a:gd name="T32" fmla="*/ 2147483646 w 2010"/>
              <a:gd name="T33" fmla="*/ 2147483646 h 556"/>
              <a:gd name="T34" fmla="*/ 2147483646 w 2010"/>
              <a:gd name="T35" fmla="*/ 2147483646 h 556"/>
              <a:gd name="T36" fmla="*/ 2147483646 w 2010"/>
              <a:gd name="T37" fmla="*/ 2147483646 h 556"/>
              <a:gd name="T38" fmla="*/ 2147483646 w 2010"/>
              <a:gd name="T39" fmla="*/ 2147483646 h 556"/>
              <a:gd name="T40" fmla="*/ 2147483646 w 2010"/>
              <a:gd name="T41" fmla="*/ 2147483646 h 556"/>
              <a:gd name="T42" fmla="*/ 2147483646 w 2010"/>
              <a:gd name="T43" fmla="*/ 2147483646 h 556"/>
              <a:gd name="T44" fmla="*/ 2147483646 w 2010"/>
              <a:gd name="T45" fmla="*/ 2147483646 h 556"/>
              <a:gd name="T46" fmla="*/ 2147483646 w 2010"/>
              <a:gd name="T47" fmla="*/ 2147483646 h 556"/>
              <a:gd name="T48" fmla="*/ 2147483646 w 2010"/>
              <a:gd name="T49" fmla="*/ 2147483646 h 556"/>
              <a:gd name="T50" fmla="*/ 2147483646 w 2010"/>
              <a:gd name="T51" fmla="*/ 2147483646 h 556"/>
              <a:gd name="T52" fmla="*/ 2147483646 w 2010"/>
              <a:gd name="T53" fmla="*/ 2147483646 h 556"/>
              <a:gd name="T54" fmla="*/ 2147483646 w 2010"/>
              <a:gd name="T55" fmla="*/ 2147483646 h 556"/>
              <a:gd name="T56" fmla="*/ 2147483646 w 2010"/>
              <a:gd name="T57" fmla="*/ 2147483646 h 556"/>
              <a:gd name="T58" fmla="*/ 2147483646 w 2010"/>
              <a:gd name="T59" fmla="*/ 2147483646 h 556"/>
              <a:gd name="T60" fmla="*/ 2147483646 w 2010"/>
              <a:gd name="T61" fmla="*/ 2147483646 h 556"/>
              <a:gd name="T62" fmla="*/ 2147483646 w 2010"/>
              <a:gd name="T63" fmla="*/ 2147483646 h 556"/>
              <a:gd name="T64" fmla="*/ 2147483646 w 2010"/>
              <a:gd name="T65" fmla="*/ 2147483646 h 556"/>
              <a:gd name="T66" fmla="*/ 2147483646 w 2010"/>
              <a:gd name="T67" fmla="*/ 2147483646 h 556"/>
              <a:gd name="T68" fmla="*/ 2147483646 w 2010"/>
              <a:gd name="T69" fmla="*/ 2147483646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0"/>
              <a:gd name="T106" fmla="*/ 0 h 556"/>
              <a:gd name="T107" fmla="*/ 2010 w 2010"/>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0" h="556">
                <a:moveTo>
                  <a:pt x="64" y="461"/>
                </a:moveTo>
                <a:cubicBezTo>
                  <a:pt x="18" y="394"/>
                  <a:pt x="52" y="454"/>
                  <a:pt x="26" y="359"/>
                </a:cubicBezTo>
                <a:cubicBezTo>
                  <a:pt x="19" y="333"/>
                  <a:pt x="0" y="282"/>
                  <a:pt x="0" y="282"/>
                </a:cubicBezTo>
                <a:cubicBezTo>
                  <a:pt x="4" y="265"/>
                  <a:pt x="1" y="243"/>
                  <a:pt x="13" y="231"/>
                </a:cubicBezTo>
                <a:cubicBezTo>
                  <a:pt x="25" y="219"/>
                  <a:pt x="47" y="220"/>
                  <a:pt x="64" y="218"/>
                </a:cubicBezTo>
                <a:cubicBezTo>
                  <a:pt x="123" y="211"/>
                  <a:pt x="183" y="209"/>
                  <a:pt x="243" y="205"/>
                </a:cubicBezTo>
                <a:cubicBezTo>
                  <a:pt x="247" y="167"/>
                  <a:pt x="229" y="117"/>
                  <a:pt x="256" y="90"/>
                </a:cubicBezTo>
                <a:cubicBezTo>
                  <a:pt x="278" y="69"/>
                  <a:pt x="316" y="105"/>
                  <a:pt x="346" y="103"/>
                </a:cubicBezTo>
                <a:cubicBezTo>
                  <a:pt x="524" y="90"/>
                  <a:pt x="372" y="79"/>
                  <a:pt x="474" y="64"/>
                </a:cubicBezTo>
                <a:cubicBezTo>
                  <a:pt x="516" y="58"/>
                  <a:pt x="559" y="56"/>
                  <a:pt x="602" y="52"/>
                </a:cubicBezTo>
                <a:cubicBezTo>
                  <a:pt x="646" y="37"/>
                  <a:pt x="686" y="15"/>
                  <a:pt x="730" y="0"/>
                </a:cubicBezTo>
                <a:cubicBezTo>
                  <a:pt x="783" y="18"/>
                  <a:pt x="844" y="5"/>
                  <a:pt x="896" y="26"/>
                </a:cubicBezTo>
                <a:cubicBezTo>
                  <a:pt x="914" y="33"/>
                  <a:pt x="909" y="64"/>
                  <a:pt x="922" y="77"/>
                </a:cubicBezTo>
                <a:cubicBezTo>
                  <a:pt x="931" y="86"/>
                  <a:pt x="947" y="86"/>
                  <a:pt x="960" y="90"/>
                </a:cubicBezTo>
                <a:cubicBezTo>
                  <a:pt x="968" y="85"/>
                  <a:pt x="1020" y="43"/>
                  <a:pt x="1037" y="52"/>
                </a:cubicBezTo>
                <a:cubicBezTo>
                  <a:pt x="1049" y="58"/>
                  <a:pt x="1046" y="77"/>
                  <a:pt x="1050" y="90"/>
                </a:cubicBezTo>
                <a:cubicBezTo>
                  <a:pt x="1147" y="57"/>
                  <a:pt x="1121" y="38"/>
                  <a:pt x="1139" y="128"/>
                </a:cubicBezTo>
                <a:cubicBezTo>
                  <a:pt x="1173" y="124"/>
                  <a:pt x="1208" y="122"/>
                  <a:pt x="1242" y="116"/>
                </a:cubicBezTo>
                <a:cubicBezTo>
                  <a:pt x="1259" y="113"/>
                  <a:pt x="1276" y="101"/>
                  <a:pt x="1293" y="103"/>
                </a:cubicBezTo>
                <a:cubicBezTo>
                  <a:pt x="1308" y="105"/>
                  <a:pt x="1317" y="121"/>
                  <a:pt x="1331" y="128"/>
                </a:cubicBezTo>
                <a:cubicBezTo>
                  <a:pt x="1343" y="134"/>
                  <a:pt x="1357" y="137"/>
                  <a:pt x="1370" y="141"/>
                </a:cubicBezTo>
                <a:cubicBezTo>
                  <a:pt x="1429" y="129"/>
                  <a:pt x="1473" y="124"/>
                  <a:pt x="1523" y="90"/>
                </a:cubicBezTo>
                <a:cubicBezTo>
                  <a:pt x="1528" y="108"/>
                  <a:pt x="1532" y="173"/>
                  <a:pt x="1574" y="167"/>
                </a:cubicBezTo>
                <a:cubicBezTo>
                  <a:pt x="1595" y="164"/>
                  <a:pt x="1609" y="141"/>
                  <a:pt x="1626" y="128"/>
                </a:cubicBezTo>
                <a:cubicBezTo>
                  <a:pt x="1647" y="197"/>
                  <a:pt x="1620" y="154"/>
                  <a:pt x="1677" y="154"/>
                </a:cubicBezTo>
                <a:cubicBezTo>
                  <a:pt x="1695" y="154"/>
                  <a:pt x="1711" y="163"/>
                  <a:pt x="1728" y="167"/>
                </a:cubicBezTo>
                <a:cubicBezTo>
                  <a:pt x="1741" y="154"/>
                  <a:pt x="1749" y="133"/>
                  <a:pt x="1766" y="128"/>
                </a:cubicBezTo>
                <a:cubicBezTo>
                  <a:pt x="1862" y="100"/>
                  <a:pt x="1783" y="194"/>
                  <a:pt x="1843" y="103"/>
                </a:cubicBezTo>
                <a:cubicBezTo>
                  <a:pt x="1854" y="136"/>
                  <a:pt x="1850" y="176"/>
                  <a:pt x="1869" y="205"/>
                </a:cubicBezTo>
                <a:cubicBezTo>
                  <a:pt x="1876" y="216"/>
                  <a:pt x="1894" y="214"/>
                  <a:pt x="1907" y="218"/>
                </a:cubicBezTo>
                <a:cubicBezTo>
                  <a:pt x="1920" y="214"/>
                  <a:pt x="1934" y="199"/>
                  <a:pt x="1946" y="205"/>
                </a:cubicBezTo>
                <a:cubicBezTo>
                  <a:pt x="1958" y="211"/>
                  <a:pt x="1956" y="231"/>
                  <a:pt x="1958" y="244"/>
                </a:cubicBezTo>
                <a:cubicBezTo>
                  <a:pt x="1964" y="278"/>
                  <a:pt x="1957" y="315"/>
                  <a:pt x="1971" y="346"/>
                </a:cubicBezTo>
                <a:cubicBezTo>
                  <a:pt x="1977" y="358"/>
                  <a:pt x="1997" y="355"/>
                  <a:pt x="2010" y="359"/>
                </a:cubicBezTo>
                <a:cubicBezTo>
                  <a:pt x="2001" y="376"/>
                  <a:pt x="1989" y="392"/>
                  <a:pt x="1984" y="410"/>
                </a:cubicBezTo>
                <a:cubicBezTo>
                  <a:pt x="1972" y="452"/>
                  <a:pt x="1958" y="538"/>
                  <a:pt x="1958" y="538"/>
                </a:cubicBezTo>
                <a:cubicBezTo>
                  <a:pt x="1945" y="534"/>
                  <a:pt x="1933" y="527"/>
                  <a:pt x="1920" y="525"/>
                </a:cubicBezTo>
                <a:cubicBezTo>
                  <a:pt x="1882" y="519"/>
                  <a:pt x="1842" y="523"/>
                  <a:pt x="1805" y="512"/>
                </a:cubicBezTo>
                <a:cubicBezTo>
                  <a:pt x="1772" y="502"/>
                  <a:pt x="1748" y="472"/>
                  <a:pt x="1715" y="461"/>
                </a:cubicBezTo>
                <a:cubicBezTo>
                  <a:pt x="1622" y="556"/>
                  <a:pt x="1717" y="482"/>
                  <a:pt x="1664" y="461"/>
                </a:cubicBezTo>
                <a:cubicBezTo>
                  <a:pt x="1648" y="454"/>
                  <a:pt x="1630" y="470"/>
                  <a:pt x="1613" y="474"/>
                </a:cubicBezTo>
                <a:cubicBezTo>
                  <a:pt x="1555" y="390"/>
                  <a:pt x="1623" y="461"/>
                  <a:pt x="1549" y="461"/>
                </a:cubicBezTo>
                <a:cubicBezTo>
                  <a:pt x="1534" y="461"/>
                  <a:pt x="1523" y="444"/>
                  <a:pt x="1510" y="436"/>
                </a:cubicBezTo>
                <a:cubicBezTo>
                  <a:pt x="1398" y="548"/>
                  <a:pt x="1541" y="430"/>
                  <a:pt x="1434" y="448"/>
                </a:cubicBezTo>
                <a:cubicBezTo>
                  <a:pt x="1416" y="451"/>
                  <a:pt x="1408" y="474"/>
                  <a:pt x="1395" y="487"/>
                </a:cubicBezTo>
                <a:cubicBezTo>
                  <a:pt x="1346" y="386"/>
                  <a:pt x="1403" y="461"/>
                  <a:pt x="1318" y="461"/>
                </a:cubicBezTo>
                <a:cubicBezTo>
                  <a:pt x="1303" y="461"/>
                  <a:pt x="1293" y="444"/>
                  <a:pt x="1280" y="436"/>
                </a:cubicBezTo>
                <a:cubicBezTo>
                  <a:pt x="1270" y="443"/>
                  <a:pt x="1199" y="491"/>
                  <a:pt x="1190" y="487"/>
                </a:cubicBezTo>
                <a:cubicBezTo>
                  <a:pt x="1169" y="477"/>
                  <a:pt x="1172" y="445"/>
                  <a:pt x="1165" y="423"/>
                </a:cubicBezTo>
                <a:cubicBezTo>
                  <a:pt x="1159" y="402"/>
                  <a:pt x="1157" y="380"/>
                  <a:pt x="1152" y="359"/>
                </a:cubicBezTo>
                <a:cubicBezTo>
                  <a:pt x="1149" y="346"/>
                  <a:pt x="1143" y="333"/>
                  <a:pt x="1139" y="320"/>
                </a:cubicBezTo>
                <a:cubicBezTo>
                  <a:pt x="1126" y="341"/>
                  <a:pt x="1112" y="362"/>
                  <a:pt x="1101" y="384"/>
                </a:cubicBezTo>
                <a:cubicBezTo>
                  <a:pt x="1095" y="396"/>
                  <a:pt x="1102" y="423"/>
                  <a:pt x="1088" y="423"/>
                </a:cubicBezTo>
                <a:cubicBezTo>
                  <a:pt x="1072" y="423"/>
                  <a:pt x="1071" y="397"/>
                  <a:pt x="1062" y="384"/>
                </a:cubicBezTo>
                <a:cubicBezTo>
                  <a:pt x="1030" y="488"/>
                  <a:pt x="1070" y="384"/>
                  <a:pt x="1037" y="384"/>
                </a:cubicBezTo>
                <a:cubicBezTo>
                  <a:pt x="1019" y="384"/>
                  <a:pt x="1011" y="410"/>
                  <a:pt x="998" y="423"/>
                </a:cubicBezTo>
                <a:cubicBezTo>
                  <a:pt x="985" y="419"/>
                  <a:pt x="973" y="410"/>
                  <a:pt x="960" y="410"/>
                </a:cubicBezTo>
                <a:cubicBezTo>
                  <a:pt x="947" y="410"/>
                  <a:pt x="935" y="420"/>
                  <a:pt x="922" y="423"/>
                </a:cubicBezTo>
                <a:cubicBezTo>
                  <a:pt x="851" y="441"/>
                  <a:pt x="791" y="445"/>
                  <a:pt x="730" y="487"/>
                </a:cubicBezTo>
                <a:cubicBezTo>
                  <a:pt x="632" y="454"/>
                  <a:pt x="680" y="466"/>
                  <a:pt x="589" y="448"/>
                </a:cubicBezTo>
                <a:cubicBezTo>
                  <a:pt x="585" y="431"/>
                  <a:pt x="589" y="408"/>
                  <a:pt x="576" y="397"/>
                </a:cubicBezTo>
                <a:cubicBezTo>
                  <a:pt x="549" y="375"/>
                  <a:pt x="507" y="383"/>
                  <a:pt x="474" y="372"/>
                </a:cubicBezTo>
                <a:cubicBezTo>
                  <a:pt x="461" y="380"/>
                  <a:pt x="450" y="395"/>
                  <a:pt x="435" y="397"/>
                </a:cubicBezTo>
                <a:cubicBezTo>
                  <a:pt x="422" y="399"/>
                  <a:pt x="410" y="384"/>
                  <a:pt x="397" y="384"/>
                </a:cubicBezTo>
                <a:cubicBezTo>
                  <a:pt x="383" y="384"/>
                  <a:pt x="371" y="393"/>
                  <a:pt x="358" y="397"/>
                </a:cubicBezTo>
                <a:cubicBezTo>
                  <a:pt x="285" y="453"/>
                  <a:pt x="329" y="428"/>
                  <a:pt x="230" y="461"/>
                </a:cubicBezTo>
                <a:cubicBezTo>
                  <a:pt x="217" y="465"/>
                  <a:pt x="192" y="474"/>
                  <a:pt x="192" y="474"/>
                </a:cubicBezTo>
                <a:cubicBezTo>
                  <a:pt x="171" y="465"/>
                  <a:pt x="151" y="451"/>
                  <a:pt x="128" y="448"/>
                </a:cubicBezTo>
                <a:cubicBezTo>
                  <a:pt x="115" y="446"/>
                  <a:pt x="103" y="461"/>
                  <a:pt x="90" y="461"/>
                </a:cubicBezTo>
                <a:cubicBezTo>
                  <a:pt x="76" y="461"/>
                  <a:pt x="64" y="452"/>
                  <a:pt x="51" y="448"/>
                </a:cubicBezTo>
                <a:cubicBezTo>
                  <a:pt x="32" y="392"/>
                  <a:pt x="32" y="398"/>
                  <a:pt x="64" y="461"/>
                </a:cubicBezTo>
                <a:close/>
              </a:path>
            </a:pathLst>
          </a:custGeom>
          <a:solidFill>
            <a:srgbClr val="CC9900"/>
          </a:solidFill>
          <a:ln w="9525">
            <a:solidFill>
              <a:schemeClr val="tx1"/>
            </a:solidFill>
            <a:round/>
            <a:headEnd/>
            <a:tailEnd/>
          </a:ln>
        </p:spPr>
        <p:txBody>
          <a:bodyPr/>
          <a:lstStyle/>
          <a:p>
            <a:endParaRPr lang="en-US"/>
          </a:p>
        </p:txBody>
      </p:sp>
      <p:pic>
        <p:nvPicPr>
          <p:cNvPr id="2355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445836">
            <a:off x="1101725" y="898525"/>
            <a:ext cx="500063"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232323232-fp63385-nu=6998-8-3-259-WSNRCG=32;-9962-834-nu0mrj"/>
          <p:cNvPicPr>
            <a:picLocks noChangeAspect="1" noChangeArrowheads="1"/>
          </p:cNvPicPr>
          <p:nvPr/>
        </p:nvPicPr>
        <p:blipFill>
          <a:blip r:embed="rId11">
            <a:extLst>
              <a:ext uri="{28A0092B-C50C-407E-A947-70E740481C1C}">
                <a14:useLocalDpi xmlns:a14="http://schemas.microsoft.com/office/drawing/2010/main" val="0"/>
              </a:ext>
            </a:extLst>
          </a:blip>
          <a:srcRect l="20000" r="20000" b="-934"/>
          <a:stretch>
            <a:fillRect/>
          </a:stretch>
        </p:blipFill>
        <p:spPr bwMode="auto">
          <a:xfrm>
            <a:off x="3048000" y="571500"/>
            <a:ext cx="2362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9"/>
          <p:cNvSpPr txBox="1">
            <a:spLocks noChangeArrowheads="1"/>
          </p:cNvSpPr>
          <p:nvPr>
            <p:custDataLst>
              <p:tags r:id="rId6"/>
            </p:custDataLst>
          </p:nvPr>
        </p:nvSpPr>
        <p:spPr bwMode="auto">
          <a:xfrm>
            <a:off x="7778750" y="3714750"/>
            <a:ext cx="134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a:solidFill>
                  <a:schemeClr val="tx2"/>
                </a:solidFill>
                <a:latin typeface="Franklin Gothic Book" pitchFamily="34" charset="0"/>
              </a:rPr>
              <a:t/>
            </a:r>
            <a:br>
              <a:rPr lang="en-US" altLang="en-US">
                <a:solidFill>
                  <a:schemeClr val="tx2"/>
                </a:solidFill>
                <a:latin typeface="Franklin Gothic Book" pitchFamily="34" charset="0"/>
              </a:rPr>
            </a:br>
            <a:endParaRPr lang="en-US" altLang="en-US">
              <a:solidFill>
                <a:schemeClr val="tx2"/>
              </a:solidFill>
              <a:latin typeface="Franklin Gothic Book" pitchFamily="34" charset="0"/>
            </a:endParaRPr>
          </a:p>
        </p:txBody>
      </p:sp>
      <p:sp>
        <p:nvSpPr>
          <p:cNvPr id="23562" name="Text Box 10"/>
          <p:cNvSpPr txBox="1">
            <a:spLocks noChangeArrowheads="1"/>
          </p:cNvSpPr>
          <p:nvPr>
            <p:custDataLst>
              <p:tags r:id="rId7"/>
            </p:custDataLst>
          </p:nvPr>
        </p:nvSpPr>
        <p:spPr bwMode="auto">
          <a:xfrm>
            <a:off x="1676400" y="3714750"/>
            <a:ext cx="1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endParaRPr lang="vi-VN" altLang="en-US" sz="1800">
              <a:latin typeface="Arial" charset="0"/>
            </a:endParaRPr>
          </a:p>
        </p:txBody>
      </p:sp>
      <p:sp>
        <p:nvSpPr>
          <p:cNvPr id="23563" name="Text Box 11"/>
          <p:cNvSpPr txBox="1">
            <a:spLocks noChangeArrowheads="1"/>
          </p:cNvSpPr>
          <p:nvPr>
            <p:custDataLst>
              <p:tags r:id="rId8"/>
            </p:custDataLst>
          </p:nvPr>
        </p:nvSpPr>
        <p:spPr bwMode="auto">
          <a:xfrm>
            <a:off x="4727575" y="3714750"/>
            <a:ext cx="1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endParaRPr lang="vi-VN" altLang="en-US" sz="1800">
              <a:latin typeface="Arial" charset="0"/>
            </a:endParaRPr>
          </a:p>
        </p:txBody>
      </p:sp>
      <p:sp>
        <p:nvSpPr>
          <p:cNvPr id="23564" name="Text Box 12"/>
          <p:cNvSpPr txBox="1">
            <a:spLocks noChangeArrowheads="1"/>
          </p:cNvSpPr>
          <p:nvPr/>
        </p:nvSpPr>
        <p:spPr bwMode="auto">
          <a:xfrm>
            <a:off x="838200" y="35433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spcBef>
                <a:spcPct val="50000"/>
              </a:spcBef>
            </a:pPr>
            <a:endParaRPr lang="vi-VN" altLang="en-US" sz="1800">
              <a:latin typeface="Arial" charset="0"/>
            </a:endParaRPr>
          </a:p>
        </p:txBody>
      </p:sp>
      <p:pic>
        <p:nvPicPr>
          <p:cNvPr id="23565" name="Picture 13" descr="images"/>
          <p:cNvPicPr>
            <a:picLocks noChangeAspect="1" noChangeArrowheads="1"/>
          </p:cNvPicPr>
          <p:nvPr/>
        </p:nvPicPr>
        <p:blipFill>
          <a:blip r:embed="rId12">
            <a:extLst>
              <a:ext uri="{28A0092B-C50C-407E-A947-70E740481C1C}">
                <a14:useLocalDpi xmlns:a14="http://schemas.microsoft.com/office/drawing/2010/main" val="0"/>
              </a:ext>
            </a:extLst>
          </a:blip>
          <a:srcRect l="33963" t="23201" r="30377" b="26295"/>
          <a:stretch>
            <a:fillRect/>
          </a:stretch>
        </p:blipFill>
        <p:spPr bwMode="auto">
          <a:xfrm>
            <a:off x="6324600" y="571500"/>
            <a:ext cx="2362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p:cNvPicPr>
            <a:picLocks noChangeAspect="1" noChangeArrowheads="1"/>
          </p:cNvPicPr>
          <p:nvPr/>
        </p:nvPicPr>
        <p:blipFill>
          <a:blip r:embed="rId13">
            <a:lum bright="-12000"/>
            <a:extLst>
              <a:ext uri="{28A0092B-C50C-407E-A947-70E740481C1C}">
                <a14:useLocalDpi xmlns:a14="http://schemas.microsoft.com/office/drawing/2010/main" val="0"/>
              </a:ext>
            </a:extLst>
          </a:blip>
          <a:srcRect/>
          <a:stretch>
            <a:fillRect/>
          </a:stretch>
        </p:blipFill>
        <p:spPr bwMode="auto">
          <a:xfrm>
            <a:off x="381000" y="2914650"/>
            <a:ext cx="22637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Freeform 18"/>
          <p:cNvSpPr>
            <a:spLocks/>
          </p:cNvSpPr>
          <p:nvPr/>
        </p:nvSpPr>
        <p:spPr bwMode="auto">
          <a:xfrm>
            <a:off x="914400" y="4000500"/>
            <a:ext cx="1828800" cy="685800"/>
          </a:xfrm>
          <a:custGeom>
            <a:avLst/>
            <a:gdLst>
              <a:gd name="T0" fmla="*/ 2147483646 w 2010"/>
              <a:gd name="T1" fmla="*/ 2147483646 h 556"/>
              <a:gd name="T2" fmla="*/ 2147483646 w 2010"/>
              <a:gd name="T3" fmla="*/ 2147483646 h 556"/>
              <a:gd name="T4" fmla="*/ 2147483646 w 2010"/>
              <a:gd name="T5" fmla="*/ 2147483646 h 556"/>
              <a:gd name="T6" fmla="*/ 2147483646 w 2010"/>
              <a:gd name="T7" fmla="*/ 2147483646 h 556"/>
              <a:gd name="T8" fmla="*/ 2147483646 w 2010"/>
              <a:gd name="T9" fmla="*/ 2147483646 h 556"/>
              <a:gd name="T10" fmla="*/ 2147483646 w 2010"/>
              <a:gd name="T11" fmla="*/ 2147483646 h 556"/>
              <a:gd name="T12" fmla="*/ 2147483646 w 2010"/>
              <a:gd name="T13" fmla="*/ 2147483646 h 556"/>
              <a:gd name="T14" fmla="*/ 2147483646 w 2010"/>
              <a:gd name="T15" fmla="*/ 2147483646 h 556"/>
              <a:gd name="T16" fmla="*/ 2147483646 w 2010"/>
              <a:gd name="T17" fmla="*/ 2147483646 h 556"/>
              <a:gd name="T18" fmla="*/ 2147483646 w 2010"/>
              <a:gd name="T19" fmla="*/ 2147483646 h 556"/>
              <a:gd name="T20" fmla="*/ 2147483646 w 2010"/>
              <a:gd name="T21" fmla="*/ 2147483646 h 556"/>
              <a:gd name="T22" fmla="*/ 2147483646 w 2010"/>
              <a:gd name="T23" fmla="*/ 2147483646 h 556"/>
              <a:gd name="T24" fmla="*/ 2147483646 w 2010"/>
              <a:gd name="T25" fmla="*/ 2147483646 h 556"/>
              <a:gd name="T26" fmla="*/ 2147483646 w 2010"/>
              <a:gd name="T27" fmla="*/ 2147483646 h 556"/>
              <a:gd name="T28" fmla="*/ 2147483646 w 2010"/>
              <a:gd name="T29" fmla="*/ 2147483646 h 556"/>
              <a:gd name="T30" fmla="*/ 2147483646 w 2010"/>
              <a:gd name="T31" fmla="*/ 2147483646 h 556"/>
              <a:gd name="T32" fmla="*/ 2147483646 w 2010"/>
              <a:gd name="T33" fmla="*/ 2147483646 h 556"/>
              <a:gd name="T34" fmla="*/ 2147483646 w 2010"/>
              <a:gd name="T35" fmla="*/ 2147483646 h 556"/>
              <a:gd name="T36" fmla="*/ 2147483646 w 2010"/>
              <a:gd name="T37" fmla="*/ 2147483646 h 556"/>
              <a:gd name="T38" fmla="*/ 2147483646 w 2010"/>
              <a:gd name="T39" fmla="*/ 2147483646 h 556"/>
              <a:gd name="T40" fmla="*/ 2147483646 w 2010"/>
              <a:gd name="T41" fmla="*/ 2147483646 h 556"/>
              <a:gd name="T42" fmla="*/ 2147483646 w 2010"/>
              <a:gd name="T43" fmla="*/ 2147483646 h 556"/>
              <a:gd name="T44" fmla="*/ 2147483646 w 2010"/>
              <a:gd name="T45" fmla="*/ 2147483646 h 556"/>
              <a:gd name="T46" fmla="*/ 2147483646 w 2010"/>
              <a:gd name="T47" fmla="*/ 2147483646 h 556"/>
              <a:gd name="T48" fmla="*/ 2147483646 w 2010"/>
              <a:gd name="T49" fmla="*/ 2147483646 h 556"/>
              <a:gd name="T50" fmla="*/ 2147483646 w 2010"/>
              <a:gd name="T51" fmla="*/ 2147483646 h 556"/>
              <a:gd name="T52" fmla="*/ 2147483646 w 2010"/>
              <a:gd name="T53" fmla="*/ 2147483646 h 556"/>
              <a:gd name="T54" fmla="*/ 2147483646 w 2010"/>
              <a:gd name="T55" fmla="*/ 2147483646 h 556"/>
              <a:gd name="T56" fmla="*/ 2147483646 w 2010"/>
              <a:gd name="T57" fmla="*/ 2147483646 h 556"/>
              <a:gd name="T58" fmla="*/ 2147483646 w 2010"/>
              <a:gd name="T59" fmla="*/ 2147483646 h 556"/>
              <a:gd name="T60" fmla="*/ 2147483646 w 2010"/>
              <a:gd name="T61" fmla="*/ 2147483646 h 556"/>
              <a:gd name="T62" fmla="*/ 2147483646 w 2010"/>
              <a:gd name="T63" fmla="*/ 2147483646 h 556"/>
              <a:gd name="T64" fmla="*/ 2147483646 w 2010"/>
              <a:gd name="T65" fmla="*/ 2147483646 h 556"/>
              <a:gd name="T66" fmla="*/ 2147483646 w 2010"/>
              <a:gd name="T67" fmla="*/ 2147483646 h 556"/>
              <a:gd name="T68" fmla="*/ 2147483646 w 2010"/>
              <a:gd name="T69" fmla="*/ 2147483646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0"/>
              <a:gd name="T106" fmla="*/ 0 h 556"/>
              <a:gd name="T107" fmla="*/ 2010 w 2010"/>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0" h="556">
                <a:moveTo>
                  <a:pt x="64" y="461"/>
                </a:moveTo>
                <a:cubicBezTo>
                  <a:pt x="18" y="394"/>
                  <a:pt x="52" y="454"/>
                  <a:pt x="26" y="359"/>
                </a:cubicBezTo>
                <a:cubicBezTo>
                  <a:pt x="19" y="333"/>
                  <a:pt x="0" y="282"/>
                  <a:pt x="0" y="282"/>
                </a:cubicBezTo>
                <a:cubicBezTo>
                  <a:pt x="4" y="265"/>
                  <a:pt x="1" y="243"/>
                  <a:pt x="13" y="231"/>
                </a:cubicBezTo>
                <a:cubicBezTo>
                  <a:pt x="25" y="219"/>
                  <a:pt x="47" y="220"/>
                  <a:pt x="64" y="218"/>
                </a:cubicBezTo>
                <a:cubicBezTo>
                  <a:pt x="123" y="211"/>
                  <a:pt x="183" y="209"/>
                  <a:pt x="243" y="205"/>
                </a:cubicBezTo>
                <a:cubicBezTo>
                  <a:pt x="247" y="167"/>
                  <a:pt x="229" y="117"/>
                  <a:pt x="256" y="90"/>
                </a:cubicBezTo>
                <a:cubicBezTo>
                  <a:pt x="278" y="69"/>
                  <a:pt x="316" y="105"/>
                  <a:pt x="346" y="103"/>
                </a:cubicBezTo>
                <a:cubicBezTo>
                  <a:pt x="524" y="90"/>
                  <a:pt x="372" y="79"/>
                  <a:pt x="474" y="64"/>
                </a:cubicBezTo>
                <a:cubicBezTo>
                  <a:pt x="516" y="58"/>
                  <a:pt x="559" y="56"/>
                  <a:pt x="602" y="52"/>
                </a:cubicBezTo>
                <a:cubicBezTo>
                  <a:pt x="646" y="37"/>
                  <a:pt x="686" y="15"/>
                  <a:pt x="730" y="0"/>
                </a:cubicBezTo>
                <a:cubicBezTo>
                  <a:pt x="783" y="18"/>
                  <a:pt x="844" y="5"/>
                  <a:pt x="896" y="26"/>
                </a:cubicBezTo>
                <a:cubicBezTo>
                  <a:pt x="914" y="33"/>
                  <a:pt x="909" y="64"/>
                  <a:pt x="922" y="77"/>
                </a:cubicBezTo>
                <a:cubicBezTo>
                  <a:pt x="931" y="86"/>
                  <a:pt x="947" y="86"/>
                  <a:pt x="960" y="90"/>
                </a:cubicBezTo>
                <a:cubicBezTo>
                  <a:pt x="968" y="85"/>
                  <a:pt x="1020" y="43"/>
                  <a:pt x="1037" y="52"/>
                </a:cubicBezTo>
                <a:cubicBezTo>
                  <a:pt x="1049" y="58"/>
                  <a:pt x="1046" y="77"/>
                  <a:pt x="1050" y="90"/>
                </a:cubicBezTo>
                <a:cubicBezTo>
                  <a:pt x="1147" y="57"/>
                  <a:pt x="1121" y="38"/>
                  <a:pt x="1139" y="128"/>
                </a:cubicBezTo>
                <a:cubicBezTo>
                  <a:pt x="1173" y="124"/>
                  <a:pt x="1208" y="122"/>
                  <a:pt x="1242" y="116"/>
                </a:cubicBezTo>
                <a:cubicBezTo>
                  <a:pt x="1259" y="113"/>
                  <a:pt x="1276" y="101"/>
                  <a:pt x="1293" y="103"/>
                </a:cubicBezTo>
                <a:cubicBezTo>
                  <a:pt x="1308" y="105"/>
                  <a:pt x="1317" y="121"/>
                  <a:pt x="1331" y="128"/>
                </a:cubicBezTo>
                <a:cubicBezTo>
                  <a:pt x="1343" y="134"/>
                  <a:pt x="1357" y="137"/>
                  <a:pt x="1370" y="141"/>
                </a:cubicBezTo>
                <a:cubicBezTo>
                  <a:pt x="1429" y="129"/>
                  <a:pt x="1473" y="124"/>
                  <a:pt x="1523" y="90"/>
                </a:cubicBezTo>
                <a:cubicBezTo>
                  <a:pt x="1528" y="108"/>
                  <a:pt x="1532" y="173"/>
                  <a:pt x="1574" y="167"/>
                </a:cubicBezTo>
                <a:cubicBezTo>
                  <a:pt x="1595" y="164"/>
                  <a:pt x="1609" y="141"/>
                  <a:pt x="1626" y="128"/>
                </a:cubicBezTo>
                <a:cubicBezTo>
                  <a:pt x="1647" y="197"/>
                  <a:pt x="1620" y="154"/>
                  <a:pt x="1677" y="154"/>
                </a:cubicBezTo>
                <a:cubicBezTo>
                  <a:pt x="1695" y="154"/>
                  <a:pt x="1711" y="163"/>
                  <a:pt x="1728" y="167"/>
                </a:cubicBezTo>
                <a:cubicBezTo>
                  <a:pt x="1741" y="154"/>
                  <a:pt x="1749" y="133"/>
                  <a:pt x="1766" y="128"/>
                </a:cubicBezTo>
                <a:cubicBezTo>
                  <a:pt x="1862" y="100"/>
                  <a:pt x="1783" y="194"/>
                  <a:pt x="1843" y="103"/>
                </a:cubicBezTo>
                <a:cubicBezTo>
                  <a:pt x="1854" y="136"/>
                  <a:pt x="1850" y="176"/>
                  <a:pt x="1869" y="205"/>
                </a:cubicBezTo>
                <a:cubicBezTo>
                  <a:pt x="1876" y="216"/>
                  <a:pt x="1894" y="214"/>
                  <a:pt x="1907" y="218"/>
                </a:cubicBezTo>
                <a:cubicBezTo>
                  <a:pt x="1920" y="214"/>
                  <a:pt x="1934" y="199"/>
                  <a:pt x="1946" y="205"/>
                </a:cubicBezTo>
                <a:cubicBezTo>
                  <a:pt x="1958" y="211"/>
                  <a:pt x="1956" y="231"/>
                  <a:pt x="1958" y="244"/>
                </a:cubicBezTo>
                <a:cubicBezTo>
                  <a:pt x="1964" y="278"/>
                  <a:pt x="1957" y="315"/>
                  <a:pt x="1971" y="346"/>
                </a:cubicBezTo>
                <a:cubicBezTo>
                  <a:pt x="1977" y="358"/>
                  <a:pt x="1997" y="355"/>
                  <a:pt x="2010" y="359"/>
                </a:cubicBezTo>
                <a:cubicBezTo>
                  <a:pt x="2001" y="376"/>
                  <a:pt x="1989" y="392"/>
                  <a:pt x="1984" y="410"/>
                </a:cubicBezTo>
                <a:cubicBezTo>
                  <a:pt x="1972" y="452"/>
                  <a:pt x="1958" y="538"/>
                  <a:pt x="1958" y="538"/>
                </a:cubicBezTo>
                <a:cubicBezTo>
                  <a:pt x="1945" y="534"/>
                  <a:pt x="1933" y="527"/>
                  <a:pt x="1920" y="525"/>
                </a:cubicBezTo>
                <a:cubicBezTo>
                  <a:pt x="1882" y="519"/>
                  <a:pt x="1842" y="523"/>
                  <a:pt x="1805" y="512"/>
                </a:cubicBezTo>
                <a:cubicBezTo>
                  <a:pt x="1772" y="502"/>
                  <a:pt x="1748" y="472"/>
                  <a:pt x="1715" y="461"/>
                </a:cubicBezTo>
                <a:cubicBezTo>
                  <a:pt x="1622" y="556"/>
                  <a:pt x="1717" y="482"/>
                  <a:pt x="1664" y="461"/>
                </a:cubicBezTo>
                <a:cubicBezTo>
                  <a:pt x="1648" y="454"/>
                  <a:pt x="1630" y="470"/>
                  <a:pt x="1613" y="474"/>
                </a:cubicBezTo>
                <a:cubicBezTo>
                  <a:pt x="1555" y="390"/>
                  <a:pt x="1623" y="461"/>
                  <a:pt x="1549" y="461"/>
                </a:cubicBezTo>
                <a:cubicBezTo>
                  <a:pt x="1534" y="461"/>
                  <a:pt x="1523" y="444"/>
                  <a:pt x="1510" y="436"/>
                </a:cubicBezTo>
                <a:cubicBezTo>
                  <a:pt x="1398" y="548"/>
                  <a:pt x="1541" y="430"/>
                  <a:pt x="1434" y="448"/>
                </a:cubicBezTo>
                <a:cubicBezTo>
                  <a:pt x="1416" y="451"/>
                  <a:pt x="1408" y="474"/>
                  <a:pt x="1395" y="487"/>
                </a:cubicBezTo>
                <a:cubicBezTo>
                  <a:pt x="1346" y="386"/>
                  <a:pt x="1403" y="461"/>
                  <a:pt x="1318" y="461"/>
                </a:cubicBezTo>
                <a:cubicBezTo>
                  <a:pt x="1303" y="461"/>
                  <a:pt x="1293" y="444"/>
                  <a:pt x="1280" y="436"/>
                </a:cubicBezTo>
                <a:cubicBezTo>
                  <a:pt x="1270" y="443"/>
                  <a:pt x="1199" y="491"/>
                  <a:pt x="1190" y="487"/>
                </a:cubicBezTo>
                <a:cubicBezTo>
                  <a:pt x="1169" y="477"/>
                  <a:pt x="1172" y="445"/>
                  <a:pt x="1165" y="423"/>
                </a:cubicBezTo>
                <a:cubicBezTo>
                  <a:pt x="1159" y="402"/>
                  <a:pt x="1157" y="380"/>
                  <a:pt x="1152" y="359"/>
                </a:cubicBezTo>
                <a:cubicBezTo>
                  <a:pt x="1149" y="346"/>
                  <a:pt x="1143" y="333"/>
                  <a:pt x="1139" y="320"/>
                </a:cubicBezTo>
                <a:cubicBezTo>
                  <a:pt x="1126" y="341"/>
                  <a:pt x="1112" y="362"/>
                  <a:pt x="1101" y="384"/>
                </a:cubicBezTo>
                <a:cubicBezTo>
                  <a:pt x="1095" y="396"/>
                  <a:pt x="1102" y="423"/>
                  <a:pt x="1088" y="423"/>
                </a:cubicBezTo>
                <a:cubicBezTo>
                  <a:pt x="1072" y="423"/>
                  <a:pt x="1071" y="397"/>
                  <a:pt x="1062" y="384"/>
                </a:cubicBezTo>
                <a:cubicBezTo>
                  <a:pt x="1030" y="488"/>
                  <a:pt x="1070" y="384"/>
                  <a:pt x="1037" y="384"/>
                </a:cubicBezTo>
                <a:cubicBezTo>
                  <a:pt x="1019" y="384"/>
                  <a:pt x="1011" y="410"/>
                  <a:pt x="998" y="423"/>
                </a:cubicBezTo>
                <a:cubicBezTo>
                  <a:pt x="985" y="419"/>
                  <a:pt x="973" y="410"/>
                  <a:pt x="960" y="410"/>
                </a:cubicBezTo>
                <a:cubicBezTo>
                  <a:pt x="947" y="410"/>
                  <a:pt x="935" y="420"/>
                  <a:pt x="922" y="423"/>
                </a:cubicBezTo>
                <a:cubicBezTo>
                  <a:pt x="851" y="441"/>
                  <a:pt x="791" y="445"/>
                  <a:pt x="730" y="487"/>
                </a:cubicBezTo>
                <a:cubicBezTo>
                  <a:pt x="632" y="454"/>
                  <a:pt x="680" y="466"/>
                  <a:pt x="589" y="448"/>
                </a:cubicBezTo>
                <a:cubicBezTo>
                  <a:pt x="585" y="431"/>
                  <a:pt x="589" y="408"/>
                  <a:pt x="576" y="397"/>
                </a:cubicBezTo>
                <a:cubicBezTo>
                  <a:pt x="549" y="375"/>
                  <a:pt x="507" y="383"/>
                  <a:pt x="474" y="372"/>
                </a:cubicBezTo>
                <a:cubicBezTo>
                  <a:pt x="461" y="380"/>
                  <a:pt x="450" y="395"/>
                  <a:pt x="435" y="397"/>
                </a:cubicBezTo>
                <a:cubicBezTo>
                  <a:pt x="422" y="399"/>
                  <a:pt x="410" y="384"/>
                  <a:pt x="397" y="384"/>
                </a:cubicBezTo>
                <a:cubicBezTo>
                  <a:pt x="383" y="384"/>
                  <a:pt x="371" y="393"/>
                  <a:pt x="358" y="397"/>
                </a:cubicBezTo>
                <a:cubicBezTo>
                  <a:pt x="285" y="453"/>
                  <a:pt x="329" y="428"/>
                  <a:pt x="230" y="461"/>
                </a:cubicBezTo>
                <a:cubicBezTo>
                  <a:pt x="217" y="465"/>
                  <a:pt x="192" y="474"/>
                  <a:pt x="192" y="474"/>
                </a:cubicBezTo>
                <a:cubicBezTo>
                  <a:pt x="171" y="465"/>
                  <a:pt x="151" y="451"/>
                  <a:pt x="128" y="448"/>
                </a:cubicBezTo>
                <a:cubicBezTo>
                  <a:pt x="115" y="446"/>
                  <a:pt x="103" y="461"/>
                  <a:pt x="90" y="461"/>
                </a:cubicBezTo>
                <a:cubicBezTo>
                  <a:pt x="76" y="461"/>
                  <a:pt x="64" y="452"/>
                  <a:pt x="51" y="448"/>
                </a:cubicBezTo>
                <a:cubicBezTo>
                  <a:pt x="32" y="392"/>
                  <a:pt x="32" y="398"/>
                  <a:pt x="64" y="461"/>
                </a:cubicBezTo>
                <a:close/>
              </a:path>
            </a:pathLst>
          </a:custGeom>
          <a:solidFill>
            <a:srgbClr val="CC9900"/>
          </a:solidFill>
          <a:ln w="9525">
            <a:solidFill>
              <a:schemeClr val="tx1"/>
            </a:solidFill>
            <a:round/>
            <a:headEnd/>
            <a:tailEnd/>
          </a:ln>
        </p:spPr>
        <p:txBody>
          <a:bodyPr/>
          <a:lstStyle/>
          <a:p>
            <a:endParaRPr lang="en-US"/>
          </a:p>
        </p:txBody>
      </p:sp>
      <p:pic>
        <p:nvPicPr>
          <p:cNvPr id="23568" name="Picture 16"/>
          <p:cNvPicPr>
            <a:picLocks noChangeAspect="1" noChangeArrowheads="1"/>
          </p:cNvPicPr>
          <p:nvPr/>
        </p:nvPicPr>
        <p:blipFill>
          <a:blip r:embed="rId14" cstate="print">
            <a:lum bright="-6000"/>
            <a:extLst>
              <a:ext uri="{28A0092B-C50C-407E-A947-70E740481C1C}">
                <a14:useLocalDpi xmlns:a14="http://schemas.microsoft.com/office/drawing/2010/main" val="0"/>
              </a:ext>
            </a:extLst>
          </a:blip>
          <a:srcRect/>
          <a:stretch>
            <a:fillRect/>
          </a:stretch>
        </p:blipFill>
        <p:spPr bwMode="auto">
          <a:xfrm>
            <a:off x="3048000" y="2914650"/>
            <a:ext cx="2590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Freeform 18"/>
          <p:cNvSpPr>
            <a:spLocks/>
          </p:cNvSpPr>
          <p:nvPr/>
        </p:nvSpPr>
        <p:spPr bwMode="auto">
          <a:xfrm>
            <a:off x="3505200" y="4286250"/>
            <a:ext cx="1447800" cy="571500"/>
          </a:xfrm>
          <a:custGeom>
            <a:avLst/>
            <a:gdLst>
              <a:gd name="T0" fmla="*/ 2147483646 w 2010"/>
              <a:gd name="T1" fmla="*/ 2147483646 h 556"/>
              <a:gd name="T2" fmla="*/ 2147483646 w 2010"/>
              <a:gd name="T3" fmla="*/ 2147483646 h 556"/>
              <a:gd name="T4" fmla="*/ 2147483646 w 2010"/>
              <a:gd name="T5" fmla="*/ 2147483646 h 556"/>
              <a:gd name="T6" fmla="*/ 2147483646 w 2010"/>
              <a:gd name="T7" fmla="*/ 2147483646 h 556"/>
              <a:gd name="T8" fmla="*/ 2147483646 w 2010"/>
              <a:gd name="T9" fmla="*/ 2147483646 h 556"/>
              <a:gd name="T10" fmla="*/ 2147483646 w 2010"/>
              <a:gd name="T11" fmla="*/ 2147483646 h 556"/>
              <a:gd name="T12" fmla="*/ 2147483646 w 2010"/>
              <a:gd name="T13" fmla="*/ 2147483646 h 556"/>
              <a:gd name="T14" fmla="*/ 2147483646 w 2010"/>
              <a:gd name="T15" fmla="*/ 2147483646 h 556"/>
              <a:gd name="T16" fmla="*/ 2147483646 w 2010"/>
              <a:gd name="T17" fmla="*/ 2147483646 h 556"/>
              <a:gd name="T18" fmla="*/ 2147483646 w 2010"/>
              <a:gd name="T19" fmla="*/ 2147483646 h 556"/>
              <a:gd name="T20" fmla="*/ 2147483646 w 2010"/>
              <a:gd name="T21" fmla="*/ 2147483646 h 556"/>
              <a:gd name="T22" fmla="*/ 2147483646 w 2010"/>
              <a:gd name="T23" fmla="*/ 2147483646 h 556"/>
              <a:gd name="T24" fmla="*/ 2147483646 w 2010"/>
              <a:gd name="T25" fmla="*/ 2147483646 h 556"/>
              <a:gd name="T26" fmla="*/ 2147483646 w 2010"/>
              <a:gd name="T27" fmla="*/ 2147483646 h 556"/>
              <a:gd name="T28" fmla="*/ 2147483646 w 2010"/>
              <a:gd name="T29" fmla="*/ 2147483646 h 556"/>
              <a:gd name="T30" fmla="*/ 2147483646 w 2010"/>
              <a:gd name="T31" fmla="*/ 2147483646 h 556"/>
              <a:gd name="T32" fmla="*/ 2147483646 w 2010"/>
              <a:gd name="T33" fmla="*/ 2147483646 h 556"/>
              <a:gd name="T34" fmla="*/ 2147483646 w 2010"/>
              <a:gd name="T35" fmla="*/ 2147483646 h 556"/>
              <a:gd name="T36" fmla="*/ 2147483646 w 2010"/>
              <a:gd name="T37" fmla="*/ 2147483646 h 556"/>
              <a:gd name="T38" fmla="*/ 2147483646 w 2010"/>
              <a:gd name="T39" fmla="*/ 2147483646 h 556"/>
              <a:gd name="T40" fmla="*/ 2147483646 w 2010"/>
              <a:gd name="T41" fmla="*/ 2147483646 h 556"/>
              <a:gd name="T42" fmla="*/ 2147483646 w 2010"/>
              <a:gd name="T43" fmla="*/ 2147483646 h 556"/>
              <a:gd name="T44" fmla="*/ 2147483646 w 2010"/>
              <a:gd name="T45" fmla="*/ 2147483646 h 556"/>
              <a:gd name="T46" fmla="*/ 2147483646 w 2010"/>
              <a:gd name="T47" fmla="*/ 2147483646 h 556"/>
              <a:gd name="T48" fmla="*/ 2147483646 w 2010"/>
              <a:gd name="T49" fmla="*/ 2147483646 h 556"/>
              <a:gd name="T50" fmla="*/ 2147483646 w 2010"/>
              <a:gd name="T51" fmla="*/ 2147483646 h 556"/>
              <a:gd name="T52" fmla="*/ 2147483646 w 2010"/>
              <a:gd name="T53" fmla="*/ 2147483646 h 556"/>
              <a:gd name="T54" fmla="*/ 2147483646 w 2010"/>
              <a:gd name="T55" fmla="*/ 2147483646 h 556"/>
              <a:gd name="T56" fmla="*/ 2147483646 w 2010"/>
              <a:gd name="T57" fmla="*/ 2147483646 h 556"/>
              <a:gd name="T58" fmla="*/ 2147483646 w 2010"/>
              <a:gd name="T59" fmla="*/ 2147483646 h 556"/>
              <a:gd name="T60" fmla="*/ 2147483646 w 2010"/>
              <a:gd name="T61" fmla="*/ 2147483646 h 556"/>
              <a:gd name="T62" fmla="*/ 2147483646 w 2010"/>
              <a:gd name="T63" fmla="*/ 2147483646 h 556"/>
              <a:gd name="T64" fmla="*/ 2147483646 w 2010"/>
              <a:gd name="T65" fmla="*/ 2147483646 h 556"/>
              <a:gd name="T66" fmla="*/ 2147483646 w 2010"/>
              <a:gd name="T67" fmla="*/ 2147483646 h 556"/>
              <a:gd name="T68" fmla="*/ 2147483646 w 2010"/>
              <a:gd name="T69" fmla="*/ 2147483646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0"/>
              <a:gd name="T106" fmla="*/ 0 h 556"/>
              <a:gd name="T107" fmla="*/ 2010 w 2010"/>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0" h="556">
                <a:moveTo>
                  <a:pt x="64" y="461"/>
                </a:moveTo>
                <a:cubicBezTo>
                  <a:pt x="18" y="394"/>
                  <a:pt x="52" y="454"/>
                  <a:pt x="26" y="359"/>
                </a:cubicBezTo>
                <a:cubicBezTo>
                  <a:pt x="19" y="333"/>
                  <a:pt x="0" y="282"/>
                  <a:pt x="0" y="282"/>
                </a:cubicBezTo>
                <a:cubicBezTo>
                  <a:pt x="4" y="265"/>
                  <a:pt x="1" y="243"/>
                  <a:pt x="13" y="231"/>
                </a:cubicBezTo>
                <a:cubicBezTo>
                  <a:pt x="25" y="219"/>
                  <a:pt x="47" y="220"/>
                  <a:pt x="64" y="218"/>
                </a:cubicBezTo>
                <a:cubicBezTo>
                  <a:pt x="123" y="211"/>
                  <a:pt x="183" y="209"/>
                  <a:pt x="243" y="205"/>
                </a:cubicBezTo>
                <a:cubicBezTo>
                  <a:pt x="247" y="167"/>
                  <a:pt x="229" y="117"/>
                  <a:pt x="256" y="90"/>
                </a:cubicBezTo>
                <a:cubicBezTo>
                  <a:pt x="278" y="69"/>
                  <a:pt x="316" y="105"/>
                  <a:pt x="346" y="103"/>
                </a:cubicBezTo>
                <a:cubicBezTo>
                  <a:pt x="524" y="90"/>
                  <a:pt x="372" y="79"/>
                  <a:pt x="474" y="64"/>
                </a:cubicBezTo>
                <a:cubicBezTo>
                  <a:pt x="516" y="58"/>
                  <a:pt x="559" y="56"/>
                  <a:pt x="602" y="52"/>
                </a:cubicBezTo>
                <a:cubicBezTo>
                  <a:pt x="646" y="37"/>
                  <a:pt x="686" y="15"/>
                  <a:pt x="730" y="0"/>
                </a:cubicBezTo>
                <a:cubicBezTo>
                  <a:pt x="783" y="18"/>
                  <a:pt x="844" y="5"/>
                  <a:pt x="896" y="26"/>
                </a:cubicBezTo>
                <a:cubicBezTo>
                  <a:pt x="914" y="33"/>
                  <a:pt x="909" y="64"/>
                  <a:pt x="922" y="77"/>
                </a:cubicBezTo>
                <a:cubicBezTo>
                  <a:pt x="931" y="86"/>
                  <a:pt x="947" y="86"/>
                  <a:pt x="960" y="90"/>
                </a:cubicBezTo>
                <a:cubicBezTo>
                  <a:pt x="968" y="85"/>
                  <a:pt x="1020" y="43"/>
                  <a:pt x="1037" y="52"/>
                </a:cubicBezTo>
                <a:cubicBezTo>
                  <a:pt x="1049" y="58"/>
                  <a:pt x="1046" y="77"/>
                  <a:pt x="1050" y="90"/>
                </a:cubicBezTo>
                <a:cubicBezTo>
                  <a:pt x="1147" y="57"/>
                  <a:pt x="1121" y="38"/>
                  <a:pt x="1139" y="128"/>
                </a:cubicBezTo>
                <a:cubicBezTo>
                  <a:pt x="1173" y="124"/>
                  <a:pt x="1208" y="122"/>
                  <a:pt x="1242" y="116"/>
                </a:cubicBezTo>
                <a:cubicBezTo>
                  <a:pt x="1259" y="113"/>
                  <a:pt x="1276" y="101"/>
                  <a:pt x="1293" y="103"/>
                </a:cubicBezTo>
                <a:cubicBezTo>
                  <a:pt x="1308" y="105"/>
                  <a:pt x="1317" y="121"/>
                  <a:pt x="1331" y="128"/>
                </a:cubicBezTo>
                <a:cubicBezTo>
                  <a:pt x="1343" y="134"/>
                  <a:pt x="1357" y="137"/>
                  <a:pt x="1370" y="141"/>
                </a:cubicBezTo>
                <a:cubicBezTo>
                  <a:pt x="1429" y="129"/>
                  <a:pt x="1473" y="124"/>
                  <a:pt x="1523" y="90"/>
                </a:cubicBezTo>
                <a:cubicBezTo>
                  <a:pt x="1528" y="108"/>
                  <a:pt x="1532" y="173"/>
                  <a:pt x="1574" y="167"/>
                </a:cubicBezTo>
                <a:cubicBezTo>
                  <a:pt x="1595" y="164"/>
                  <a:pt x="1609" y="141"/>
                  <a:pt x="1626" y="128"/>
                </a:cubicBezTo>
                <a:cubicBezTo>
                  <a:pt x="1647" y="197"/>
                  <a:pt x="1620" y="154"/>
                  <a:pt x="1677" y="154"/>
                </a:cubicBezTo>
                <a:cubicBezTo>
                  <a:pt x="1695" y="154"/>
                  <a:pt x="1711" y="163"/>
                  <a:pt x="1728" y="167"/>
                </a:cubicBezTo>
                <a:cubicBezTo>
                  <a:pt x="1741" y="154"/>
                  <a:pt x="1749" y="133"/>
                  <a:pt x="1766" y="128"/>
                </a:cubicBezTo>
                <a:cubicBezTo>
                  <a:pt x="1862" y="100"/>
                  <a:pt x="1783" y="194"/>
                  <a:pt x="1843" y="103"/>
                </a:cubicBezTo>
                <a:cubicBezTo>
                  <a:pt x="1854" y="136"/>
                  <a:pt x="1850" y="176"/>
                  <a:pt x="1869" y="205"/>
                </a:cubicBezTo>
                <a:cubicBezTo>
                  <a:pt x="1876" y="216"/>
                  <a:pt x="1894" y="214"/>
                  <a:pt x="1907" y="218"/>
                </a:cubicBezTo>
                <a:cubicBezTo>
                  <a:pt x="1920" y="214"/>
                  <a:pt x="1934" y="199"/>
                  <a:pt x="1946" y="205"/>
                </a:cubicBezTo>
                <a:cubicBezTo>
                  <a:pt x="1958" y="211"/>
                  <a:pt x="1956" y="231"/>
                  <a:pt x="1958" y="244"/>
                </a:cubicBezTo>
                <a:cubicBezTo>
                  <a:pt x="1964" y="278"/>
                  <a:pt x="1957" y="315"/>
                  <a:pt x="1971" y="346"/>
                </a:cubicBezTo>
                <a:cubicBezTo>
                  <a:pt x="1977" y="358"/>
                  <a:pt x="1997" y="355"/>
                  <a:pt x="2010" y="359"/>
                </a:cubicBezTo>
                <a:cubicBezTo>
                  <a:pt x="2001" y="376"/>
                  <a:pt x="1989" y="392"/>
                  <a:pt x="1984" y="410"/>
                </a:cubicBezTo>
                <a:cubicBezTo>
                  <a:pt x="1972" y="452"/>
                  <a:pt x="1958" y="538"/>
                  <a:pt x="1958" y="538"/>
                </a:cubicBezTo>
                <a:cubicBezTo>
                  <a:pt x="1945" y="534"/>
                  <a:pt x="1933" y="527"/>
                  <a:pt x="1920" y="525"/>
                </a:cubicBezTo>
                <a:cubicBezTo>
                  <a:pt x="1882" y="519"/>
                  <a:pt x="1842" y="523"/>
                  <a:pt x="1805" y="512"/>
                </a:cubicBezTo>
                <a:cubicBezTo>
                  <a:pt x="1772" y="502"/>
                  <a:pt x="1748" y="472"/>
                  <a:pt x="1715" y="461"/>
                </a:cubicBezTo>
                <a:cubicBezTo>
                  <a:pt x="1622" y="556"/>
                  <a:pt x="1717" y="482"/>
                  <a:pt x="1664" y="461"/>
                </a:cubicBezTo>
                <a:cubicBezTo>
                  <a:pt x="1648" y="454"/>
                  <a:pt x="1630" y="470"/>
                  <a:pt x="1613" y="474"/>
                </a:cubicBezTo>
                <a:cubicBezTo>
                  <a:pt x="1555" y="390"/>
                  <a:pt x="1623" y="461"/>
                  <a:pt x="1549" y="461"/>
                </a:cubicBezTo>
                <a:cubicBezTo>
                  <a:pt x="1534" y="461"/>
                  <a:pt x="1523" y="444"/>
                  <a:pt x="1510" y="436"/>
                </a:cubicBezTo>
                <a:cubicBezTo>
                  <a:pt x="1398" y="548"/>
                  <a:pt x="1541" y="430"/>
                  <a:pt x="1434" y="448"/>
                </a:cubicBezTo>
                <a:cubicBezTo>
                  <a:pt x="1416" y="451"/>
                  <a:pt x="1408" y="474"/>
                  <a:pt x="1395" y="487"/>
                </a:cubicBezTo>
                <a:cubicBezTo>
                  <a:pt x="1346" y="386"/>
                  <a:pt x="1403" y="461"/>
                  <a:pt x="1318" y="461"/>
                </a:cubicBezTo>
                <a:cubicBezTo>
                  <a:pt x="1303" y="461"/>
                  <a:pt x="1293" y="444"/>
                  <a:pt x="1280" y="436"/>
                </a:cubicBezTo>
                <a:cubicBezTo>
                  <a:pt x="1270" y="443"/>
                  <a:pt x="1199" y="491"/>
                  <a:pt x="1190" y="487"/>
                </a:cubicBezTo>
                <a:cubicBezTo>
                  <a:pt x="1169" y="477"/>
                  <a:pt x="1172" y="445"/>
                  <a:pt x="1165" y="423"/>
                </a:cubicBezTo>
                <a:cubicBezTo>
                  <a:pt x="1159" y="402"/>
                  <a:pt x="1157" y="380"/>
                  <a:pt x="1152" y="359"/>
                </a:cubicBezTo>
                <a:cubicBezTo>
                  <a:pt x="1149" y="346"/>
                  <a:pt x="1143" y="333"/>
                  <a:pt x="1139" y="320"/>
                </a:cubicBezTo>
                <a:cubicBezTo>
                  <a:pt x="1126" y="341"/>
                  <a:pt x="1112" y="362"/>
                  <a:pt x="1101" y="384"/>
                </a:cubicBezTo>
                <a:cubicBezTo>
                  <a:pt x="1095" y="396"/>
                  <a:pt x="1102" y="423"/>
                  <a:pt x="1088" y="423"/>
                </a:cubicBezTo>
                <a:cubicBezTo>
                  <a:pt x="1072" y="423"/>
                  <a:pt x="1071" y="397"/>
                  <a:pt x="1062" y="384"/>
                </a:cubicBezTo>
                <a:cubicBezTo>
                  <a:pt x="1030" y="488"/>
                  <a:pt x="1070" y="384"/>
                  <a:pt x="1037" y="384"/>
                </a:cubicBezTo>
                <a:cubicBezTo>
                  <a:pt x="1019" y="384"/>
                  <a:pt x="1011" y="410"/>
                  <a:pt x="998" y="423"/>
                </a:cubicBezTo>
                <a:cubicBezTo>
                  <a:pt x="985" y="419"/>
                  <a:pt x="973" y="410"/>
                  <a:pt x="960" y="410"/>
                </a:cubicBezTo>
                <a:cubicBezTo>
                  <a:pt x="947" y="410"/>
                  <a:pt x="935" y="420"/>
                  <a:pt x="922" y="423"/>
                </a:cubicBezTo>
                <a:cubicBezTo>
                  <a:pt x="851" y="441"/>
                  <a:pt x="791" y="445"/>
                  <a:pt x="730" y="487"/>
                </a:cubicBezTo>
                <a:cubicBezTo>
                  <a:pt x="632" y="454"/>
                  <a:pt x="680" y="466"/>
                  <a:pt x="589" y="448"/>
                </a:cubicBezTo>
                <a:cubicBezTo>
                  <a:pt x="585" y="431"/>
                  <a:pt x="589" y="408"/>
                  <a:pt x="576" y="397"/>
                </a:cubicBezTo>
                <a:cubicBezTo>
                  <a:pt x="549" y="375"/>
                  <a:pt x="507" y="383"/>
                  <a:pt x="474" y="372"/>
                </a:cubicBezTo>
                <a:cubicBezTo>
                  <a:pt x="461" y="380"/>
                  <a:pt x="450" y="395"/>
                  <a:pt x="435" y="397"/>
                </a:cubicBezTo>
                <a:cubicBezTo>
                  <a:pt x="422" y="399"/>
                  <a:pt x="410" y="384"/>
                  <a:pt x="397" y="384"/>
                </a:cubicBezTo>
                <a:cubicBezTo>
                  <a:pt x="383" y="384"/>
                  <a:pt x="371" y="393"/>
                  <a:pt x="358" y="397"/>
                </a:cubicBezTo>
                <a:cubicBezTo>
                  <a:pt x="285" y="453"/>
                  <a:pt x="329" y="428"/>
                  <a:pt x="230" y="461"/>
                </a:cubicBezTo>
                <a:cubicBezTo>
                  <a:pt x="217" y="465"/>
                  <a:pt x="192" y="474"/>
                  <a:pt x="192" y="474"/>
                </a:cubicBezTo>
                <a:cubicBezTo>
                  <a:pt x="171" y="465"/>
                  <a:pt x="151" y="451"/>
                  <a:pt x="128" y="448"/>
                </a:cubicBezTo>
                <a:cubicBezTo>
                  <a:pt x="115" y="446"/>
                  <a:pt x="103" y="461"/>
                  <a:pt x="90" y="461"/>
                </a:cubicBezTo>
                <a:cubicBezTo>
                  <a:pt x="76" y="461"/>
                  <a:pt x="64" y="452"/>
                  <a:pt x="51" y="448"/>
                </a:cubicBezTo>
                <a:cubicBezTo>
                  <a:pt x="32" y="392"/>
                  <a:pt x="32" y="398"/>
                  <a:pt x="64" y="461"/>
                </a:cubicBezTo>
                <a:close/>
              </a:path>
            </a:pathLst>
          </a:custGeom>
          <a:solidFill>
            <a:srgbClr val="CC9900"/>
          </a:solidFill>
          <a:ln w="9525">
            <a:solidFill>
              <a:schemeClr val="tx1"/>
            </a:solidFill>
            <a:round/>
            <a:headEnd/>
            <a:tailEnd/>
          </a:ln>
        </p:spPr>
        <p:txBody>
          <a:bodyPr/>
          <a:lstStyle/>
          <a:p>
            <a:endParaRPr lang="en-US"/>
          </a:p>
        </p:txBody>
      </p:sp>
      <p:pic>
        <p:nvPicPr>
          <p:cNvPr id="23570" name="Picture 18"/>
          <p:cNvPicPr>
            <a:picLocks noChangeAspect="1" noChangeArrowheads="1"/>
          </p:cNvPicPr>
          <p:nvPr/>
        </p:nvPicPr>
        <p:blipFill>
          <a:blip r:embed="rId15" cstate="print">
            <a:lum bright="-24000"/>
            <a:extLst>
              <a:ext uri="{28A0092B-C50C-407E-A947-70E740481C1C}">
                <a14:useLocalDpi xmlns:a14="http://schemas.microsoft.com/office/drawing/2010/main" val="0"/>
              </a:ext>
            </a:extLst>
          </a:blip>
          <a:srcRect/>
          <a:stretch>
            <a:fillRect/>
          </a:stretch>
        </p:blipFill>
        <p:spPr bwMode="auto">
          <a:xfrm>
            <a:off x="5715000" y="2686050"/>
            <a:ext cx="2590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Freeform 18"/>
          <p:cNvSpPr>
            <a:spLocks/>
          </p:cNvSpPr>
          <p:nvPr/>
        </p:nvSpPr>
        <p:spPr bwMode="auto">
          <a:xfrm>
            <a:off x="6172200" y="4286250"/>
            <a:ext cx="1676400" cy="571500"/>
          </a:xfrm>
          <a:custGeom>
            <a:avLst/>
            <a:gdLst>
              <a:gd name="T0" fmla="*/ 2147483646 w 2010"/>
              <a:gd name="T1" fmla="*/ 2147483646 h 556"/>
              <a:gd name="T2" fmla="*/ 2147483646 w 2010"/>
              <a:gd name="T3" fmla="*/ 2147483646 h 556"/>
              <a:gd name="T4" fmla="*/ 2147483646 w 2010"/>
              <a:gd name="T5" fmla="*/ 2147483646 h 556"/>
              <a:gd name="T6" fmla="*/ 2147483646 w 2010"/>
              <a:gd name="T7" fmla="*/ 2147483646 h 556"/>
              <a:gd name="T8" fmla="*/ 2147483646 w 2010"/>
              <a:gd name="T9" fmla="*/ 2147483646 h 556"/>
              <a:gd name="T10" fmla="*/ 2147483646 w 2010"/>
              <a:gd name="T11" fmla="*/ 2147483646 h 556"/>
              <a:gd name="T12" fmla="*/ 2147483646 w 2010"/>
              <a:gd name="T13" fmla="*/ 2147483646 h 556"/>
              <a:gd name="T14" fmla="*/ 2147483646 w 2010"/>
              <a:gd name="T15" fmla="*/ 2147483646 h 556"/>
              <a:gd name="T16" fmla="*/ 2147483646 w 2010"/>
              <a:gd name="T17" fmla="*/ 2147483646 h 556"/>
              <a:gd name="T18" fmla="*/ 2147483646 w 2010"/>
              <a:gd name="T19" fmla="*/ 2147483646 h 556"/>
              <a:gd name="T20" fmla="*/ 2147483646 w 2010"/>
              <a:gd name="T21" fmla="*/ 2147483646 h 556"/>
              <a:gd name="T22" fmla="*/ 2147483646 w 2010"/>
              <a:gd name="T23" fmla="*/ 2147483646 h 556"/>
              <a:gd name="T24" fmla="*/ 2147483646 w 2010"/>
              <a:gd name="T25" fmla="*/ 2147483646 h 556"/>
              <a:gd name="T26" fmla="*/ 2147483646 w 2010"/>
              <a:gd name="T27" fmla="*/ 2147483646 h 556"/>
              <a:gd name="T28" fmla="*/ 2147483646 w 2010"/>
              <a:gd name="T29" fmla="*/ 2147483646 h 556"/>
              <a:gd name="T30" fmla="*/ 2147483646 w 2010"/>
              <a:gd name="T31" fmla="*/ 2147483646 h 556"/>
              <a:gd name="T32" fmla="*/ 2147483646 w 2010"/>
              <a:gd name="T33" fmla="*/ 2147483646 h 556"/>
              <a:gd name="T34" fmla="*/ 2147483646 w 2010"/>
              <a:gd name="T35" fmla="*/ 2147483646 h 556"/>
              <a:gd name="T36" fmla="*/ 2147483646 w 2010"/>
              <a:gd name="T37" fmla="*/ 2147483646 h 556"/>
              <a:gd name="T38" fmla="*/ 2147483646 w 2010"/>
              <a:gd name="T39" fmla="*/ 2147483646 h 556"/>
              <a:gd name="T40" fmla="*/ 2147483646 w 2010"/>
              <a:gd name="T41" fmla="*/ 2147483646 h 556"/>
              <a:gd name="T42" fmla="*/ 2147483646 w 2010"/>
              <a:gd name="T43" fmla="*/ 2147483646 h 556"/>
              <a:gd name="T44" fmla="*/ 2147483646 w 2010"/>
              <a:gd name="T45" fmla="*/ 2147483646 h 556"/>
              <a:gd name="T46" fmla="*/ 2147483646 w 2010"/>
              <a:gd name="T47" fmla="*/ 2147483646 h 556"/>
              <a:gd name="T48" fmla="*/ 2147483646 w 2010"/>
              <a:gd name="T49" fmla="*/ 2147483646 h 556"/>
              <a:gd name="T50" fmla="*/ 2147483646 w 2010"/>
              <a:gd name="T51" fmla="*/ 2147483646 h 556"/>
              <a:gd name="T52" fmla="*/ 2147483646 w 2010"/>
              <a:gd name="T53" fmla="*/ 2147483646 h 556"/>
              <a:gd name="T54" fmla="*/ 2147483646 w 2010"/>
              <a:gd name="T55" fmla="*/ 2147483646 h 556"/>
              <a:gd name="T56" fmla="*/ 2147483646 w 2010"/>
              <a:gd name="T57" fmla="*/ 2147483646 h 556"/>
              <a:gd name="T58" fmla="*/ 2147483646 w 2010"/>
              <a:gd name="T59" fmla="*/ 2147483646 h 556"/>
              <a:gd name="T60" fmla="*/ 2147483646 w 2010"/>
              <a:gd name="T61" fmla="*/ 2147483646 h 556"/>
              <a:gd name="T62" fmla="*/ 2147483646 w 2010"/>
              <a:gd name="T63" fmla="*/ 2147483646 h 556"/>
              <a:gd name="T64" fmla="*/ 2147483646 w 2010"/>
              <a:gd name="T65" fmla="*/ 2147483646 h 556"/>
              <a:gd name="T66" fmla="*/ 2147483646 w 2010"/>
              <a:gd name="T67" fmla="*/ 2147483646 h 556"/>
              <a:gd name="T68" fmla="*/ 2147483646 w 2010"/>
              <a:gd name="T69" fmla="*/ 2147483646 h 5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0"/>
              <a:gd name="T106" fmla="*/ 0 h 556"/>
              <a:gd name="T107" fmla="*/ 2010 w 2010"/>
              <a:gd name="T108" fmla="*/ 556 h 5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0" h="556">
                <a:moveTo>
                  <a:pt x="64" y="461"/>
                </a:moveTo>
                <a:cubicBezTo>
                  <a:pt x="18" y="394"/>
                  <a:pt x="52" y="454"/>
                  <a:pt x="26" y="359"/>
                </a:cubicBezTo>
                <a:cubicBezTo>
                  <a:pt x="19" y="333"/>
                  <a:pt x="0" y="282"/>
                  <a:pt x="0" y="282"/>
                </a:cubicBezTo>
                <a:cubicBezTo>
                  <a:pt x="4" y="265"/>
                  <a:pt x="1" y="243"/>
                  <a:pt x="13" y="231"/>
                </a:cubicBezTo>
                <a:cubicBezTo>
                  <a:pt x="25" y="219"/>
                  <a:pt x="47" y="220"/>
                  <a:pt x="64" y="218"/>
                </a:cubicBezTo>
                <a:cubicBezTo>
                  <a:pt x="123" y="211"/>
                  <a:pt x="183" y="209"/>
                  <a:pt x="243" y="205"/>
                </a:cubicBezTo>
                <a:cubicBezTo>
                  <a:pt x="247" y="167"/>
                  <a:pt x="229" y="117"/>
                  <a:pt x="256" y="90"/>
                </a:cubicBezTo>
                <a:cubicBezTo>
                  <a:pt x="278" y="69"/>
                  <a:pt x="316" y="105"/>
                  <a:pt x="346" y="103"/>
                </a:cubicBezTo>
                <a:cubicBezTo>
                  <a:pt x="524" y="90"/>
                  <a:pt x="372" y="79"/>
                  <a:pt x="474" y="64"/>
                </a:cubicBezTo>
                <a:cubicBezTo>
                  <a:pt x="516" y="58"/>
                  <a:pt x="559" y="56"/>
                  <a:pt x="602" y="52"/>
                </a:cubicBezTo>
                <a:cubicBezTo>
                  <a:pt x="646" y="37"/>
                  <a:pt x="686" y="15"/>
                  <a:pt x="730" y="0"/>
                </a:cubicBezTo>
                <a:cubicBezTo>
                  <a:pt x="783" y="18"/>
                  <a:pt x="844" y="5"/>
                  <a:pt x="896" y="26"/>
                </a:cubicBezTo>
                <a:cubicBezTo>
                  <a:pt x="914" y="33"/>
                  <a:pt x="909" y="64"/>
                  <a:pt x="922" y="77"/>
                </a:cubicBezTo>
                <a:cubicBezTo>
                  <a:pt x="931" y="86"/>
                  <a:pt x="947" y="86"/>
                  <a:pt x="960" y="90"/>
                </a:cubicBezTo>
                <a:cubicBezTo>
                  <a:pt x="968" y="85"/>
                  <a:pt x="1020" y="43"/>
                  <a:pt x="1037" y="52"/>
                </a:cubicBezTo>
                <a:cubicBezTo>
                  <a:pt x="1049" y="58"/>
                  <a:pt x="1046" y="77"/>
                  <a:pt x="1050" y="90"/>
                </a:cubicBezTo>
                <a:cubicBezTo>
                  <a:pt x="1147" y="57"/>
                  <a:pt x="1121" y="38"/>
                  <a:pt x="1139" y="128"/>
                </a:cubicBezTo>
                <a:cubicBezTo>
                  <a:pt x="1173" y="124"/>
                  <a:pt x="1208" y="122"/>
                  <a:pt x="1242" y="116"/>
                </a:cubicBezTo>
                <a:cubicBezTo>
                  <a:pt x="1259" y="113"/>
                  <a:pt x="1276" y="101"/>
                  <a:pt x="1293" y="103"/>
                </a:cubicBezTo>
                <a:cubicBezTo>
                  <a:pt x="1308" y="105"/>
                  <a:pt x="1317" y="121"/>
                  <a:pt x="1331" y="128"/>
                </a:cubicBezTo>
                <a:cubicBezTo>
                  <a:pt x="1343" y="134"/>
                  <a:pt x="1357" y="137"/>
                  <a:pt x="1370" y="141"/>
                </a:cubicBezTo>
                <a:cubicBezTo>
                  <a:pt x="1429" y="129"/>
                  <a:pt x="1473" y="124"/>
                  <a:pt x="1523" y="90"/>
                </a:cubicBezTo>
                <a:cubicBezTo>
                  <a:pt x="1528" y="108"/>
                  <a:pt x="1532" y="173"/>
                  <a:pt x="1574" y="167"/>
                </a:cubicBezTo>
                <a:cubicBezTo>
                  <a:pt x="1595" y="164"/>
                  <a:pt x="1609" y="141"/>
                  <a:pt x="1626" y="128"/>
                </a:cubicBezTo>
                <a:cubicBezTo>
                  <a:pt x="1647" y="197"/>
                  <a:pt x="1620" y="154"/>
                  <a:pt x="1677" y="154"/>
                </a:cubicBezTo>
                <a:cubicBezTo>
                  <a:pt x="1695" y="154"/>
                  <a:pt x="1711" y="163"/>
                  <a:pt x="1728" y="167"/>
                </a:cubicBezTo>
                <a:cubicBezTo>
                  <a:pt x="1741" y="154"/>
                  <a:pt x="1749" y="133"/>
                  <a:pt x="1766" y="128"/>
                </a:cubicBezTo>
                <a:cubicBezTo>
                  <a:pt x="1862" y="100"/>
                  <a:pt x="1783" y="194"/>
                  <a:pt x="1843" y="103"/>
                </a:cubicBezTo>
                <a:cubicBezTo>
                  <a:pt x="1854" y="136"/>
                  <a:pt x="1850" y="176"/>
                  <a:pt x="1869" y="205"/>
                </a:cubicBezTo>
                <a:cubicBezTo>
                  <a:pt x="1876" y="216"/>
                  <a:pt x="1894" y="214"/>
                  <a:pt x="1907" y="218"/>
                </a:cubicBezTo>
                <a:cubicBezTo>
                  <a:pt x="1920" y="214"/>
                  <a:pt x="1934" y="199"/>
                  <a:pt x="1946" y="205"/>
                </a:cubicBezTo>
                <a:cubicBezTo>
                  <a:pt x="1958" y="211"/>
                  <a:pt x="1956" y="231"/>
                  <a:pt x="1958" y="244"/>
                </a:cubicBezTo>
                <a:cubicBezTo>
                  <a:pt x="1964" y="278"/>
                  <a:pt x="1957" y="315"/>
                  <a:pt x="1971" y="346"/>
                </a:cubicBezTo>
                <a:cubicBezTo>
                  <a:pt x="1977" y="358"/>
                  <a:pt x="1997" y="355"/>
                  <a:pt x="2010" y="359"/>
                </a:cubicBezTo>
                <a:cubicBezTo>
                  <a:pt x="2001" y="376"/>
                  <a:pt x="1989" y="392"/>
                  <a:pt x="1984" y="410"/>
                </a:cubicBezTo>
                <a:cubicBezTo>
                  <a:pt x="1972" y="452"/>
                  <a:pt x="1958" y="538"/>
                  <a:pt x="1958" y="538"/>
                </a:cubicBezTo>
                <a:cubicBezTo>
                  <a:pt x="1945" y="534"/>
                  <a:pt x="1933" y="527"/>
                  <a:pt x="1920" y="525"/>
                </a:cubicBezTo>
                <a:cubicBezTo>
                  <a:pt x="1882" y="519"/>
                  <a:pt x="1842" y="523"/>
                  <a:pt x="1805" y="512"/>
                </a:cubicBezTo>
                <a:cubicBezTo>
                  <a:pt x="1772" y="502"/>
                  <a:pt x="1748" y="472"/>
                  <a:pt x="1715" y="461"/>
                </a:cubicBezTo>
                <a:cubicBezTo>
                  <a:pt x="1622" y="556"/>
                  <a:pt x="1717" y="482"/>
                  <a:pt x="1664" y="461"/>
                </a:cubicBezTo>
                <a:cubicBezTo>
                  <a:pt x="1648" y="454"/>
                  <a:pt x="1630" y="470"/>
                  <a:pt x="1613" y="474"/>
                </a:cubicBezTo>
                <a:cubicBezTo>
                  <a:pt x="1555" y="390"/>
                  <a:pt x="1623" y="461"/>
                  <a:pt x="1549" y="461"/>
                </a:cubicBezTo>
                <a:cubicBezTo>
                  <a:pt x="1534" y="461"/>
                  <a:pt x="1523" y="444"/>
                  <a:pt x="1510" y="436"/>
                </a:cubicBezTo>
                <a:cubicBezTo>
                  <a:pt x="1398" y="548"/>
                  <a:pt x="1541" y="430"/>
                  <a:pt x="1434" y="448"/>
                </a:cubicBezTo>
                <a:cubicBezTo>
                  <a:pt x="1416" y="451"/>
                  <a:pt x="1408" y="474"/>
                  <a:pt x="1395" y="487"/>
                </a:cubicBezTo>
                <a:cubicBezTo>
                  <a:pt x="1346" y="386"/>
                  <a:pt x="1403" y="461"/>
                  <a:pt x="1318" y="461"/>
                </a:cubicBezTo>
                <a:cubicBezTo>
                  <a:pt x="1303" y="461"/>
                  <a:pt x="1293" y="444"/>
                  <a:pt x="1280" y="436"/>
                </a:cubicBezTo>
                <a:cubicBezTo>
                  <a:pt x="1270" y="443"/>
                  <a:pt x="1199" y="491"/>
                  <a:pt x="1190" y="487"/>
                </a:cubicBezTo>
                <a:cubicBezTo>
                  <a:pt x="1169" y="477"/>
                  <a:pt x="1172" y="445"/>
                  <a:pt x="1165" y="423"/>
                </a:cubicBezTo>
                <a:cubicBezTo>
                  <a:pt x="1159" y="402"/>
                  <a:pt x="1157" y="380"/>
                  <a:pt x="1152" y="359"/>
                </a:cubicBezTo>
                <a:cubicBezTo>
                  <a:pt x="1149" y="346"/>
                  <a:pt x="1143" y="333"/>
                  <a:pt x="1139" y="320"/>
                </a:cubicBezTo>
                <a:cubicBezTo>
                  <a:pt x="1126" y="341"/>
                  <a:pt x="1112" y="362"/>
                  <a:pt x="1101" y="384"/>
                </a:cubicBezTo>
                <a:cubicBezTo>
                  <a:pt x="1095" y="396"/>
                  <a:pt x="1102" y="423"/>
                  <a:pt x="1088" y="423"/>
                </a:cubicBezTo>
                <a:cubicBezTo>
                  <a:pt x="1072" y="423"/>
                  <a:pt x="1071" y="397"/>
                  <a:pt x="1062" y="384"/>
                </a:cubicBezTo>
                <a:cubicBezTo>
                  <a:pt x="1030" y="488"/>
                  <a:pt x="1070" y="384"/>
                  <a:pt x="1037" y="384"/>
                </a:cubicBezTo>
                <a:cubicBezTo>
                  <a:pt x="1019" y="384"/>
                  <a:pt x="1011" y="410"/>
                  <a:pt x="998" y="423"/>
                </a:cubicBezTo>
                <a:cubicBezTo>
                  <a:pt x="985" y="419"/>
                  <a:pt x="973" y="410"/>
                  <a:pt x="960" y="410"/>
                </a:cubicBezTo>
                <a:cubicBezTo>
                  <a:pt x="947" y="410"/>
                  <a:pt x="935" y="420"/>
                  <a:pt x="922" y="423"/>
                </a:cubicBezTo>
                <a:cubicBezTo>
                  <a:pt x="851" y="441"/>
                  <a:pt x="791" y="445"/>
                  <a:pt x="730" y="487"/>
                </a:cubicBezTo>
                <a:cubicBezTo>
                  <a:pt x="632" y="454"/>
                  <a:pt x="680" y="466"/>
                  <a:pt x="589" y="448"/>
                </a:cubicBezTo>
                <a:cubicBezTo>
                  <a:pt x="585" y="431"/>
                  <a:pt x="589" y="408"/>
                  <a:pt x="576" y="397"/>
                </a:cubicBezTo>
                <a:cubicBezTo>
                  <a:pt x="549" y="375"/>
                  <a:pt x="507" y="383"/>
                  <a:pt x="474" y="372"/>
                </a:cubicBezTo>
                <a:cubicBezTo>
                  <a:pt x="461" y="380"/>
                  <a:pt x="450" y="395"/>
                  <a:pt x="435" y="397"/>
                </a:cubicBezTo>
                <a:cubicBezTo>
                  <a:pt x="422" y="399"/>
                  <a:pt x="410" y="384"/>
                  <a:pt x="397" y="384"/>
                </a:cubicBezTo>
                <a:cubicBezTo>
                  <a:pt x="383" y="384"/>
                  <a:pt x="371" y="393"/>
                  <a:pt x="358" y="397"/>
                </a:cubicBezTo>
                <a:cubicBezTo>
                  <a:pt x="285" y="453"/>
                  <a:pt x="329" y="428"/>
                  <a:pt x="230" y="461"/>
                </a:cubicBezTo>
                <a:cubicBezTo>
                  <a:pt x="217" y="465"/>
                  <a:pt x="192" y="474"/>
                  <a:pt x="192" y="474"/>
                </a:cubicBezTo>
                <a:cubicBezTo>
                  <a:pt x="171" y="465"/>
                  <a:pt x="151" y="451"/>
                  <a:pt x="128" y="448"/>
                </a:cubicBezTo>
                <a:cubicBezTo>
                  <a:pt x="115" y="446"/>
                  <a:pt x="103" y="461"/>
                  <a:pt x="90" y="461"/>
                </a:cubicBezTo>
                <a:cubicBezTo>
                  <a:pt x="76" y="461"/>
                  <a:pt x="64" y="452"/>
                  <a:pt x="51" y="448"/>
                </a:cubicBezTo>
                <a:cubicBezTo>
                  <a:pt x="32" y="392"/>
                  <a:pt x="32" y="398"/>
                  <a:pt x="64" y="461"/>
                </a:cubicBezTo>
                <a:close/>
              </a:path>
            </a:pathLst>
          </a:custGeom>
          <a:solidFill>
            <a:srgbClr val="CC9900"/>
          </a:solidFill>
          <a:ln w="9525">
            <a:solidFill>
              <a:schemeClr val="tx1"/>
            </a:solidFill>
            <a:round/>
            <a:headEnd/>
            <a:tailEnd/>
          </a:ln>
        </p:spPr>
        <p:txBody>
          <a:bodyPr/>
          <a:lstStyle/>
          <a:p>
            <a:endParaRPr lang="en-US"/>
          </a:p>
        </p:txBody>
      </p:sp>
      <p:sp>
        <p:nvSpPr>
          <p:cNvPr id="23572" name="Rectangle 20"/>
          <p:cNvSpPr>
            <a:spLocks noChangeArrowheads="1"/>
          </p:cNvSpPr>
          <p:nvPr/>
        </p:nvSpPr>
        <p:spPr bwMode="auto">
          <a:xfrm>
            <a:off x="990600" y="228600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1</a:t>
            </a:r>
          </a:p>
        </p:txBody>
      </p:sp>
      <p:sp>
        <p:nvSpPr>
          <p:cNvPr id="23573" name="Rectangle 21"/>
          <p:cNvSpPr>
            <a:spLocks noChangeArrowheads="1"/>
          </p:cNvSpPr>
          <p:nvPr/>
        </p:nvSpPr>
        <p:spPr bwMode="auto">
          <a:xfrm>
            <a:off x="7315200" y="228600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2</a:t>
            </a:r>
          </a:p>
        </p:txBody>
      </p:sp>
      <p:sp>
        <p:nvSpPr>
          <p:cNvPr id="23574" name="Rectangle 22"/>
          <p:cNvSpPr>
            <a:spLocks noChangeArrowheads="1"/>
          </p:cNvSpPr>
          <p:nvPr/>
        </p:nvSpPr>
        <p:spPr bwMode="auto">
          <a:xfrm>
            <a:off x="304800" y="462915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3</a:t>
            </a:r>
          </a:p>
        </p:txBody>
      </p:sp>
      <p:sp>
        <p:nvSpPr>
          <p:cNvPr id="23575" name="Rectangle 23"/>
          <p:cNvSpPr>
            <a:spLocks noChangeArrowheads="1"/>
          </p:cNvSpPr>
          <p:nvPr/>
        </p:nvSpPr>
        <p:spPr bwMode="auto">
          <a:xfrm>
            <a:off x="3200400" y="462915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4</a:t>
            </a:r>
          </a:p>
        </p:txBody>
      </p:sp>
      <p:sp>
        <p:nvSpPr>
          <p:cNvPr id="23576" name="Rectangle 24"/>
          <p:cNvSpPr>
            <a:spLocks noChangeArrowheads="1"/>
          </p:cNvSpPr>
          <p:nvPr/>
        </p:nvSpPr>
        <p:spPr bwMode="auto">
          <a:xfrm>
            <a:off x="3810000" y="228600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5</a:t>
            </a:r>
          </a:p>
        </p:txBody>
      </p:sp>
      <p:sp>
        <p:nvSpPr>
          <p:cNvPr id="23577" name="Rectangle 25"/>
          <p:cNvSpPr>
            <a:spLocks noChangeArrowheads="1"/>
          </p:cNvSpPr>
          <p:nvPr/>
        </p:nvSpPr>
        <p:spPr bwMode="auto">
          <a:xfrm>
            <a:off x="7848600" y="4629150"/>
            <a:ext cx="762000" cy="5143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sz="2800" b="1"/>
              <a:t>6</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131012khung-anh-kich-thuoc-l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8"/>
          <p:cNvSpPr txBox="1">
            <a:spLocks noChangeArrowheads="1"/>
          </p:cNvSpPr>
          <p:nvPr/>
        </p:nvSpPr>
        <p:spPr bwMode="auto">
          <a:xfrm>
            <a:off x="990600" y="1428750"/>
            <a:ext cx="7391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08000">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50000"/>
              </a:spcBef>
            </a:pPr>
            <a:r>
              <a:rPr lang="en-US" altLang="en-US" sz="3600">
                <a:solidFill>
                  <a:srgbClr val="FF0000"/>
                </a:solidFill>
                <a:latin typeface="Times New Roman" pitchFamily="18" charset="0"/>
                <a:cs typeface="Times New Roman" pitchFamily="18" charset="0"/>
              </a:rPr>
              <a:t>Trò chơi 2: Thử tài bé</a:t>
            </a:r>
          </a:p>
          <a:p>
            <a:pPr algn="just" eaLnBrk="1" hangingPunct="1">
              <a:spcBef>
                <a:spcPct val="50000"/>
              </a:spcBef>
            </a:pPr>
            <a:r>
              <a:rPr lang="en-US" altLang="en-US" sz="2800">
                <a:solidFill>
                  <a:srgbClr val="1A1AFA"/>
                </a:solidFill>
                <a:latin typeface="Times New Roman" pitchFamily="18" charset="0"/>
                <a:cs typeface="Times New Roman" pitchFamily="18" charset="0"/>
              </a:rPr>
              <a:t>Trên màn hình có các câu hỏi, các con hãy lắng nghe cô đọc câu hỏi, sau đó chọn các đáp án 1, 2, 3 hoặc 4 rồi ấn vào ô trả lời hoặc làm lại để có đáp án đúng các con nhé!</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6" descr="131012khung-anh-kich-thuoc-l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171450"/>
            <a:ext cx="9753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4" name="mmprod_title"/>
          <p:cNvSpPr>
            <a:spLocks noGrp="1" noChangeArrowheads="1"/>
          </p:cNvSpPr>
          <p:nvPr>
            <p:ph type="title"/>
            <p:custDataLst>
              <p:tags r:id="rId2"/>
            </p:custDataLst>
          </p:nvPr>
        </p:nvSpPr>
        <p:spPr>
          <a:xfrm>
            <a:off x="1357313" y="457200"/>
            <a:ext cx="7558087" cy="985838"/>
          </a:xfrm>
        </p:spPr>
        <p:txBody>
          <a:bodyPr lIns="0" tIns="0" rIns="0" bIns="0" anchor="ctr"/>
          <a:lstStyle/>
          <a:p>
            <a:pPr eaLnBrk="1" hangingPunct="1">
              <a:defRPr/>
            </a:pPr>
            <a:r>
              <a:rPr lang="vi-VN" sz="2800">
                <a:solidFill>
                  <a:srgbClr val="1A1AFA"/>
                </a:solidFill>
                <a:latin typeface="Times New Roman" panose="02020603050405020304" pitchFamily="18" charset="0"/>
                <a:cs typeface="Times New Roman" panose="02020603050405020304" pitchFamily="18" charset="0"/>
              </a:rPr>
              <a:t>Sau khi gieo hạt ta thấy điều gì xảy ra?</a:t>
            </a:r>
            <a:endParaRPr lang="en-US" sz="2800" dirty="0">
              <a:solidFill>
                <a:srgbClr val="1A1AFA"/>
              </a:solidFill>
              <a:latin typeface="Times New Roman" panose="02020603050405020304" pitchFamily="18" charset="0"/>
              <a:cs typeface="Times New Roman" panose="02020603050405020304" pitchFamily="18" charset="0"/>
            </a:endParaRPr>
          </a:p>
        </p:txBody>
      </p:sp>
      <p:sp>
        <p:nvSpPr>
          <p:cNvPr id="25604" name="mmprod_s2_1041"/>
          <p:cNvSpPr txBox="1">
            <a:spLocks noChangeArrowheads="1"/>
          </p:cNvSpPr>
          <p:nvPr>
            <p:custDataLst>
              <p:tags r:id="rId3"/>
            </p:custDataLst>
          </p:nvPr>
        </p:nvSpPr>
        <p:spPr bwMode="auto">
          <a:xfrm>
            <a:off x="2844800" y="1714500"/>
            <a:ext cx="5127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1A1AFA"/>
                </a:solidFill>
              </a:rPr>
              <a:t>1) </a:t>
            </a:r>
          </a:p>
        </p:txBody>
      </p:sp>
      <p:sp>
        <p:nvSpPr>
          <p:cNvPr id="25605" name="mmprod_s1_1021"/>
          <p:cNvSpPr txBox="1">
            <a:spLocks noChangeArrowheads="1"/>
          </p:cNvSpPr>
          <p:nvPr>
            <p:custDataLst>
              <p:tags r:id="rId4"/>
            </p:custDataLst>
          </p:nvPr>
        </p:nvSpPr>
        <p:spPr bwMode="auto">
          <a:xfrm>
            <a:off x="3352800" y="1714500"/>
            <a:ext cx="51387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endParaRPr lang="en-US" altLang="en-US" sz="2800">
              <a:solidFill>
                <a:srgbClr val="1A1AFA"/>
              </a:solidFill>
              <a:latin typeface="Arial" charset="0"/>
            </a:endParaRPr>
          </a:p>
          <a:p>
            <a:pPr eaLnBrk="1" hangingPunct="1"/>
            <a:r>
              <a:rPr lang="en-US" altLang="en-US" sz="2800">
                <a:solidFill>
                  <a:srgbClr val="1A1AFA"/>
                </a:solidFill>
                <a:latin typeface="Arial" charset="0"/>
              </a:rPr>
              <a:t>Cây cao lớn</a:t>
            </a:r>
          </a:p>
          <a:p>
            <a:pPr eaLnBrk="1" hangingPunct="1"/>
            <a:endParaRPr lang="en-US" altLang="en-US" sz="2800">
              <a:solidFill>
                <a:srgbClr val="1A1AFA"/>
              </a:solidFill>
            </a:endParaRPr>
          </a:p>
        </p:txBody>
      </p:sp>
      <p:sp>
        <p:nvSpPr>
          <p:cNvPr id="25606" name="mmprod_s2_1042"/>
          <p:cNvSpPr txBox="1">
            <a:spLocks noChangeArrowheads="1"/>
          </p:cNvSpPr>
          <p:nvPr>
            <p:custDataLst>
              <p:tags r:id="rId5"/>
            </p:custDataLst>
          </p:nvPr>
        </p:nvSpPr>
        <p:spPr bwMode="auto">
          <a:xfrm>
            <a:off x="2844800" y="2228850"/>
            <a:ext cx="5127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1A1AFA"/>
                </a:solidFill>
              </a:rPr>
              <a:t>2) </a:t>
            </a:r>
          </a:p>
        </p:txBody>
      </p:sp>
      <p:sp>
        <p:nvSpPr>
          <p:cNvPr id="25607" name="mmprod_s1_1022"/>
          <p:cNvSpPr txBox="1">
            <a:spLocks noChangeArrowheads="1"/>
          </p:cNvSpPr>
          <p:nvPr>
            <p:custDataLst>
              <p:tags r:id="rId6"/>
            </p:custDataLst>
          </p:nvPr>
        </p:nvSpPr>
        <p:spPr bwMode="auto">
          <a:xfrm>
            <a:off x="3352800" y="2228850"/>
            <a:ext cx="51387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endParaRPr lang="en-US" altLang="en-US" sz="2800">
              <a:solidFill>
                <a:srgbClr val="1A1AFA"/>
              </a:solidFill>
              <a:latin typeface="Arial" charset="0"/>
            </a:endParaRPr>
          </a:p>
          <a:p>
            <a:pPr eaLnBrk="1" hangingPunct="1"/>
            <a:r>
              <a:rPr lang="en-US" altLang="en-US" sz="2800">
                <a:solidFill>
                  <a:srgbClr val="1A1AFA"/>
                </a:solidFill>
                <a:latin typeface="Arial" charset="0"/>
              </a:rPr>
              <a:t>Hạt nảy mầm</a:t>
            </a:r>
          </a:p>
          <a:p>
            <a:pPr eaLnBrk="1" hangingPunct="1"/>
            <a:endParaRPr lang="en-US" altLang="en-US" sz="2800">
              <a:solidFill>
                <a:srgbClr val="1A1AFA"/>
              </a:solidFill>
            </a:endParaRPr>
          </a:p>
        </p:txBody>
      </p:sp>
      <p:sp>
        <p:nvSpPr>
          <p:cNvPr id="25608" name="mmprod_s2_1043"/>
          <p:cNvSpPr txBox="1">
            <a:spLocks noChangeArrowheads="1"/>
          </p:cNvSpPr>
          <p:nvPr>
            <p:custDataLst>
              <p:tags r:id="rId7"/>
            </p:custDataLst>
          </p:nvPr>
        </p:nvSpPr>
        <p:spPr bwMode="auto">
          <a:xfrm>
            <a:off x="2844800" y="2743200"/>
            <a:ext cx="5127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1A1AFA"/>
                </a:solidFill>
              </a:rPr>
              <a:t>3) </a:t>
            </a:r>
          </a:p>
        </p:txBody>
      </p:sp>
      <p:sp>
        <p:nvSpPr>
          <p:cNvPr id="25609" name="mmprod_s1_1023"/>
          <p:cNvSpPr txBox="1">
            <a:spLocks noChangeArrowheads="1"/>
          </p:cNvSpPr>
          <p:nvPr>
            <p:custDataLst>
              <p:tags r:id="rId8"/>
            </p:custDataLst>
          </p:nvPr>
        </p:nvSpPr>
        <p:spPr bwMode="auto">
          <a:xfrm>
            <a:off x="3352800" y="2743200"/>
            <a:ext cx="51387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endParaRPr lang="en-US" altLang="en-US" sz="1800">
              <a:solidFill>
                <a:srgbClr val="1A1AFA"/>
              </a:solidFill>
              <a:latin typeface="Arial" charset="0"/>
            </a:endParaRPr>
          </a:p>
          <a:p>
            <a:pPr eaLnBrk="1" hangingPunct="1"/>
            <a:r>
              <a:rPr lang="en-US" altLang="en-US" sz="2800">
                <a:solidFill>
                  <a:srgbClr val="1A1AFA"/>
                </a:solidFill>
                <a:latin typeface="Arial" charset="0"/>
              </a:rPr>
              <a:t>Cây ra hoa</a:t>
            </a:r>
          </a:p>
          <a:p>
            <a:pPr eaLnBrk="1" hangingPunct="1"/>
            <a:endParaRPr lang="en-US" altLang="en-US" sz="2800">
              <a:solidFill>
                <a:srgbClr val="1A1AFA"/>
              </a:solidFill>
            </a:endParaRPr>
          </a:p>
        </p:txBody>
      </p:sp>
      <p:sp>
        <p:nvSpPr>
          <p:cNvPr id="25610" name="mmprod_s2_1044"/>
          <p:cNvSpPr txBox="1">
            <a:spLocks noChangeArrowheads="1"/>
          </p:cNvSpPr>
          <p:nvPr>
            <p:custDataLst>
              <p:tags r:id="rId9"/>
            </p:custDataLst>
          </p:nvPr>
        </p:nvSpPr>
        <p:spPr bwMode="auto">
          <a:xfrm>
            <a:off x="2844800" y="3257550"/>
            <a:ext cx="5127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1A1AFA"/>
                </a:solidFill>
              </a:rPr>
              <a:t>4) </a:t>
            </a:r>
          </a:p>
        </p:txBody>
      </p:sp>
      <p:sp>
        <p:nvSpPr>
          <p:cNvPr id="25611" name="mmprod_s1_1024"/>
          <p:cNvSpPr txBox="1">
            <a:spLocks noChangeArrowheads="1"/>
          </p:cNvSpPr>
          <p:nvPr>
            <p:custDataLst>
              <p:tags r:id="rId10"/>
            </p:custDataLst>
          </p:nvPr>
        </p:nvSpPr>
        <p:spPr bwMode="auto">
          <a:xfrm>
            <a:off x="3352800" y="3257550"/>
            <a:ext cx="51387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1A1AFA"/>
                </a:solidFill>
                <a:latin typeface="Arial" charset="0"/>
              </a:rPr>
              <a:t> </a:t>
            </a:r>
          </a:p>
          <a:p>
            <a:pPr eaLnBrk="1" hangingPunct="1"/>
            <a:r>
              <a:rPr lang="en-US" altLang="en-US" sz="2800">
                <a:solidFill>
                  <a:srgbClr val="1A1AFA"/>
                </a:solidFill>
                <a:latin typeface="Arial" charset="0"/>
              </a:rPr>
              <a:t>Cây kết quả</a:t>
            </a:r>
          </a:p>
          <a:p>
            <a:pPr eaLnBrk="1" hangingPunct="1"/>
            <a:endParaRPr lang="en-US" altLang="en-US" sz="2800">
              <a:solidFill>
                <a:srgbClr val="1A1AFA"/>
              </a:solidFill>
            </a:endParaRPr>
          </a:p>
        </p:txBody>
      </p:sp>
      <p:sp>
        <p:nvSpPr>
          <p:cNvPr id="289949" name="Oval 157"/>
          <p:cNvSpPr>
            <a:spLocks noChangeArrowheads="1"/>
          </p:cNvSpPr>
          <p:nvPr/>
        </p:nvSpPr>
        <p:spPr bwMode="auto">
          <a:xfrm>
            <a:off x="2590800" y="2114550"/>
            <a:ext cx="758825" cy="56991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p>
        </p:txBody>
      </p:sp>
      <p:pic>
        <p:nvPicPr>
          <p:cNvPr id="289950" name="dung.mp3">
            <a:hlinkClick r:id="" action="ppaction://media"/>
          </p:cNvPr>
          <p:cNvPicPr>
            <a:picLocks noRot="1" noChangeAspect="1" noChangeArrowheads="1"/>
          </p:cNvPicPr>
          <p:nvPr>
            <a:audioFile r:link="rId11"/>
          </p:nvPr>
        </p:nvPicPr>
        <p:blipFill>
          <a:blip r:embed="rId14">
            <a:extLst>
              <a:ext uri="{28A0092B-C50C-407E-A947-70E740481C1C}">
                <a14:useLocalDpi xmlns:a14="http://schemas.microsoft.com/office/drawing/2010/main" val="0"/>
              </a:ext>
            </a:extLst>
          </a:blip>
          <a:srcRect/>
          <a:stretch>
            <a:fillRect/>
          </a:stretch>
        </p:blipFill>
        <p:spPr bwMode="auto">
          <a:xfrm>
            <a:off x="8077200" y="37147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9949"/>
                                        </p:tgtEl>
                                        <p:attrNameLst>
                                          <p:attrName>style.visibility</p:attrName>
                                        </p:attrNameLst>
                                      </p:cBhvr>
                                      <p:to>
                                        <p:strVal val="visible"/>
                                      </p:to>
                                    </p:set>
                                    <p:animEffect transition="in" filter="box(in)">
                                      <p:cBhvr>
                                        <p:cTn id="7" dur="500"/>
                                        <p:tgtEl>
                                          <p:spTgt spid="289949"/>
                                        </p:tgtEl>
                                      </p:cBhvr>
                                    </p:animEffect>
                                  </p:childTnLst>
                                </p:cTn>
                              </p:par>
                              <p:par>
                                <p:cTn id="8" presetID="1" presetClass="mediacall" presetSubtype="0" fill="hold" nodeType="withEffect">
                                  <p:stCondLst>
                                    <p:cond delay="0"/>
                                  </p:stCondLst>
                                  <p:childTnLst>
                                    <p:cmd type="call" cmd="playFrom(0.0)">
                                      <p:cBhvr>
                                        <p:cTn id="9" dur="2720" fill="hold"/>
                                        <p:tgtEl>
                                          <p:spTgt spid="2899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89950"/>
                </p:tgtEl>
              </p:cMediaNode>
            </p:audio>
          </p:childTnLst>
        </p:cTn>
      </p:par>
    </p:tnLst>
    <p:bldLst>
      <p:bldP spid="2899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76" name="Rectangle 52"/>
          <p:cNvSpPr>
            <a:spLocks noChangeArrowheads="1"/>
          </p:cNvSpPr>
          <p:nvPr/>
        </p:nvSpPr>
        <p:spPr bwMode="auto">
          <a:xfrm>
            <a:off x="381000" y="228600"/>
            <a:ext cx="8458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65138" eaLnBrk="1" hangingPunct="1">
              <a:buFontTx/>
              <a:buAutoNum type="romanUcPeriod"/>
            </a:pPr>
            <a:r>
              <a:rPr lang="en-US" altLang="en-US" sz="2800" b="1">
                <a:solidFill>
                  <a:srgbClr val="FF0000"/>
                </a:solidFill>
                <a:latin typeface="Times New Roman" pitchFamily="18" charset="0"/>
                <a:cs typeface="Times New Roman" pitchFamily="18" charset="0"/>
              </a:rPr>
              <a:t>Mục đích yêu cầu:</a:t>
            </a:r>
          </a:p>
          <a:p>
            <a:pPr indent="465138" eaLnBrk="1" hangingPunct="1">
              <a:buFontTx/>
              <a:buAutoNum type="romanUcPeriod"/>
            </a:pPr>
            <a:endParaRPr lang="en-US" altLang="en-US" sz="2800" b="1">
              <a:solidFill>
                <a:srgbClr val="FF0000"/>
              </a:solidFill>
              <a:latin typeface="Times New Roman" pitchFamily="18" charset="0"/>
              <a:cs typeface="Times New Roman" pitchFamily="18" charset="0"/>
            </a:endParaRPr>
          </a:p>
          <a:p>
            <a:pPr indent="465138" algn="just" eaLnBrk="1" hangingPunct="1"/>
            <a:r>
              <a:rPr lang="en-US" altLang="en-US" sz="2000">
                <a:solidFill>
                  <a:srgbClr val="0000FF"/>
                </a:solidFill>
                <a:latin typeface="Times New Roman" pitchFamily="18" charset="0"/>
                <a:cs typeface="Times New Roman" pitchFamily="18" charset="0"/>
              </a:rPr>
              <a:t>- Trẻ biết được quá trình phát triển của cây từ hạt (hạt nẩy mầm, cây con, cây trưởng thành, cây ra hoa, cây ra quả).</a:t>
            </a:r>
          </a:p>
          <a:p>
            <a:pPr indent="465138" algn="just" eaLnBrk="1" hangingPunct="1">
              <a:buFontTx/>
              <a:buChar char="-"/>
            </a:pPr>
            <a:endParaRPr lang="en-US" altLang="en-US" sz="2000">
              <a:solidFill>
                <a:srgbClr val="0000FF"/>
              </a:solidFill>
              <a:latin typeface="Times New Roman" pitchFamily="18" charset="0"/>
              <a:cs typeface="Times New Roman" pitchFamily="18" charset="0"/>
            </a:endParaRPr>
          </a:p>
          <a:p>
            <a:pPr indent="465138" algn="just" eaLnBrk="1" hangingPunct="1"/>
            <a:r>
              <a:rPr lang="en-US" altLang="en-US" sz="2000">
                <a:solidFill>
                  <a:srgbClr val="0000FF"/>
                </a:solidFill>
                <a:latin typeface="Times New Roman" pitchFamily="18" charset="0"/>
                <a:cs typeface="Times New Roman" pitchFamily="18" charset="0"/>
              </a:rPr>
              <a:t>- Trẻ có kỹ năng quan sát, hiểu và giải thích được quá trình phát triển của cây. Biết mối liên hệ đơn giản giữa cây cối với môi trường sống của cây (đất, nước, ánh sáng, không khí và sự chăm sóc của con người).</a:t>
            </a:r>
          </a:p>
          <a:p>
            <a:pPr indent="465138" algn="just" eaLnBrk="1" hangingPunct="1"/>
            <a:endParaRPr lang="en-US" altLang="en-US" sz="2000">
              <a:solidFill>
                <a:srgbClr val="0000FF"/>
              </a:solidFill>
              <a:latin typeface="Times New Roman" pitchFamily="18" charset="0"/>
              <a:cs typeface="Times New Roman" pitchFamily="18" charset="0"/>
            </a:endParaRPr>
          </a:p>
          <a:p>
            <a:pPr indent="465138" algn="just" eaLnBrk="1" hangingPunct="1"/>
            <a:r>
              <a:rPr lang="en-US" altLang="en-US" sz="2000">
                <a:solidFill>
                  <a:srgbClr val="0000FF"/>
                </a:solidFill>
                <a:latin typeface="Times New Roman" pitchFamily="18" charset="0"/>
                <a:cs typeface="Times New Roman" pitchFamily="18" charset="0"/>
              </a:rPr>
              <a:t>- Rèn luyện khả năng ghi nhớ có chủ định, phát triển óc sáng tạo cho trẻ.</a:t>
            </a:r>
          </a:p>
          <a:p>
            <a:pPr indent="465138" algn="just" eaLnBrk="1" hangingPunct="1"/>
            <a:endParaRPr lang="en-US" altLang="en-US" sz="2000">
              <a:solidFill>
                <a:srgbClr val="0000FF"/>
              </a:solidFill>
              <a:latin typeface="Times New Roman" pitchFamily="18" charset="0"/>
              <a:cs typeface="Times New Roman" pitchFamily="18" charset="0"/>
            </a:endParaRPr>
          </a:p>
          <a:p>
            <a:pPr indent="465138" algn="just" eaLnBrk="1" hangingPunct="1"/>
            <a:r>
              <a:rPr lang="en-US" altLang="en-US" sz="2000">
                <a:solidFill>
                  <a:srgbClr val="0000FF"/>
                </a:solidFill>
                <a:latin typeface="Times New Roman" pitchFamily="18" charset="0"/>
                <a:cs typeface="Times New Roman" pitchFamily="18" charset="0"/>
              </a:rPr>
              <a:t>- Giáo dục trẻ thích gieo trồng, theo dõi và chăm sóc cây xanh.</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1476">
                                            <p:txEl>
                                              <p:pRg st="0" end="0"/>
                                            </p:txEl>
                                          </p:spTgt>
                                        </p:tgtEl>
                                        <p:attrNameLst>
                                          <p:attrName>style.visibility</p:attrName>
                                        </p:attrNameLst>
                                      </p:cBhvr>
                                      <p:to>
                                        <p:strVal val="visible"/>
                                      </p:to>
                                    </p:set>
                                    <p:anim calcmode="lin" valueType="num">
                                      <p:cBhvr>
                                        <p:cTn id="7" dur="3000" fill="hold"/>
                                        <p:tgtEl>
                                          <p:spTgt spid="231476">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231476">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23147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31476">
                                            <p:txEl>
                                              <p:pRg st="2" end="2"/>
                                            </p:txEl>
                                          </p:spTgt>
                                        </p:tgtEl>
                                        <p:attrNameLst>
                                          <p:attrName>style.visibility</p:attrName>
                                        </p:attrNameLst>
                                      </p:cBhvr>
                                      <p:to>
                                        <p:strVal val="visible"/>
                                      </p:to>
                                    </p:set>
                                    <p:anim calcmode="lin" valueType="num">
                                      <p:cBhvr>
                                        <p:cTn id="14" dur="3000" fill="hold"/>
                                        <p:tgtEl>
                                          <p:spTgt spid="231476">
                                            <p:txEl>
                                              <p:pRg st="2" end="2"/>
                                            </p:txEl>
                                          </p:spTgt>
                                        </p:tgtEl>
                                        <p:attrNameLst>
                                          <p:attrName>ppt_w</p:attrName>
                                        </p:attrNameLst>
                                      </p:cBhvr>
                                      <p:tavLst>
                                        <p:tav tm="0">
                                          <p:val>
                                            <p:fltVal val="0"/>
                                          </p:val>
                                        </p:tav>
                                        <p:tav tm="100000">
                                          <p:val>
                                            <p:strVal val="#ppt_w"/>
                                          </p:val>
                                        </p:tav>
                                      </p:tavLst>
                                    </p:anim>
                                    <p:anim calcmode="lin" valueType="num">
                                      <p:cBhvr>
                                        <p:cTn id="15" dur="3000" fill="hold"/>
                                        <p:tgtEl>
                                          <p:spTgt spid="231476">
                                            <p:txEl>
                                              <p:pRg st="2" end="2"/>
                                            </p:txEl>
                                          </p:spTgt>
                                        </p:tgtEl>
                                        <p:attrNameLst>
                                          <p:attrName>ppt_h</p:attrName>
                                        </p:attrNameLst>
                                      </p:cBhvr>
                                      <p:tavLst>
                                        <p:tav tm="0">
                                          <p:val>
                                            <p:fltVal val="0"/>
                                          </p:val>
                                        </p:tav>
                                        <p:tav tm="100000">
                                          <p:val>
                                            <p:strVal val="#ppt_h"/>
                                          </p:val>
                                        </p:tav>
                                      </p:tavLst>
                                    </p:anim>
                                    <p:animEffect transition="in" filter="fade">
                                      <p:cBhvr>
                                        <p:cTn id="16" dur="3000"/>
                                        <p:tgtEl>
                                          <p:spTgt spid="231476">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31476">
                                            <p:txEl>
                                              <p:pRg st="4" end="4"/>
                                            </p:txEl>
                                          </p:spTgt>
                                        </p:tgtEl>
                                        <p:attrNameLst>
                                          <p:attrName>style.visibility</p:attrName>
                                        </p:attrNameLst>
                                      </p:cBhvr>
                                      <p:to>
                                        <p:strVal val="visible"/>
                                      </p:to>
                                    </p:set>
                                    <p:anim calcmode="lin" valueType="num">
                                      <p:cBhvr>
                                        <p:cTn id="21" dur="3000" fill="hold"/>
                                        <p:tgtEl>
                                          <p:spTgt spid="231476">
                                            <p:txEl>
                                              <p:pRg st="4" end="4"/>
                                            </p:txEl>
                                          </p:spTgt>
                                        </p:tgtEl>
                                        <p:attrNameLst>
                                          <p:attrName>ppt_w</p:attrName>
                                        </p:attrNameLst>
                                      </p:cBhvr>
                                      <p:tavLst>
                                        <p:tav tm="0">
                                          <p:val>
                                            <p:fltVal val="0"/>
                                          </p:val>
                                        </p:tav>
                                        <p:tav tm="100000">
                                          <p:val>
                                            <p:strVal val="#ppt_w"/>
                                          </p:val>
                                        </p:tav>
                                      </p:tavLst>
                                    </p:anim>
                                    <p:anim calcmode="lin" valueType="num">
                                      <p:cBhvr>
                                        <p:cTn id="22" dur="3000" fill="hold"/>
                                        <p:tgtEl>
                                          <p:spTgt spid="231476">
                                            <p:txEl>
                                              <p:pRg st="4" end="4"/>
                                            </p:txEl>
                                          </p:spTgt>
                                        </p:tgtEl>
                                        <p:attrNameLst>
                                          <p:attrName>ppt_h</p:attrName>
                                        </p:attrNameLst>
                                      </p:cBhvr>
                                      <p:tavLst>
                                        <p:tav tm="0">
                                          <p:val>
                                            <p:fltVal val="0"/>
                                          </p:val>
                                        </p:tav>
                                        <p:tav tm="100000">
                                          <p:val>
                                            <p:strVal val="#ppt_h"/>
                                          </p:val>
                                        </p:tav>
                                      </p:tavLst>
                                    </p:anim>
                                    <p:animEffect transition="in" filter="fade">
                                      <p:cBhvr>
                                        <p:cTn id="23" dur="3000"/>
                                        <p:tgtEl>
                                          <p:spTgt spid="231476">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231476">
                                            <p:txEl>
                                              <p:pRg st="6" end="6"/>
                                            </p:txEl>
                                          </p:spTgt>
                                        </p:tgtEl>
                                        <p:attrNameLst>
                                          <p:attrName>style.visibility</p:attrName>
                                        </p:attrNameLst>
                                      </p:cBhvr>
                                      <p:to>
                                        <p:strVal val="visible"/>
                                      </p:to>
                                    </p:set>
                                    <p:anim calcmode="lin" valueType="num">
                                      <p:cBhvr>
                                        <p:cTn id="28" dur="3000" fill="hold"/>
                                        <p:tgtEl>
                                          <p:spTgt spid="231476">
                                            <p:txEl>
                                              <p:pRg st="6" end="6"/>
                                            </p:txEl>
                                          </p:spTgt>
                                        </p:tgtEl>
                                        <p:attrNameLst>
                                          <p:attrName>ppt_w</p:attrName>
                                        </p:attrNameLst>
                                      </p:cBhvr>
                                      <p:tavLst>
                                        <p:tav tm="0">
                                          <p:val>
                                            <p:fltVal val="0"/>
                                          </p:val>
                                        </p:tav>
                                        <p:tav tm="100000">
                                          <p:val>
                                            <p:strVal val="#ppt_w"/>
                                          </p:val>
                                        </p:tav>
                                      </p:tavLst>
                                    </p:anim>
                                    <p:anim calcmode="lin" valueType="num">
                                      <p:cBhvr>
                                        <p:cTn id="29" dur="3000" fill="hold"/>
                                        <p:tgtEl>
                                          <p:spTgt spid="231476">
                                            <p:txEl>
                                              <p:pRg st="6" end="6"/>
                                            </p:txEl>
                                          </p:spTgt>
                                        </p:tgtEl>
                                        <p:attrNameLst>
                                          <p:attrName>ppt_h</p:attrName>
                                        </p:attrNameLst>
                                      </p:cBhvr>
                                      <p:tavLst>
                                        <p:tav tm="0">
                                          <p:val>
                                            <p:fltVal val="0"/>
                                          </p:val>
                                        </p:tav>
                                        <p:tav tm="100000">
                                          <p:val>
                                            <p:strVal val="#ppt_h"/>
                                          </p:val>
                                        </p:tav>
                                      </p:tavLst>
                                    </p:anim>
                                    <p:animEffect transition="in" filter="fade">
                                      <p:cBhvr>
                                        <p:cTn id="30" dur="3000"/>
                                        <p:tgtEl>
                                          <p:spTgt spid="231476">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231476">
                                            <p:txEl>
                                              <p:pRg st="8" end="8"/>
                                            </p:txEl>
                                          </p:spTgt>
                                        </p:tgtEl>
                                        <p:attrNameLst>
                                          <p:attrName>style.visibility</p:attrName>
                                        </p:attrNameLst>
                                      </p:cBhvr>
                                      <p:to>
                                        <p:strVal val="visible"/>
                                      </p:to>
                                    </p:set>
                                    <p:anim calcmode="lin" valueType="num">
                                      <p:cBhvr>
                                        <p:cTn id="35" dur="3000" fill="hold"/>
                                        <p:tgtEl>
                                          <p:spTgt spid="231476">
                                            <p:txEl>
                                              <p:pRg st="8" end="8"/>
                                            </p:txEl>
                                          </p:spTgt>
                                        </p:tgtEl>
                                        <p:attrNameLst>
                                          <p:attrName>ppt_w</p:attrName>
                                        </p:attrNameLst>
                                      </p:cBhvr>
                                      <p:tavLst>
                                        <p:tav tm="0">
                                          <p:val>
                                            <p:fltVal val="0"/>
                                          </p:val>
                                        </p:tav>
                                        <p:tav tm="100000">
                                          <p:val>
                                            <p:strVal val="#ppt_w"/>
                                          </p:val>
                                        </p:tav>
                                      </p:tavLst>
                                    </p:anim>
                                    <p:anim calcmode="lin" valueType="num">
                                      <p:cBhvr>
                                        <p:cTn id="36" dur="3000" fill="hold"/>
                                        <p:tgtEl>
                                          <p:spTgt spid="231476">
                                            <p:txEl>
                                              <p:pRg st="8" end="8"/>
                                            </p:txEl>
                                          </p:spTgt>
                                        </p:tgtEl>
                                        <p:attrNameLst>
                                          <p:attrName>ppt_h</p:attrName>
                                        </p:attrNameLst>
                                      </p:cBhvr>
                                      <p:tavLst>
                                        <p:tav tm="0">
                                          <p:val>
                                            <p:fltVal val="0"/>
                                          </p:val>
                                        </p:tav>
                                        <p:tav tm="100000">
                                          <p:val>
                                            <p:strVal val="#ppt_h"/>
                                          </p:val>
                                        </p:tav>
                                      </p:tavLst>
                                    </p:anim>
                                    <p:animEffect transition="in" filter="fade">
                                      <p:cBhvr>
                                        <p:cTn id="37" dur="3000"/>
                                        <p:tgtEl>
                                          <p:spTgt spid="2314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17" descr="131012khung-anh-kich-thuoc-l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171450"/>
            <a:ext cx="9753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mmprod_title"/>
          <p:cNvSpPr>
            <a:spLocks noGrp="1" noChangeArrowheads="1"/>
          </p:cNvSpPr>
          <p:nvPr>
            <p:ph type="title"/>
            <p:custDataLst>
              <p:tags r:id="rId2"/>
            </p:custDataLst>
          </p:nvPr>
        </p:nvSpPr>
        <p:spPr>
          <a:xfrm>
            <a:off x="838200" y="400050"/>
            <a:ext cx="8305800" cy="628650"/>
          </a:xfrm>
        </p:spPr>
        <p:txBody>
          <a:bodyPr lIns="0" tIns="0" rIns="0" bIns="0" anchor="ctr"/>
          <a:lstStyle/>
          <a:p>
            <a:pPr eaLnBrk="1" hangingPunct="1">
              <a:defRPr/>
            </a:pPr>
            <a:r>
              <a:rPr lang="en-US" sz="2800">
                <a:solidFill>
                  <a:srgbClr val="0000FF"/>
                </a:solidFill>
                <a:latin typeface="Arial" panose="020B0604020202020204" pitchFamily="34" charset="0"/>
              </a:rPr>
              <a:t>Sau khi hạt nảy mầm cây sẽ thế nào nhỉ?</a:t>
            </a:r>
          </a:p>
        </p:txBody>
      </p:sp>
      <p:sp>
        <p:nvSpPr>
          <p:cNvPr id="26628" name="mmprod_s2_1041"/>
          <p:cNvSpPr txBox="1">
            <a:spLocks noChangeArrowheads="1"/>
          </p:cNvSpPr>
          <p:nvPr>
            <p:custDataLst>
              <p:tags r:id="rId3"/>
            </p:custDataLst>
          </p:nvPr>
        </p:nvSpPr>
        <p:spPr bwMode="auto">
          <a:xfrm>
            <a:off x="3149600" y="1314450"/>
            <a:ext cx="4079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1) </a:t>
            </a:r>
            <a:endParaRPr lang="en-US" altLang="en-US" sz="2800">
              <a:solidFill>
                <a:schemeClr val="tx2"/>
              </a:solidFill>
              <a:latin typeface="Arial" charset="0"/>
            </a:endParaRPr>
          </a:p>
        </p:txBody>
      </p:sp>
      <p:sp>
        <p:nvSpPr>
          <p:cNvPr id="26629" name="mmprod_s1_1021"/>
          <p:cNvSpPr txBox="1">
            <a:spLocks noChangeArrowheads="1"/>
          </p:cNvSpPr>
          <p:nvPr>
            <p:custDataLst>
              <p:tags r:id="rId4"/>
            </p:custDataLst>
          </p:nvPr>
        </p:nvSpPr>
        <p:spPr bwMode="auto">
          <a:xfrm>
            <a:off x="3556000" y="1314450"/>
            <a:ext cx="52403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chemeClr val="tx2"/>
                </a:solidFill>
                <a:latin typeface="Arial" charset="0"/>
              </a:rPr>
              <a:t> </a:t>
            </a:r>
            <a:r>
              <a:rPr lang="en-US" altLang="en-US" sz="2800">
                <a:solidFill>
                  <a:srgbClr val="0000FF"/>
                </a:solidFill>
                <a:latin typeface="Arial" charset="0"/>
              </a:rPr>
              <a:t>Cây ra hoa</a:t>
            </a:r>
          </a:p>
        </p:txBody>
      </p:sp>
      <p:sp>
        <p:nvSpPr>
          <p:cNvPr id="26630" name="mmprod_s2_1042"/>
          <p:cNvSpPr txBox="1">
            <a:spLocks noChangeArrowheads="1"/>
          </p:cNvSpPr>
          <p:nvPr>
            <p:custDataLst>
              <p:tags r:id="rId5"/>
            </p:custDataLst>
          </p:nvPr>
        </p:nvSpPr>
        <p:spPr bwMode="auto">
          <a:xfrm>
            <a:off x="3073400" y="1885950"/>
            <a:ext cx="40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2) </a:t>
            </a:r>
            <a:endParaRPr lang="en-US" altLang="en-US" sz="2800">
              <a:solidFill>
                <a:schemeClr val="tx2"/>
              </a:solidFill>
              <a:latin typeface="Arial" charset="0"/>
            </a:endParaRPr>
          </a:p>
        </p:txBody>
      </p:sp>
      <p:sp>
        <p:nvSpPr>
          <p:cNvPr id="26631" name="mmprod_s1_1022"/>
          <p:cNvSpPr txBox="1">
            <a:spLocks noChangeArrowheads="1"/>
          </p:cNvSpPr>
          <p:nvPr>
            <p:custDataLst>
              <p:tags r:id="rId6"/>
            </p:custDataLst>
          </p:nvPr>
        </p:nvSpPr>
        <p:spPr bwMode="auto">
          <a:xfrm>
            <a:off x="3479800" y="1885950"/>
            <a:ext cx="52403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 Cây cao lớn</a:t>
            </a:r>
          </a:p>
        </p:txBody>
      </p:sp>
      <p:sp>
        <p:nvSpPr>
          <p:cNvPr id="26632" name="mmprod_s2_1043"/>
          <p:cNvSpPr txBox="1">
            <a:spLocks noChangeArrowheads="1"/>
          </p:cNvSpPr>
          <p:nvPr>
            <p:custDataLst>
              <p:tags r:id="rId7"/>
            </p:custDataLst>
          </p:nvPr>
        </p:nvSpPr>
        <p:spPr bwMode="auto">
          <a:xfrm>
            <a:off x="3073400" y="2457450"/>
            <a:ext cx="400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3) </a:t>
            </a:r>
            <a:endParaRPr lang="en-US" altLang="en-US" sz="2800">
              <a:solidFill>
                <a:schemeClr val="tx2"/>
              </a:solidFill>
              <a:latin typeface="Arial" charset="0"/>
            </a:endParaRPr>
          </a:p>
        </p:txBody>
      </p:sp>
      <p:sp>
        <p:nvSpPr>
          <p:cNvPr id="26633" name="mmprod_s1_1023"/>
          <p:cNvSpPr txBox="1">
            <a:spLocks noChangeArrowheads="1"/>
          </p:cNvSpPr>
          <p:nvPr>
            <p:custDataLst>
              <p:tags r:id="rId8"/>
            </p:custDataLst>
          </p:nvPr>
        </p:nvSpPr>
        <p:spPr bwMode="auto">
          <a:xfrm>
            <a:off x="3467100" y="2457450"/>
            <a:ext cx="5253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chemeClr val="tx2"/>
                </a:solidFill>
                <a:latin typeface="Arial" charset="0"/>
              </a:rPr>
              <a:t> </a:t>
            </a:r>
            <a:r>
              <a:rPr lang="en-US" altLang="en-US" sz="2800">
                <a:solidFill>
                  <a:srgbClr val="0000FF"/>
                </a:solidFill>
                <a:latin typeface="Arial" charset="0"/>
              </a:rPr>
              <a:t>Cây con</a:t>
            </a:r>
          </a:p>
        </p:txBody>
      </p:sp>
      <p:sp>
        <p:nvSpPr>
          <p:cNvPr id="26634" name="mmprod_s2_1044"/>
          <p:cNvSpPr txBox="1">
            <a:spLocks noChangeArrowheads="1"/>
          </p:cNvSpPr>
          <p:nvPr>
            <p:custDataLst>
              <p:tags r:id="rId9"/>
            </p:custDataLst>
          </p:nvPr>
        </p:nvSpPr>
        <p:spPr bwMode="auto">
          <a:xfrm>
            <a:off x="3073400" y="3028950"/>
            <a:ext cx="427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4) </a:t>
            </a:r>
            <a:endParaRPr lang="en-US" altLang="en-US" sz="2800">
              <a:solidFill>
                <a:schemeClr val="tx2"/>
              </a:solidFill>
              <a:latin typeface="Arial" charset="0"/>
            </a:endParaRPr>
          </a:p>
        </p:txBody>
      </p:sp>
      <p:sp>
        <p:nvSpPr>
          <p:cNvPr id="26635" name="mmprod_s1_1024"/>
          <p:cNvSpPr txBox="1">
            <a:spLocks noChangeArrowheads="1"/>
          </p:cNvSpPr>
          <p:nvPr>
            <p:custDataLst>
              <p:tags r:id="rId10"/>
            </p:custDataLst>
          </p:nvPr>
        </p:nvSpPr>
        <p:spPr bwMode="auto">
          <a:xfrm>
            <a:off x="3505200" y="3028950"/>
            <a:ext cx="52149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chemeClr val="tx2"/>
                </a:solidFill>
                <a:latin typeface="Arial" charset="0"/>
              </a:rPr>
              <a:t> </a:t>
            </a:r>
            <a:r>
              <a:rPr lang="en-US" altLang="en-US" sz="2800">
                <a:solidFill>
                  <a:srgbClr val="0000FF"/>
                </a:solidFill>
                <a:latin typeface="Arial" charset="0"/>
              </a:rPr>
              <a:t>Cây trưởng thành</a:t>
            </a:r>
          </a:p>
        </p:txBody>
      </p:sp>
      <p:sp>
        <p:nvSpPr>
          <p:cNvPr id="94790" name="Oval 582"/>
          <p:cNvSpPr>
            <a:spLocks noChangeArrowheads="1"/>
          </p:cNvSpPr>
          <p:nvPr/>
        </p:nvSpPr>
        <p:spPr bwMode="auto">
          <a:xfrm>
            <a:off x="2819400" y="2343150"/>
            <a:ext cx="762000" cy="5715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p>
        </p:txBody>
      </p:sp>
      <p:pic>
        <p:nvPicPr>
          <p:cNvPr id="94791" name="dung.mp3">
            <a:hlinkClick r:id="" action="ppaction://media"/>
          </p:cNvPr>
          <p:cNvPicPr>
            <a:picLocks noRot="1" noChangeAspect="1" noChangeArrowheads="1"/>
          </p:cNvPicPr>
          <p:nvPr>
            <a:audioFile r:link="rId11"/>
          </p:nvPr>
        </p:nvPicPr>
        <p:blipFill>
          <a:blip r:embed="rId14">
            <a:extLst>
              <a:ext uri="{28A0092B-C50C-407E-A947-70E740481C1C}">
                <a14:useLocalDpi xmlns:a14="http://schemas.microsoft.com/office/drawing/2010/main" val="0"/>
              </a:ext>
            </a:extLst>
          </a:blip>
          <a:srcRect/>
          <a:stretch>
            <a:fillRect/>
          </a:stretch>
        </p:blipFill>
        <p:spPr bwMode="auto">
          <a:xfrm>
            <a:off x="8153400" y="37147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790"/>
                                        </p:tgtEl>
                                        <p:attrNameLst>
                                          <p:attrName>style.visibility</p:attrName>
                                        </p:attrNameLst>
                                      </p:cBhvr>
                                      <p:to>
                                        <p:strVal val="visible"/>
                                      </p:to>
                                    </p:set>
                                    <p:animEffect transition="in" filter="checkerboard(across)">
                                      <p:cBhvr>
                                        <p:cTn id="7" dur="500"/>
                                        <p:tgtEl>
                                          <p:spTgt spid="94790"/>
                                        </p:tgtEl>
                                      </p:cBhvr>
                                    </p:animEffect>
                                  </p:childTnLst>
                                </p:cTn>
                              </p:par>
                              <p:par>
                                <p:cTn id="8" presetID="1" presetClass="mediacall" presetSubtype="0" fill="hold" nodeType="withEffect">
                                  <p:stCondLst>
                                    <p:cond delay="0"/>
                                  </p:stCondLst>
                                  <p:childTnLst>
                                    <p:cmd type="call" cmd="playFrom(0.0)">
                                      <p:cBhvr>
                                        <p:cTn id="9" dur="2720" fill="hold"/>
                                        <p:tgtEl>
                                          <p:spTgt spid="947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94791"/>
                </p:tgtEl>
              </p:cMediaNode>
            </p:audio>
          </p:childTnLst>
        </p:cTn>
      </p:par>
    </p:tnLst>
    <p:bldLst>
      <p:bldP spid="947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21" descr="131012khung-anh-kich-thuoc-l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171450"/>
            <a:ext cx="94488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mmprod_title"/>
          <p:cNvSpPr>
            <a:spLocks noGrp="1" noChangeArrowheads="1"/>
          </p:cNvSpPr>
          <p:nvPr>
            <p:ph type="title"/>
            <p:custDataLst>
              <p:tags r:id="rId2"/>
            </p:custDataLst>
          </p:nvPr>
        </p:nvSpPr>
        <p:spPr>
          <a:xfrm>
            <a:off x="609600" y="514350"/>
            <a:ext cx="7848600" cy="628650"/>
          </a:xfrm>
        </p:spPr>
        <p:txBody>
          <a:bodyPr lIns="0" tIns="0" rIns="0" bIns="0" anchor="ctr"/>
          <a:lstStyle/>
          <a:p>
            <a:pPr eaLnBrk="1" hangingPunct="1">
              <a:defRPr/>
            </a:pPr>
            <a:r>
              <a:rPr lang="vi-VN" sz="2800">
                <a:solidFill>
                  <a:srgbClr val="0000FF"/>
                </a:solidFill>
                <a:latin typeface="Times New Roman" panose="02020603050405020304" pitchFamily="18" charset="0"/>
                <a:cs typeface="Times New Roman" panose="02020603050405020304" pitchFamily="18" charset="0"/>
              </a:rPr>
              <a:t>Các con phải làm gì để cây ra hoa kết quả?</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7652" name="mmprod_s2_1041"/>
          <p:cNvSpPr txBox="1">
            <a:spLocks noChangeArrowheads="1"/>
          </p:cNvSpPr>
          <p:nvPr>
            <p:custDataLst>
              <p:tags r:id="rId3"/>
            </p:custDataLst>
          </p:nvPr>
        </p:nvSpPr>
        <p:spPr bwMode="auto">
          <a:xfrm>
            <a:off x="3073400" y="1371600"/>
            <a:ext cx="4079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1)</a:t>
            </a:r>
            <a:r>
              <a:rPr lang="en-US" altLang="en-US" sz="2800">
                <a:solidFill>
                  <a:srgbClr val="0000FF"/>
                </a:solidFill>
                <a:latin typeface="Franklin Gothic Medium" pitchFamily="34" charset="0"/>
              </a:rPr>
              <a:t> </a:t>
            </a:r>
          </a:p>
        </p:txBody>
      </p:sp>
      <p:sp>
        <p:nvSpPr>
          <p:cNvPr id="27653" name="mmprod_s1_1021"/>
          <p:cNvSpPr txBox="1">
            <a:spLocks noChangeArrowheads="1"/>
          </p:cNvSpPr>
          <p:nvPr>
            <p:custDataLst>
              <p:tags r:id="rId4"/>
            </p:custDataLst>
          </p:nvPr>
        </p:nvSpPr>
        <p:spPr bwMode="auto">
          <a:xfrm>
            <a:off x="3479800" y="1371600"/>
            <a:ext cx="52403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chemeClr val="tx2"/>
                </a:solidFill>
                <a:latin typeface="Franklin Gothic Medium" pitchFamily="34" charset="0"/>
              </a:rPr>
              <a:t> </a:t>
            </a:r>
            <a:r>
              <a:rPr lang="en-US" altLang="en-US" sz="2800">
                <a:solidFill>
                  <a:srgbClr val="0000FF"/>
                </a:solidFill>
                <a:latin typeface="Arial" charset="0"/>
              </a:rPr>
              <a:t>Tưới nước</a:t>
            </a:r>
          </a:p>
        </p:txBody>
      </p:sp>
      <p:sp>
        <p:nvSpPr>
          <p:cNvPr id="27654" name="mmprod_s2_1042"/>
          <p:cNvSpPr txBox="1">
            <a:spLocks noChangeArrowheads="1"/>
          </p:cNvSpPr>
          <p:nvPr>
            <p:custDataLst>
              <p:tags r:id="rId5"/>
            </p:custDataLst>
          </p:nvPr>
        </p:nvSpPr>
        <p:spPr bwMode="auto">
          <a:xfrm>
            <a:off x="2997200" y="2000250"/>
            <a:ext cx="40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2)</a:t>
            </a:r>
            <a:r>
              <a:rPr lang="en-US" altLang="en-US" sz="2800">
                <a:solidFill>
                  <a:srgbClr val="0000FF"/>
                </a:solidFill>
                <a:latin typeface="Franklin Gothic Medium" pitchFamily="34" charset="0"/>
              </a:rPr>
              <a:t> </a:t>
            </a:r>
            <a:endParaRPr lang="en-US" altLang="en-US" sz="2800">
              <a:solidFill>
                <a:schemeClr val="tx2"/>
              </a:solidFill>
              <a:latin typeface="Franklin Gothic Medium" pitchFamily="34" charset="0"/>
            </a:endParaRPr>
          </a:p>
        </p:txBody>
      </p:sp>
      <p:sp>
        <p:nvSpPr>
          <p:cNvPr id="27655" name="mmprod_s1_1022"/>
          <p:cNvSpPr txBox="1">
            <a:spLocks noChangeArrowheads="1"/>
          </p:cNvSpPr>
          <p:nvPr>
            <p:custDataLst>
              <p:tags r:id="rId6"/>
            </p:custDataLst>
          </p:nvPr>
        </p:nvSpPr>
        <p:spPr bwMode="auto">
          <a:xfrm>
            <a:off x="3403600" y="2000250"/>
            <a:ext cx="52403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 Chăm sóc cây</a:t>
            </a:r>
          </a:p>
        </p:txBody>
      </p:sp>
      <p:sp>
        <p:nvSpPr>
          <p:cNvPr id="27656" name="mmprod_s2_1043"/>
          <p:cNvSpPr txBox="1">
            <a:spLocks noChangeArrowheads="1"/>
          </p:cNvSpPr>
          <p:nvPr>
            <p:custDataLst>
              <p:tags r:id="rId7"/>
            </p:custDataLst>
          </p:nvPr>
        </p:nvSpPr>
        <p:spPr bwMode="auto">
          <a:xfrm>
            <a:off x="2997200" y="2571750"/>
            <a:ext cx="400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3)</a:t>
            </a:r>
            <a:r>
              <a:rPr lang="en-US" altLang="en-US" sz="2800">
                <a:solidFill>
                  <a:srgbClr val="0000FF"/>
                </a:solidFill>
                <a:latin typeface="Franklin Gothic Medium" pitchFamily="34" charset="0"/>
              </a:rPr>
              <a:t> </a:t>
            </a:r>
          </a:p>
        </p:txBody>
      </p:sp>
      <p:sp>
        <p:nvSpPr>
          <p:cNvPr id="27657" name="mmprod_s1_1023"/>
          <p:cNvSpPr txBox="1">
            <a:spLocks noChangeArrowheads="1"/>
          </p:cNvSpPr>
          <p:nvPr>
            <p:custDataLst>
              <p:tags r:id="rId8"/>
            </p:custDataLst>
          </p:nvPr>
        </p:nvSpPr>
        <p:spPr bwMode="auto">
          <a:xfrm>
            <a:off x="3390900" y="2571750"/>
            <a:ext cx="5253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chemeClr val="tx2"/>
                </a:solidFill>
                <a:latin typeface="Franklin Gothic Medium" pitchFamily="34" charset="0"/>
              </a:rPr>
              <a:t> </a:t>
            </a:r>
            <a:r>
              <a:rPr lang="en-US" altLang="en-US" sz="2800">
                <a:solidFill>
                  <a:srgbClr val="0000FF"/>
                </a:solidFill>
                <a:latin typeface="Arial" charset="0"/>
              </a:rPr>
              <a:t>Cả hai ý đều đúng</a:t>
            </a:r>
          </a:p>
        </p:txBody>
      </p:sp>
      <p:sp>
        <p:nvSpPr>
          <p:cNvPr id="95678" name="Oval 446"/>
          <p:cNvSpPr>
            <a:spLocks noChangeArrowheads="1"/>
          </p:cNvSpPr>
          <p:nvPr/>
        </p:nvSpPr>
        <p:spPr bwMode="auto">
          <a:xfrm>
            <a:off x="2667000" y="2400300"/>
            <a:ext cx="838200" cy="6286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p>
        </p:txBody>
      </p:sp>
      <p:pic>
        <p:nvPicPr>
          <p:cNvPr id="95679" name="dung.mp3">
            <a:hlinkClick r:id="" action="ppaction://media"/>
          </p:cNvPr>
          <p:cNvPicPr>
            <a:picLocks noRot="1" noChangeAspect="1" noChangeArrowheads="1"/>
          </p:cNvPicPr>
          <p:nvPr>
            <a:audioFile r:link="rId9"/>
          </p:nvPr>
        </p:nvPicPr>
        <p:blipFill>
          <a:blip r:embed="rId12">
            <a:extLst>
              <a:ext uri="{28A0092B-C50C-407E-A947-70E740481C1C}">
                <a14:useLocalDpi xmlns:a14="http://schemas.microsoft.com/office/drawing/2010/main" val="0"/>
              </a:ext>
            </a:extLst>
          </a:blip>
          <a:srcRect/>
          <a:stretch>
            <a:fillRect/>
          </a:stretch>
        </p:blipFill>
        <p:spPr bwMode="auto">
          <a:xfrm>
            <a:off x="7848600" y="36576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678"/>
                                        </p:tgtEl>
                                        <p:attrNameLst>
                                          <p:attrName>style.visibility</p:attrName>
                                        </p:attrNameLst>
                                      </p:cBhvr>
                                      <p:to>
                                        <p:strVal val="visible"/>
                                      </p:to>
                                    </p:set>
                                    <p:animEffect transition="in" filter="box(in)">
                                      <p:cBhvr>
                                        <p:cTn id="7" dur="500"/>
                                        <p:tgtEl>
                                          <p:spTgt spid="95678"/>
                                        </p:tgtEl>
                                      </p:cBhvr>
                                    </p:animEffect>
                                  </p:childTnLst>
                                </p:cTn>
                              </p:par>
                              <p:par>
                                <p:cTn id="8" presetID="1" presetClass="mediacall" presetSubtype="0" fill="hold" nodeType="withEffect">
                                  <p:stCondLst>
                                    <p:cond delay="0"/>
                                  </p:stCondLst>
                                  <p:childTnLst>
                                    <p:cmd type="call" cmd="playFrom(0.0)">
                                      <p:cBhvr>
                                        <p:cTn id="9" dur="2720" fill="hold"/>
                                        <p:tgtEl>
                                          <p:spTgt spid="9567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95679"/>
                </p:tgtEl>
              </p:cMediaNode>
            </p:audio>
          </p:childTnLst>
        </p:cTn>
      </p:par>
    </p:tnLst>
    <p:bldLst>
      <p:bldP spid="9567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61" descr="131012khung-anh-kich-thuoc-l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601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mmprod_title"/>
          <p:cNvSpPr>
            <a:spLocks noGrp="1" noChangeArrowheads="1"/>
          </p:cNvSpPr>
          <p:nvPr>
            <p:ph type="title"/>
            <p:custDataLst>
              <p:tags r:id="rId2"/>
            </p:custDataLst>
          </p:nvPr>
        </p:nvSpPr>
        <p:spPr>
          <a:xfrm>
            <a:off x="838200" y="457200"/>
            <a:ext cx="8001000" cy="628650"/>
          </a:xfrm>
        </p:spPr>
        <p:txBody>
          <a:bodyPr lIns="0" tIns="0" rIns="0" bIns="0" anchor="ctr"/>
          <a:lstStyle/>
          <a:p>
            <a:pPr eaLnBrk="1" hangingPunct="1">
              <a:defRPr/>
            </a:pPr>
            <a:r>
              <a:rPr lang="vi-VN" sz="2800">
                <a:solidFill>
                  <a:srgbClr val="0000FF"/>
                </a:solidFill>
                <a:latin typeface="Times New Roman" panose="02020603050405020304" pitchFamily="18" charset="0"/>
                <a:cs typeface="Times New Roman" panose="02020603050405020304" pitchFamily="18" charset="0"/>
              </a:rPr>
              <a:t>Cây nhờ vào các yếu tố nào để sống và lớn lên?</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8676" name="mmprod_s2_1041"/>
          <p:cNvSpPr txBox="1">
            <a:spLocks noChangeArrowheads="1"/>
          </p:cNvSpPr>
          <p:nvPr>
            <p:custDataLst>
              <p:tags r:id="rId3"/>
            </p:custDataLst>
          </p:nvPr>
        </p:nvSpPr>
        <p:spPr bwMode="auto">
          <a:xfrm>
            <a:off x="2159000" y="1200150"/>
            <a:ext cx="4016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1)</a:t>
            </a:r>
            <a:r>
              <a:rPr lang="en-US" altLang="en-US">
                <a:solidFill>
                  <a:schemeClr val="tx2"/>
                </a:solidFill>
                <a:latin typeface="Franklin Gothic Medium" pitchFamily="34" charset="0"/>
              </a:rPr>
              <a:t> </a:t>
            </a:r>
          </a:p>
        </p:txBody>
      </p:sp>
      <p:sp>
        <p:nvSpPr>
          <p:cNvPr id="28677" name="mmprod_s1_1021"/>
          <p:cNvSpPr txBox="1">
            <a:spLocks noChangeArrowheads="1"/>
          </p:cNvSpPr>
          <p:nvPr>
            <p:custDataLst>
              <p:tags r:id="rId4"/>
            </p:custDataLst>
          </p:nvPr>
        </p:nvSpPr>
        <p:spPr bwMode="auto">
          <a:xfrm>
            <a:off x="2565400" y="1200150"/>
            <a:ext cx="52403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Đất, nước, ánh sáng</a:t>
            </a:r>
          </a:p>
        </p:txBody>
      </p:sp>
      <p:sp>
        <p:nvSpPr>
          <p:cNvPr id="28678" name="mmprod_s2_1042"/>
          <p:cNvSpPr txBox="1">
            <a:spLocks noChangeArrowheads="1"/>
          </p:cNvSpPr>
          <p:nvPr>
            <p:custDataLst>
              <p:tags r:id="rId5"/>
            </p:custDataLst>
          </p:nvPr>
        </p:nvSpPr>
        <p:spPr bwMode="auto">
          <a:xfrm>
            <a:off x="2159000" y="1657350"/>
            <a:ext cx="4016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2)</a:t>
            </a:r>
            <a:r>
              <a:rPr lang="en-US" altLang="en-US">
                <a:solidFill>
                  <a:schemeClr val="tx2"/>
                </a:solidFill>
                <a:latin typeface="Franklin Gothic Medium" pitchFamily="34" charset="0"/>
              </a:rPr>
              <a:t> </a:t>
            </a:r>
          </a:p>
        </p:txBody>
      </p:sp>
      <p:sp>
        <p:nvSpPr>
          <p:cNvPr id="28679" name="mmprod_s1_1022"/>
          <p:cNvSpPr txBox="1">
            <a:spLocks noChangeArrowheads="1"/>
          </p:cNvSpPr>
          <p:nvPr>
            <p:custDataLst>
              <p:tags r:id="rId6"/>
            </p:custDataLst>
          </p:nvPr>
        </p:nvSpPr>
        <p:spPr bwMode="auto">
          <a:xfrm>
            <a:off x="2565400" y="1657350"/>
            <a:ext cx="52403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Đất, nước, không khí, ánh sáng</a:t>
            </a:r>
          </a:p>
        </p:txBody>
      </p:sp>
      <p:sp>
        <p:nvSpPr>
          <p:cNvPr id="28680" name="mmprod_s2_1043"/>
          <p:cNvSpPr txBox="1">
            <a:spLocks noChangeArrowheads="1"/>
          </p:cNvSpPr>
          <p:nvPr>
            <p:custDataLst>
              <p:tags r:id="rId7"/>
            </p:custDataLst>
          </p:nvPr>
        </p:nvSpPr>
        <p:spPr bwMode="auto">
          <a:xfrm>
            <a:off x="2125663" y="2100263"/>
            <a:ext cx="4016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3)</a:t>
            </a:r>
            <a:r>
              <a:rPr lang="en-US" altLang="en-US">
                <a:solidFill>
                  <a:schemeClr val="tx2"/>
                </a:solidFill>
                <a:latin typeface="Franklin Gothic Medium" pitchFamily="34" charset="0"/>
              </a:rPr>
              <a:t> </a:t>
            </a:r>
          </a:p>
        </p:txBody>
      </p:sp>
      <p:sp>
        <p:nvSpPr>
          <p:cNvPr id="28681" name="mmprod_s1_1023"/>
          <p:cNvSpPr txBox="1">
            <a:spLocks noChangeArrowheads="1"/>
          </p:cNvSpPr>
          <p:nvPr>
            <p:custDataLst>
              <p:tags r:id="rId8"/>
            </p:custDataLst>
          </p:nvPr>
        </p:nvSpPr>
        <p:spPr bwMode="auto">
          <a:xfrm>
            <a:off x="2532063" y="2100263"/>
            <a:ext cx="5240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Đất, nước, không khí, ánh sáng, chăm sóc con người</a:t>
            </a:r>
          </a:p>
        </p:txBody>
      </p:sp>
      <p:sp>
        <p:nvSpPr>
          <p:cNvPr id="28682" name="mmprod_s2_1044"/>
          <p:cNvSpPr txBox="1">
            <a:spLocks noChangeArrowheads="1"/>
          </p:cNvSpPr>
          <p:nvPr>
            <p:custDataLst>
              <p:tags r:id="rId9"/>
            </p:custDataLst>
          </p:nvPr>
        </p:nvSpPr>
        <p:spPr bwMode="auto">
          <a:xfrm>
            <a:off x="2125663" y="2870200"/>
            <a:ext cx="4016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4)</a:t>
            </a:r>
            <a:r>
              <a:rPr lang="en-US" altLang="en-US">
                <a:solidFill>
                  <a:schemeClr val="tx2"/>
                </a:solidFill>
                <a:latin typeface="Franklin Gothic Medium" pitchFamily="34" charset="0"/>
              </a:rPr>
              <a:t> </a:t>
            </a:r>
          </a:p>
        </p:txBody>
      </p:sp>
      <p:sp>
        <p:nvSpPr>
          <p:cNvPr id="28683" name="mmprod_s1_1024"/>
          <p:cNvSpPr txBox="1">
            <a:spLocks noChangeArrowheads="1"/>
          </p:cNvSpPr>
          <p:nvPr>
            <p:custDataLst>
              <p:tags r:id="rId10"/>
            </p:custDataLst>
          </p:nvPr>
        </p:nvSpPr>
        <p:spPr bwMode="auto">
          <a:xfrm>
            <a:off x="2532063" y="2870200"/>
            <a:ext cx="52403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Đất, nước</a:t>
            </a:r>
            <a:r>
              <a:rPr lang="en-US" altLang="en-US">
                <a:solidFill>
                  <a:srgbClr val="0000FF"/>
                </a:solidFill>
                <a:latin typeface="Franklin Gothic Medium" pitchFamily="34" charset="0"/>
              </a:rPr>
              <a:t>.</a:t>
            </a:r>
            <a:endParaRPr lang="en-US" altLang="en-US">
              <a:solidFill>
                <a:schemeClr val="tx2"/>
              </a:solidFill>
              <a:latin typeface="Franklin Gothic Medium" pitchFamily="34" charset="0"/>
            </a:endParaRPr>
          </a:p>
        </p:txBody>
      </p:sp>
      <p:sp>
        <p:nvSpPr>
          <p:cNvPr id="99854" name="Oval 526"/>
          <p:cNvSpPr>
            <a:spLocks noChangeArrowheads="1"/>
          </p:cNvSpPr>
          <p:nvPr/>
        </p:nvSpPr>
        <p:spPr bwMode="auto">
          <a:xfrm>
            <a:off x="1828800" y="2000250"/>
            <a:ext cx="838200" cy="5715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p>
        </p:txBody>
      </p:sp>
      <p:pic>
        <p:nvPicPr>
          <p:cNvPr id="99855" name="dung.mp3">
            <a:hlinkClick r:id="" action="ppaction://media"/>
          </p:cNvPr>
          <p:cNvPicPr>
            <a:picLocks noRot="1" noChangeAspect="1" noChangeArrowheads="1"/>
          </p:cNvPicPr>
          <p:nvPr>
            <a:audioFile r:link="rId11"/>
          </p:nvPr>
        </p:nvPicPr>
        <p:blipFill>
          <a:blip r:embed="rId14">
            <a:extLst>
              <a:ext uri="{28A0092B-C50C-407E-A947-70E740481C1C}">
                <a14:useLocalDpi xmlns:a14="http://schemas.microsoft.com/office/drawing/2010/main" val="0"/>
              </a:ext>
            </a:extLst>
          </a:blip>
          <a:srcRect/>
          <a:stretch>
            <a:fillRect/>
          </a:stretch>
        </p:blipFill>
        <p:spPr bwMode="auto">
          <a:xfrm>
            <a:off x="8305800" y="3886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854"/>
                                        </p:tgtEl>
                                        <p:attrNameLst>
                                          <p:attrName>style.visibility</p:attrName>
                                        </p:attrNameLst>
                                      </p:cBhvr>
                                      <p:to>
                                        <p:strVal val="visible"/>
                                      </p:to>
                                    </p:set>
                                    <p:animEffect transition="in" filter="box(in)">
                                      <p:cBhvr>
                                        <p:cTn id="7" dur="500"/>
                                        <p:tgtEl>
                                          <p:spTgt spid="99854"/>
                                        </p:tgtEl>
                                      </p:cBhvr>
                                    </p:animEffect>
                                  </p:childTnLst>
                                </p:cTn>
                              </p:par>
                              <p:par>
                                <p:cTn id="8" presetID="1" presetClass="mediacall" presetSubtype="0" fill="hold" nodeType="withEffect">
                                  <p:stCondLst>
                                    <p:cond delay="0"/>
                                  </p:stCondLst>
                                  <p:childTnLst>
                                    <p:cmd type="call" cmd="playFrom(0.0)">
                                      <p:cBhvr>
                                        <p:cTn id="9" dur="2720" fill="hold"/>
                                        <p:tgtEl>
                                          <p:spTgt spid="998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99855"/>
                </p:tgtEl>
              </p:cMediaNode>
            </p:audio>
          </p:childTnLst>
        </p:cTn>
      </p:par>
    </p:tnLst>
    <p:bldLst>
      <p:bldP spid="998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61" descr="131012khung-anh-kich-thuoc-l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171450"/>
            <a:ext cx="9067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2" name="mmprod_title"/>
          <p:cNvSpPr>
            <a:spLocks noGrp="1" noChangeArrowheads="1"/>
          </p:cNvSpPr>
          <p:nvPr>
            <p:ph type="title"/>
            <p:custDataLst>
              <p:tags r:id="rId2"/>
            </p:custDataLst>
          </p:nvPr>
        </p:nvSpPr>
        <p:spPr>
          <a:xfrm>
            <a:off x="609600" y="800100"/>
            <a:ext cx="8382000" cy="857250"/>
          </a:xfrm>
        </p:spPr>
        <p:txBody>
          <a:bodyPr lIns="0" tIns="0" rIns="0" bIns="0" anchor="ctr"/>
          <a:lstStyle/>
          <a:p>
            <a:pPr eaLnBrk="1" hangingPunct="1">
              <a:defRPr/>
            </a:pPr>
            <a:r>
              <a:rPr lang="vi-VN" sz="2800">
                <a:solidFill>
                  <a:srgbClr val="0000FF"/>
                </a:solidFill>
                <a:latin typeface="Times New Roman" panose="02020603050405020304" pitchFamily="18" charset="0"/>
                <a:cs typeface="Times New Roman" panose="02020603050405020304" pitchFamily="18" charset="0"/>
              </a:rPr>
              <a:t>Quá trình phát triển của cây phải trải qua 6 giai đoạn</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9700" name="mmprod_s2_1041"/>
          <p:cNvSpPr txBox="1">
            <a:spLocks noChangeArrowheads="1"/>
          </p:cNvSpPr>
          <p:nvPr>
            <p:custDataLst>
              <p:tags r:id="rId3"/>
            </p:custDataLst>
          </p:nvPr>
        </p:nvSpPr>
        <p:spPr bwMode="auto">
          <a:xfrm>
            <a:off x="1701800" y="2228850"/>
            <a:ext cx="4016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1)</a:t>
            </a:r>
            <a:r>
              <a:rPr lang="en-US" altLang="en-US" sz="2800">
                <a:solidFill>
                  <a:schemeClr val="tx2"/>
                </a:solidFill>
                <a:latin typeface="Franklin Gothic Medium" pitchFamily="34" charset="0"/>
              </a:rPr>
              <a:t> </a:t>
            </a:r>
          </a:p>
        </p:txBody>
      </p:sp>
      <p:sp>
        <p:nvSpPr>
          <p:cNvPr id="29701" name="mmprod_s1_1021"/>
          <p:cNvSpPr txBox="1">
            <a:spLocks noChangeArrowheads="1"/>
          </p:cNvSpPr>
          <p:nvPr>
            <p:custDataLst>
              <p:tags r:id="rId4"/>
            </p:custDataLst>
          </p:nvPr>
        </p:nvSpPr>
        <p:spPr bwMode="auto">
          <a:xfrm>
            <a:off x="2133600" y="2228850"/>
            <a:ext cx="52403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Đúng</a:t>
            </a:r>
          </a:p>
        </p:txBody>
      </p:sp>
      <p:sp>
        <p:nvSpPr>
          <p:cNvPr id="29702" name="mmprod_s2_1042"/>
          <p:cNvSpPr txBox="1">
            <a:spLocks noChangeArrowheads="1"/>
          </p:cNvSpPr>
          <p:nvPr>
            <p:custDataLst>
              <p:tags r:id="rId5"/>
            </p:custDataLst>
          </p:nvPr>
        </p:nvSpPr>
        <p:spPr bwMode="auto">
          <a:xfrm>
            <a:off x="5969000" y="2171700"/>
            <a:ext cx="4016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2) </a:t>
            </a:r>
          </a:p>
        </p:txBody>
      </p:sp>
      <p:sp>
        <p:nvSpPr>
          <p:cNvPr id="29703" name="mmprod_s1_1022"/>
          <p:cNvSpPr txBox="1">
            <a:spLocks noChangeArrowheads="1"/>
          </p:cNvSpPr>
          <p:nvPr>
            <p:custDataLst>
              <p:tags r:id="rId6"/>
            </p:custDataLst>
          </p:nvPr>
        </p:nvSpPr>
        <p:spPr bwMode="auto">
          <a:xfrm>
            <a:off x="6375400" y="2171700"/>
            <a:ext cx="52403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eaLnBrk="1" hangingPunct="1"/>
            <a:r>
              <a:rPr lang="en-US" altLang="en-US" sz="2800">
                <a:solidFill>
                  <a:srgbClr val="0000FF"/>
                </a:solidFill>
                <a:latin typeface="Arial" charset="0"/>
              </a:rPr>
              <a:t>sai</a:t>
            </a:r>
          </a:p>
        </p:txBody>
      </p:sp>
      <p:sp>
        <p:nvSpPr>
          <p:cNvPr id="138486" name="Oval 246"/>
          <p:cNvSpPr>
            <a:spLocks noChangeArrowheads="1"/>
          </p:cNvSpPr>
          <p:nvPr/>
        </p:nvSpPr>
        <p:spPr bwMode="auto">
          <a:xfrm>
            <a:off x="1295400" y="2114550"/>
            <a:ext cx="838200" cy="6286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p>
        </p:txBody>
      </p:sp>
      <p:pic>
        <p:nvPicPr>
          <p:cNvPr id="138487" name="dung.mp3">
            <a:hlinkClick r:id="" action="ppaction://media"/>
          </p:cNvPr>
          <p:cNvPicPr>
            <a:picLocks noRot="1" noChangeAspect="1" noChangeArrowheads="1"/>
          </p:cNvPicPr>
          <p:nvPr>
            <a:audioFile r:link="rId7"/>
          </p:nvPr>
        </p:nvPicPr>
        <p:blipFill>
          <a:blip r:embed="rId10">
            <a:extLst>
              <a:ext uri="{28A0092B-C50C-407E-A947-70E740481C1C}">
                <a14:useLocalDpi xmlns:a14="http://schemas.microsoft.com/office/drawing/2010/main" val="0"/>
              </a:ext>
            </a:extLst>
          </a:blip>
          <a:srcRect/>
          <a:stretch>
            <a:fillRect/>
          </a:stretch>
        </p:blipFill>
        <p:spPr bwMode="auto">
          <a:xfrm>
            <a:off x="7848600" y="37719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8486"/>
                                        </p:tgtEl>
                                        <p:attrNameLst>
                                          <p:attrName>style.visibility</p:attrName>
                                        </p:attrNameLst>
                                      </p:cBhvr>
                                      <p:to>
                                        <p:strVal val="visible"/>
                                      </p:to>
                                    </p:set>
                                    <p:animEffect transition="in" filter="box(in)">
                                      <p:cBhvr>
                                        <p:cTn id="7" dur="500"/>
                                        <p:tgtEl>
                                          <p:spTgt spid="138486"/>
                                        </p:tgtEl>
                                      </p:cBhvr>
                                    </p:animEffect>
                                  </p:childTnLst>
                                </p:cTn>
                              </p:par>
                              <p:par>
                                <p:cTn id="8" presetID="1" presetClass="mediacall" presetSubtype="0" fill="hold" nodeType="withEffect">
                                  <p:stCondLst>
                                    <p:cond delay="0"/>
                                  </p:stCondLst>
                                  <p:childTnLst>
                                    <p:cmd type="call" cmd="playFrom(0.0)">
                                      <p:cBhvr>
                                        <p:cTn id="9" dur="2720" fill="hold"/>
                                        <p:tgtEl>
                                          <p:spTgt spid="13848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38487"/>
                </p:tgtEl>
              </p:cMediaNode>
            </p:audio>
          </p:childTnLst>
        </p:cTn>
      </p:par>
    </p:tnLst>
    <p:bldLst>
      <p:bldP spid="1384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131012khung-anh-kich-thuoc-l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450"/>
            <a:ext cx="9753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ChangeArrowheads="1"/>
          </p:cNvSpPr>
          <p:nvPr/>
        </p:nvSpPr>
        <p:spPr bwMode="auto">
          <a:xfrm>
            <a:off x="3449053" y="1768475"/>
            <a:ext cx="14013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1" hangingPunct="1">
              <a:spcBef>
                <a:spcPct val="20000"/>
              </a:spcBef>
            </a:pPr>
            <a:r>
              <a:rPr lang="en-US" altLang="en-US" sz="2800" dirty="0" err="1" smtClean="0">
                <a:solidFill>
                  <a:srgbClr val="0000FF"/>
                </a:solidFill>
                <a:latin typeface="Times New Roman" pitchFamily="18" charset="0"/>
                <a:cs typeface="Times New Roman" pitchFamily="18" charset="0"/>
              </a:rPr>
              <a:t>mở</a:t>
            </a: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rộng</a:t>
            </a:r>
            <a:endParaRPr lang="en-US" alt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25717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1747"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571750"/>
          </a:xfrm>
          <a:prstGeom prst="rect">
            <a:avLst/>
          </a:prstGeom>
          <a:solidFill>
            <a:srgbClr val="C1EF2F"/>
          </a:solidFill>
          <a:ln w="38100">
            <a:solidFill>
              <a:srgbClr val="0000FF"/>
            </a:solidFill>
            <a:miter lim="800000"/>
            <a:headEnd/>
            <a:tailEnd/>
          </a:ln>
        </p:spPr>
      </p:pic>
      <p:pic>
        <p:nvPicPr>
          <p:cNvPr id="31748" name="Picture 4" descr="Pictu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28900"/>
            <a:ext cx="4572000" cy="25146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5" descr="anhbao297jpg-0942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628900"/>
            <a:ext cx="4343400" cy="25146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4088" name="Oval 8"/>
          <p:cNvSpPr>
            <a:spLocks noChangeArrowheads="1"/>
          </p:cNvSpPr>
          <p:nvPr/>
        </p:nvSpPr>
        <p:spPr bwMode="auto">
          <a:xfrm>
            <a:off x="228600" y="2000250"/>
            <a:ext cx="838200" cy="571500"/>
          </a:xfrm>
          <a:prstGeom prst="ellipse">
            <a:avLst/>
          </a:prstGeom>
          <a:solidFill>
            <a:schemeClr val="bg1"/>
          </a:solidFill>
          <a:ln w="38100">
            <a:solidFill>
              <a:srgbClr val="FF0000"/>
            </a:solidFill>
            <a:round/>
            <a:headEnd/>
            <a:tailEnd/>
          </a:ln>
        </p:spPr>
        <p:txBody>
          <a:bodyPr wrap="none" anchor="ctr"/>
          <a:lstStyle/>
          <a:p>
            <a:pPr algn="ctr" eaLnBrk="1" hangingPunct="1"/>
            <a:r>
              <a:rPr lang="en-US" altLang="en-US" sz="5400">
                <a:solidFill>
                  <a:srgbClr val="FF0000"/>
                </a:solidFill>
              </a:rPr>
              <a:t>1</a:t>
            </a:r>
          </a:p>
        </p:txBody>
      </p:sp>
      <p:sp>
        <p:nvSpPr>
          <p:cNvPr id="174089" name="Oval 9"/>
          <p:cNvSpPr>
            <a:spLocks noChangeArrowheads="1"/>
          </p:cNvSpPr>
          <p:nvPr/>
        </p:nvSpPr>
        <p:spPr bwMode="auto">
          <a:xfrm>
            <a:off x="4953000" y="2000250"/>
            <a:ext cx="762000" cy="514350"/>
          </a:xfrm>
          <a:prstGeom prst="ellipse">
            <a:avLst/>
          </a:prstGeom>
          <a:solidFill>
            <a:schemeClr val="bg1"/>
          </a:solidFill>
          <a:ln w="38100">
            <a:solidFill>
              <a:srgbClr val="FF0000"/>
            </a:solidFill>
            <a:round/>
            <a:headEnd/>
            <a:tailEnd/>
          </a:ln>
        </p:spPr>
        <p:txBody>
          <a:bodyPr wrap="none" anchor="ctr"/>
          <a:lstStyle/>
          <a:p>
            <a:pPr algn="ctr" eaLnBrk="1" hangingPunct="1"/>
            <a:r>
              <a:rPr lang="en-US" altLang="en-US" sz="5400">
                <a:solidFill>
                  <a:srgbClr val="FF0000"/>
                </a:solidFill>
              </a:rPr>
              <a:t>2</a:t>
            </a:r>
          </a:p>
        </p:txBody>
      </p:sp>
      <p:sp>
        <p:nvSpPr>
          <p:cNvPr id="174090" name="Oval 10"/>
          <p:cNvSpPr>
            <a:spLocks noChangeArrowheads="1"/>
          </p:cNvSpPr>
          <p:nvPr/>
        </p:nvSpPr>
        <p:spPr bwMode="auto">
          <a:xfrm>
            <a:off x="0" y="4514850"/>
            <a:ext cx="838200" cy="628650"/>
          </a:xfrm>
          <a:prstGeom prst="ellipse">
            <a:avLst/>
          </a:prstGeom>
          <a:solidFill>
            <a:schemeClr val="bg1"/>
          </a:solidFill>
          <a:ln w="38100">
            <a:solidFill>
              <a:srgbClr val="FF0000"/>
            </a:solidFill>
            <a:round/>
            <a:headEnd/>
            <a:tailEnd/>
          </a:ln>
        </p:spPr>
        <p:txBody>
          <a:bodyPr wrap="none" anchor="ctr"/>
          <a:lstStyle/>
          <a:p>
            <a:pPr algn="ctr" eaLnBrk="1" hangingPunct="1"/>
            <a:r>
              <a:rPr lang="en-US" altLang="en-US" sz="5400">
                <a:solidFill>
                  <a:srgbClr val="FF0000"/>
                </a:solidFill>
              </a:rPr>
              <a:t>3</a:t>
            </a:r>
          </a:p>
        </p:txBody>
      </p:sp>
      <p:sp>
        <p:nvSpPr>
          <p:cNvPr id="174091" name="Oval 11"/>
          <p:cNvSpPr>
            <a:spLocks noChangeArrowheads="1"/>
          </p:cNvSpPr>
          <p:nvPr/>
        </p:nvSpPr>
        <p:spPr bwMode="auto">
          <a:xfrm>
            <a:off x="4724400" y="4572000"/>
            <a:ext cx="762000" cy="571500"/>
          </a:xfrm>
          <a:prstGeom prst="ellipse">
            <a:avLst/>
          </a:prstGeom>
          <a:solidFill>
            <a:schemeClr val="bg1"/>
          </a:solidFill>
          <a:ln w="38100">
            <a:solidFill>
              <a:srgbClr val="FF0000"/>
            </a:solidFill>
            <a:round/>
            <a:headEnd/>
            <a:tailEnd/>
          </a:ln>
        </p:spPr>
        <p:txBody>
          <a:bodyPr wrap="none" anchor="ctr"/>
          <a:lstStyle/>
          <a:p>
            <a:pPr algn="ctr" eaLnBrk="1" hangingPunct="1"/>
            <a:r>
              <a:rPr lang="en-US" altLang="en-US" sz="5400">
                <a:solidFill>
                  <a:srgbClr val="FF0000"/>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74088"/>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grpId="0" nodeType="clickEffect">
                                  <p:stCondLst>
                                    <p:cond delay="0"/>
                                  </p:stCondLst>
                                  <p:childTnLst>
                                    <p:animRot by="21600000">
                                      <p:cBhvr>
                                        <p:cTn id="10" dur="2000" fill="hold"/>
                                        <p:tgtEl>
                                          <p:spTgt spid="17408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grpId="0" nodeType="clickEffect">
                                  <p:stCondLst>
                                    <p:cond delay="0"/>
                                  </p:stCondLst>
                                  <p:childTnLst>
                                    <p:animRot by="21600000">
                                      <p:cBhvr>
                                        <p:cTn id="14" dur="2000" fill="hold"/>
                                        <p:tgtEl>
                                          <p:spTgt spid="174090"/>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grpId="0" nodeType="clickEffect">
                                  <p:stCondLst>
                                    <p:cond delay="0"/>
                                  </p:stCondLst>
                                  <p:childTnLst>
                                    <p:animRot by="21600000">
                                      <p:cBhvr>
                                        <p:cTn id="18" dur="2000" fill="hold"/>
                                        <p:tgtEl>
                                          <p:spTgt spid="1740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8" grpId="0" animBg="1"/>
      <p:bldP spid="174089" grpId="0" animBg="1"/>
      <p:bldP spid="174090" grpId="0" animBg="1"/>
      <p:bldP spid="1740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p:cNvSpPr>
            <a:spLocks noChangeArrowheads="1"/>
          </p:cNvSpPr>
          <p:nvPr/>
        </p:nvSpPr>
        <p:spPr bwMode="auto">
          <a:xfrm>
            <a:off x="304800" y="114300"/>
            <a:ext cx="8610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400050" algn="ctr" eaLnBrk="1" hangingPunct="1"/>
            <a:r>
              <a:rPr lang="vi-VN" altLang="en-US" sz="3200">
                <a:solidFill>
                  <a:srgbClr val="CF270B"/>
                </a:solidFill>
                <a:latin typeface="Times New Roman" pitchFamily="18" charset="0"/>
                <a:cs typeface="Times New Roman" pitchFamily="18" charset="0"/>
              </a:rPr>
              <a:t>Chú ý</a:t>
            </a:r>
            <a:endParaRPr lang="en-US" altLang="en-US" sz="2800">
              <a:solidFill>
                <a:srgbClr val="0000FF"/>
              </a:solidFill>
              <a:latin typeface="Times New Roman" pitchFamily="18" charset="0"/>
              <a:cs typeface="Times New Roman" pitchFamily="18" charset="0"/>
            </a:endParaRPr>
          </a:p>
          <a:p>
            <a:pPr indent="400050" algn="just" eaLnBrk="1" hangingPunct="1">
              <a:buFontTx/>
              <a:buChar char="-"/>
            </a:pPr>
            <a:r>
              <a:rPr lang="en-US" altLang="en-US" sz="2800">
                <a:solidFill>
                  <a:srgbClr val="0000FF"/>
                </a:solidFill>
                <a:latin typeface="Times New Roman" pitchFamily="18" charset="0"/>
                <a:cs typeface="Times New Roman" pitchFamily="18" charset="0"/>
              </a:rPr>
              <a:t>Qua bài học này các con cần nhớ quá trình phát triển của cây phái trải qua 6 giai đoạn. Giai đoạn thứ nhất gieo hạt, giai đoạn thứ hai hạt nảy mầm, giai đoạn thứ ba cây con, giai đoạn thứ tư cây trưởng thành, giai đoạn thứ năm ra hoa, giai đoạn thứ sáu cây kết quả.</a:t>
            </a:r>
          </a:p>
          <a:p>
            <a:pPr indent="400050" algn="just" eaLnBrk="1" hangingPunct="1">
              <a:buFontTx/>
              <a:buChar char="-"/>
            </a:pPr>
            <a:r>
              <a:rPr lang="en-US" altLang="en-US" sz="2800">
                <a:solidFill>
                  <a:srgbClr val="0000FF"/>
                </a:solidFill>
                <a:latin typeface="Times New Roman" pitchFamily="18" charset="0"/>
                <a:cs typeface="Times New Roman" pitchFamily="18" charset="0"/>
              </a:rPr>
              <a:t>Cây rất cần có đủ nước, ánh sáng, đất, không khí và sự chăm sóc của con người,để cây lớn lên và phát triển. </a:t>
            </a:r>
          </a:p>
          <a:p>
            <a:pPr indent="400050" algn="just" eaLnBrk="1" hangingPunct="1">
              <a:buFontTx/>
              <a:buChar char="-"/>
            </a:pPr>
            <a:r>
              <a:rPr lang="en-US" altLang="en-US" sz="2800">
                <a:solidFill>
                  <a:srgbClr val="0000FF"/>
                </a:solidFill>
                <a:latin typeface="Times New Roman" pitchFamily="18" charset="0"/>
                <a:cs typeface="Times New Roman" pitchFamily="18" charset="0"/>
              </a:rPr>
              <a:t>Cây rất cần cho đời sống con người, cây cho ta bóng mát, gỗ, cho ta thiên nhiên tươi đẹp, cho ta những quả chín thơm ngon, cho ta môi trường trong sạch, thoáng mát.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0580">
                                            <p:txEl>
                                              <p:pRg st="1" end="1"/>
                                            </p:txEl>
                                          </p:spTgt>
                                        </p:tgtEl>
                                        <p:attrNameLst>
                                          <p:attrName>style.visibility</p:attrName>
                                        </p:attrNameLst>
                                      </p:cBhvr>
                                      <p:to>
                                        <p:strVal val="visible"/>
                                      </p:to>
                                    </p:set>
                                    <p:anim calcmode="lin" valueType="num">
                                      <p:cBhvr>
                                        <p:cTn id="7" dur="2000" fill="hold"/>
                                        <p:tgtEl>
                                          <p:spTgt spid="280580">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280580">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280580">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80580">
                                            <p:txEl>
                                              <p:pRg st="0" end="0"/>
                                            </p:txEl>
                                          </p:spTgt>
                                        </p:tgtEl>
                                        <p:attrNameLst>
                                          <p:attrName>style.visibility</p:attrName>
                                        </p:attrNameLst>
                                      </p:cBhvr>
                                      <p:to>
                                        <p:strVal val="visible"/>
                                      </p:to>
                                    </p:set>
                                    <p:anim calcmode="lin" valueType="num">
                                      <p:cBhvr>
                                        <p:cTn id="14" dur="2000" fill="hold"/>
                                        <p:tgtEl>
                                          <p:spTgt spid="280580">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280580">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28058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80580">
                                            <p:txEl>
                                              <p:pRg st="2" end="2"/>
                                            </p:txEl>
                                          </p:spTgt>
                                        </p:tgtEl>
                                        <p:attrNameLst>
                                          <p:attrName>style.visibility</p:attrName>
                                        </p:attrNameLst>
                                      </p:cBhvr>
                                      <p:to>
                                        <p:strVal val="visible"/>
                                      </p:to>
                                    </p:set>
                                    <p:anim calcmode="lin" valueType="num">
                                      <p:cBhvr>
                                        <p:cTn id="21" dur="2000" fill="hold"/>
                                        <p:tgtEl>
                                          <p:spTgt spid="280580">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280580">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28058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280580">
                                            <p:txEl>
                                              <p:pRg st="3" end="3"/>
                                            </p:txEl>
                                          </p:spTgt>
                                        </p:tgtEl>
                                        <p:attrNameLst>
                                          <p:attrName>style.visibility</p:attrName>
                                        </p:attrNameLst>
                                      </p:cBhvr>
                                      <p:to>
                                        <p:strVal val="visible"/>
                                      </p:to>
                                    </p:set>
                                    <p:anim calcmode="lin" valueType="num">
                                      <p:cBhvr>
                                        <p:cTn id="28" dur="2000" fill="hold"/>
                                        <p:tgtEl>
                                          <p:spTgt spid="280580">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280580">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280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131012khung-anh-kich-thuoc-l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450"/>
            <a:ext cx="9753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ontent Placeholder 11"/>
          <p:cNvSpPr>
            <a:spLocks/>
          </p:cNvSpPr>
          <p:nvPr/>
        </p:nvSpPr>
        <p:spPr bwMode="auto">
          <a:xfrm>
            <a:off x="304800" y="1085850"/>
            <a:ext cx="8839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800" i="1" dirty="0">
                <a:latin typeface="Times New Roman" pitchFamily="18" charset="0"/>
                <a:cs typeface="Times New Roman" pitchFamily="18" charset="0"/>
              </a:rPr>
              <a:t> 	</a:t>
            </a:r>
            <a:endParaRPr lang="en-US" altLang="en-US" sz="2400" b="1" dirty="0">
              <a:solidFill>
                <a:srgbClr val="CF270B"/>
              </a:solidFill>
              <a:cs typeface="Times New Roman" pitchFamily="18" charset="0"/>
            </a:endParaRPr>
          </a:p>
          <a:p>
            <a:pPr marL="342900" indent="-342900" algn="ctr" eaLnBrk="1" hangingPunct="1">
              <a:spcBef>
                <a:spcPct val="20000"/>
              </a:spcBef>
            </a:pPr>
            <a:r>
              <a:rPr lang="en-US" altLang="en-US" sz="2400" dirty="0">
                <a:solidFill>
                  <a:srgbClr val="170777"/>
                </a:solidFill>
                <a:cs typeface="Times New Roman" pitchFamily="18" charset="0"/>
              </a:rPr>
              <a:t>		</a:t>
            </a:r>
            <a:r>
              <a:rPr lang="en-US" altLang="en-US" sz="2800" dirty="0">
                <a:solidFill>
                  <a:srgbClr val="FF0000"/>
                </a:solidFill>
                <a:latin typeface="Times New Roman" pitchFamily="18" charset="0"/>
                <a:cs typeface="Times New Roman" pitchFamily="18" charset="0"/>
              </a:rPr>
              <a:t>3. </a:t>
            </a:r>
            <a:r>
              <a:rPr lang="en-US" altLang="en-US" sz="2800" dirty="0" err="1" smtClean="0">
                <a:solidFill>
                  <a:srgbClr val="FF0000"/>
                </a:solidFill>
                <a:latin typeface="Times New Roman" pitchFamily="18" charset="0"/>
                <a:cs typeface="Times New Roman" pitchFamily="18" charset="0"/>
              </a:rPr>
              <a:t>kết</a:t>
            </a:r>
            <a:r>
              <a:rPr lang="en-US" altLang="en-US" sz="2800" dirty="0" smtClean="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thúc</a:t>
            </a:r>
            <a:r>
              <a:rPr lang="en-US" altLang="en-US" sz="2800" dirty="0">
                <a:solidFill>
                  <a:srgbClr val="FF0000"/>
                </a:solidFill>
                <a:latin typeface="Times New Roman" pitchFamily="18" charset="0"/>
                <a:cs typeface="Times New Roman" pitchFamily="18" charset="0"/>
              </a:rPr>
              <a:t>:</a:t>
            </a:r>
          </a:p>
          <a:p>
            <a:pPr marL="342900" indent="-342900" algn="ctr" eaLnBrk="1" hangingPunct="1">
              <a:spcBef>
                <a:spcPct val="20000"/>
              </a:spcBef>
            </a:pPr>
            <a:r>
              <a:rPr lang="en-US" altLang="en-US" sz="2800" dirty="0">
                <a:solidFill>
                  <a:srgbClr val="170777"/>
                </a:solidFill>
                <a:latin typeface="Times New Roman" pitchFamily="18" charset="0"/>
                <a:cs typeface="Times New Roman" pitchFamily="18" charset="0"/>
              </a:rPr>
              <a:t>		</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Cả</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lớp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bài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Em</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yêu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cây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xanh</a:t>
            </a:r>
            <a:r>
              <a:rPr lang="en-US" altLang="en-US" sz="2800" dirty="0">
                <a:solidFill>
                  <a:srgbClr val="0000FF"/>
                </a:solidFill>
                <a:latin typeface="Times New Roman" pitchFamily="18" charset="0"/>
                <a:cs typeface="Times New Roman" pitchFamily="18" charset="0"/>
              </a:rPr>
              <a:t>”.</a:t>
            </a:r>
          </a:p>
          <a:p>
            <a:pPr marL="342900" indent="-342900" eaLnBrk="1" hangingPunct="1">
              <a:spcBef>
                <a:spcPct val="20000"/>
              </a:spcBef>
              <a:buFontTx/>
              <a:buChar char="•"/>
            </a:pPr>
            <a:endParaRPr lang="en-US" altLang="en-US" sz="2800" dirty="0">
              <a:solidFill>
                <a:srgbClr val="0000FF"/>
              </a:solidFill>
              <a:latin typeface="Times New Roman" pitchFamily="18" charset="0"/>
              <a:cs typeface="Times New Roman" pitchFamily="18" charset="0"/>
            </a:endParaRPr>
          </a:p>
          <a:p>
            <a:pPr marL="342900" indent="-342900" eaLnBrk="1" hangingPunct="1">
              <a:spcBef>
                <a:spcPct val="20000"/>
              </a:spcBef>
              <a:buFontTx/>
              <a:buChar char="•"/>
            </a:pPr>
            <a:endParaRPr lang="en-US" altLang="en-US" sz="2800" b="1" dirty="0">
              <a:solidFill>
                <a:srgbClr val="CF270B"/>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533400" y="2000250"/>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endParaRPr lang="vi-VN" altLang="en-US" b="1">
              <a:solidFill>
                <a:srgbClr val="0000CC"/>
              </a:solidFill>
              <a:latin typeface="Times New Roman" pitchFamily="18" charset="0"/>
              <a:cs typeface="Times New Roman" pitchFamily="18" charset="0"/>
            </a:endParaRPr>
          </a:p>
        </p:txBody>
      </p:sp>
      <p:pic>
        <p:nvPicPr>
          <p:cNvPr id="34819" name="Picture 3" descr="a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12" name="Rectangle 64"/>
          <p:cNvSpPr>
            <a:spLocks noChangeArrowheads="1"/>
          </p:cNvSpPr>
          <p:nvPr/>
        </p:nvSpPr>
        <p:spPr bwMode="auto">
          <a:xfrm>
            <a:off x="533400" y="668338"/>
            <a:ext cx="84582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just" eaLnBrk="1" hangingPunct="1">
              <a:spcBef>
                <a:spcPct val="50000"/>
              </a:spcBef>
            </a:pPr>
            <a:r>
              <a:rPr lang="en-US" altLang="en-US" sz="2800"/>
              <a:t>    </a:t>
            </a:r>
            <a:r>
              <a:rPr lang="en-US" altLang="en-US" sz="2800" b="1">
                <a:solidFill>
                  <a:srgbClr val="FF0000"/>
                </a:solidFill>
                <a:latin typeface="Times New Roman" pitchFamily="18" charset="0"/>
                <a:cs typeface="Times New Roman" pitchFamily="18" charset="0"/>
              </a:rPr>
              <a:t>II. Chuẩn bị:</a:t>
            </a:r>
          </a:p>
          <a:p>
            <a:pPr marL="342900" indent="-342900" eaLnBrk="1" hangingPunct="1"/>
            <a:r>
              <a:rPr lang="en-US" altLang="en-US" sz="2800">
                <a:solidFill>
                  <a:srgbClr val="1A1AFA"/>
                </a:solidFill>
                <a:latin typeface="Times New Roman" pitchFamily="18" charset="0"/>
                <a:cs typeface="Times New Roman" pitchFamily="18" charset="0"/>
              </a:rPr>
              <a:t>- Slide hình ảnh một số các hình ảnh sự phát triển của cây.</a:t>
            </a:r>
          </a:p>
          <a:p>
            <a:pPr marL="342900" indent="-342900" eaLnBrk="1" hangingPunct="1"/>
            <a:r>
              <a:rPr lang="en-US" altLang="en-US" sz="2800">
                <a:solidFill>
                  <a:srgbClr val="1A1AFA"/>
                </a:solidFill>
                <a:latin typeface="Times New Roman" pitchFamily="18" charset="0"/>
                <a:cs typeface="Times New Roman" pitchFamily="18" charset="0"/>
              </a:rPr>
              <a:t>-Máy vi tính, đĩa nhạc, đoạn phim “Sự phát triển của cây”</a:t>
            </a:r>
          </a:p>
          <a:p>
            <a:pPr marL="342900" indent="-342900" eaLnBrk="1" hangingPunct="1"/>
            <a:r>
              <a:rPr lang="en-US" altLang="en-US" sz="2800">
                <a:solidFill>
                  <a:srgbClr val="1A1AFA"/>
                </a:solidFill>
                <a:latin typeface="Times New Roman" pitchFamily="18" charset="0"/>
                <a:cs typeface="Times New Roman" pitchFamily="18" charset="0"/>
              </a:rPr>
              <a:t>- Bộ lô tô các giai đoạn phát triển của cây.</a:t>
            </a:r>
            <a:endParaRPr lang="en-US" altLang="en-US" sz="4000">
              <a:solidFill>
                <a:srgbClr val="1A1AFA"/>
              </a:solidFill>
              <a:latin typeface="Times New Roman" pitchFamily="18" charset="0"/>
              <a:cs typeface="Times New Roman" pitchFamily="18" charset="0"/>
            </a:endParaRPr>
          </a:p>
          <a:p>
            <a:pPr marL="342900" indent="-342900" algn="ctr" eaLnBrk="1" hangingPunct="1">
              <a:spcBef>
                <a:spcPct val="50000"/>
              </a:spcBef>
            </a:pPr>
            <a:endParaRPr lang="en-US" altLang="en-US" sz="4000" b="1">
              <a:solidFill>
                <a:srgbClr val="1A1AFA"/>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6912"/>
                                        </p:tgtEl>
                                        <p:attrNameLst>
                                          <p:attrName>style.visibility</p:attrName>
                                        </p:attrNameLst>
                                      </p:cBhvr>
                                      <p:to>
                                        <p:strVal val="visible"/>
                                      </p:to>
                                    </p:set>
                                    <p:animEffect transition="in" filter="fade">
                                      <p:cBhvr>
                                        <p:cTn id="7" dur="2000"/>
                                        <p:tgtEl>
                                          <p:spTgt spid="206912"/>
                                        </p:tgtEl>
                                      </p:cBhvr>
                                    </p:animEffect>
                                    <p:anim calcmode="lin" valueType="num">
                                      <p:cBhvr>
                                        <p:cTn id="8" dur="2000" fill="hold"/>
                                        <p:tgtEl>
                                          <p:spTgt spid="206912"/>
                                        </p:tgtEl>
                                        <p:attrNameLst>
                                          <p:attrName>ppt_x</p:attrName>
                                        </p:attrNameLst>
                                      </p:cBhvr>
                                      <p:tavLst>
                                        <p:tav tm="0">
                                          <p:val>
                                            <p:strVal val="#ppt_x"/>
                                          </p:val>
                                        </p:tav>
                                        <p:tav tm="100000">
                                          <p:val>
                                            <p:strVal val="#ppt_x"/>
                                          </p:val>
                                        </p:tav>
                                      </p:tavLst>
                                    </p:anim>
                                    <p:anim calcmode="lin" valueType="num">
                                      <p:cBhvr>
                                        <p:cTn id="9" dur="2000" fill="hold"/>
                                        <p:tgtEl>
                                          <p:spTgt spid="2069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p:txBody>
          <a:bodyPr/>
          <a:lstStyle/>
          <a:p>
            <a:pPr eaLnBrk="1" hangingPunct="1">
              <a:buFontTx/>
              <a:buNone/>
            </a:pPr>
            <a:r>
              <a:rPr lang="en-US" altLang="en-US" dirty="0" smtClean="0">
                <a:solidFill>
                  <a:srgbClr val="FF0000"/>
                </a:solidFill>
                <a:latin typeface="Times New Roman" pitchFamily="18" charset="0"/>
                <a:cs typeface="Times New Roman" pitchFamily="18" charset="0"/>
              </a:rPr>
              <a:t>1. </a:t>
            </a:r>
            <a:r>
              <a:rPr lang="en-US" altLang="en-US" dirty="0" err="1" smtClean="0">
                <a:solidFill>
                  <a:srgbClr val="FF0000"/>
                </a:solidFill>
                <a:latin typeface="Times New Roman" pitchFamily="18" charset="0"/>
                <a:cs typeface="Times New Roman" pitchFamily="18" charset="0"/>
              </a:rPr>
              <a:t>Ổn</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định</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tổ</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chức</a:t>
            </a:r>
            <a:r>
              <a:rPr lang="en-US" altLang="en-US" dirty="0" smtClean="0">
                <a:solidFill>
                  <a:srgbClr val="FF0000"/>
                </a:solidFill>
                <a:latin typeface="Times New Roman" pitchFamily="18" charset="0"/>
                <a:cs typeface="Times New Roman" pitchFamily="18" charset="0"/>
              </a:rPr>
              <a:t>:</a:t>
            </a:r>
          </a:p>
          <a:p>
            <a:pPr eaLnBrk="1" hangingPunct="1">
              <a:buFontTx/>
              <a:buNone/>
            </a:pPr>
            <a:r>
              <a:rPr lang="en-US" altLang="en-US" dirty="0" err="1" smtClean="0">
                <a:solidFill>
                  <a:srgbClr val="1A1AFA"/>
                </a:solidFill>
                <a:latin typeface="Times New Roman" pitchFamily="18" charset="0"/>
                <a:cs typeface="Times New Roman" pitchFamily="18" charset="0"/>
              </a:rPr>
              <a:t>Trước</a:t>
            </a:r>
            <a:r>
              <a:rPr lang="en-US" altLang="en-US" dirty="0" smtClean="0">
                <a:solidFill>
                  <a:srgbClr val="1A1AFA"/>
                </a:solidFill>
                <a:latin typeface="Times New Roman" pitchFamily="18" charset="0"/>
                <a:cs typeface="Times New Roman" pitchFamily="18" charset="0"/>
              </a:rPr>
              <a:t> </a:t>
            </a:r>
            <a:r>
              <a:rPr lang="en-US" altLang="en-US" dirty="0" err="1" smtClean="0">
                <a:solidFill>
                  <a:srgbClr val="1A1AFA"/>
                </a:solidFill>
                <a:latin typeface="Times New Roman" pitchFamily="18" charset="0"/>
                <a:cs typeface="Times New Roman" pitchFamily="18" charset="0"/>
              </a:rPr>
              <a:t>khi</a:t>
            </a:r>
            <a:r>
              <a:rPr lang="en-US" altLang="en-US" dirty="0" smtClean="0">
                <a:solidFill>
                  <a:srgbClr val="1A1AFA"/>
                </a:solidFill>
                <a:latin typeface="Times New Roman" pitchFamily="18" charset="0"/>
                <a:cs typeface="Times New Roman" pitchFamily="18" charset="0"/>
              </a:rPr>
              <a:t> </a:t>
            </a:r>
            <a:r>
              <a:rPr lang="en-US" altLang="en-US" dirty="0" err="1" smtClean="0">
                <a:solidFill>
                  <a:srgbClr val="1A1AFA"/>
                </a:solidFill>
                <a:latin typeface="Times New Roman" pitchFamily="18" charset="0"/>
                <a:cs typeface="Times New Roman" pitchFamily="18" charset="0"/>
              </a:rPr>
              <a:t>vào</a:t>
            </a:r>
            <a:r>
              <a:rPr lang="en-US" altLang="en-US" dirty="0" smtClean="0">
                <a:solidFill>
                  <a:srgbClr val="1A1AFA"/>
                </a:solidFill>
                <a:latin typeface="Times New Roman" pitchFamily="18" charset="0"/>
                <a:cs typeface="Times New Roman" pitchFamily="18" charset="0"/>
              </a:rPr>
              <a:t> </a:t>
            </a:r>
            <a:r>
              <a:rPr lang="en-US" altLang="en-US" dirty="0" err="1" smtClean="0">
                <a:solidFill>
                  <a:srgbClr val="1A1AFA"/>
                </a:solidFill>
                <a:latin typeface="Times New Roman" pitchFamily="18" charset="0"/>
                <a:cs typeface="Times New Roman" pitchFamily="18" charset="0"/>
              </a:rPr>
              <a:t>bài</a:t>
            </a:r>
            <a:r>
              <a:rPr lang="en-US" altLang="en-US" dirty="0" smtClean="0">
                <a:solidFill>
                  <a:srgbClr val="1A1AFA"/>
                </a:solidFill>
                <a:latin typeface="Times New Roman" pitchFamily="18" charset="0"/>
                <a:cs typeface="Times New Roman" pitchFamily="18" charset="0"/>
              </a:rPr>
              <a:t> </a:t>
            </a:r>
            <a:r>
              <a:rPr lang="en-US" altLang="en-US" dirty="0" err="1" smtClean="0">
                <a:solidFill>
                  <a:srgbClr val="1A1AFA"/>
                </a:solidFill>
                <a:latin typeface="Times New Roman" pitchFamily="18" charset="0"/>
                <a:cs typeface="Times New Roman" pitchFamily="18" charset="0"/>
              </a:rPr>
              <a:t>học</a:t>
            </a:r>
            <a:r>
              <a:rPr lang="en-US" altLang="en-US" dirty="0" smtClean="0">
                <a:solidFill>
                  <a:srgbClr val="1A1AFA"/>
                </a:solidFill>
                <a:latin typeface="Times New Roman" pitchFamily="18" charset="0"/>
                <a:cs typeface="Times New Roman" pitchFamily="18" charset="0"/>
              </a:rPr>
              <a:t> </a:t>
            </a:r>
            <a:r>
              <a:rPr lang="en-US" altLang="en-US" dirty="0" err="1" smtClean="0">
                <a:solidFill>
                  <a:srgbClr val="1A1AFA"/>
                </a:solidFill>
                <a:latin typeface="Times New Roman" pitchFamily="18" charset="0"/>
                <a:cs typeface="Times New Roman" pitchFamily="18" charset="0"/>
              </a:rPr>
              <a:t>ngày</a:t>
            </a:r>
            <a:r>
              <a:rPr lang="en-US" altLang="en-US" dirty="0" smtClean="0">
                <a:solidFill>
                  <a:srgbClr val="1A1AFA"/>
                </a:solidFill>
                <a:latin typeface="Times New Roman" pitchFamily="18" charset="0"/>
                <a:cs typeface="Times New Roman" pitchFamily="18" charset="0"/>
              </a:rPr>
              <a:t> </a:t>
            </a:r>
            <a:r>
              <a:rPr lang="en-US" altLang="en-US" dirty="0" err="1" smtClean="0">
                <a:solidFill>
                  <a:srgbClr val="1A1AFA"/>
                </a:solidFill>
                <a:latin typeface="Times New Roman" pitchFamily="18" charset="0"/>
                <a:cs typeface="Times New Roman" pitchFamily="18" charset="0"/>
              </a:rPr>
              <a:t>hôm</a:t>
            </a:r>
            <a:r>
              <a:rPr lang="en-US" altLang="en-US" dirty="0" smtClean="0">
                <a:solidFill>
                  <a:srgbClr val="1A1AFA"/>
                </a:solidFill>
                <a:latin typeface="Times New Roman" pitchFamily="18" charset="0"/>
                <a:cs typeface="Times New Roman" pitchFamily="18" charset="0"/>
              </a:rPr>
              <a:t> nay </a:t>
            </a:r>
            <a:r>
              <a:rPr lang="en-US" altLang="en-US" dirty="0" err="1" smtClean="0">
                <a:solidFill>
                  <a:srgbClr val="1A1AFA"/>
                </a:solidFill>
                <a:latin typeface="Times New Roman" pitchFamily="18" charset="0"/>
                <a:cs typeface="Times New Roman" pitchFamily="18" charset="0"/>
              </a:rPr>
              <a:t>cô</a:t>
            </a:r>
            <a:r>
              <a:rPr lang="en-US" altLang="en-US" dirty="0" smtClean="0">
                <a:solidFill>
                  <a:srgbClr val="1A1AFA"/>
                </a:solidFill>
                <a:latin typeface="Times New Roman" pitchFamily="18" charset="0"/>
                <a:cs typeface="Times New Roman" pitchFamily="18" charset="0"/>
              </a:rPr>
              <a:t> </a:t>
            </a:r>
            <a:r>
              <a:rPr lang="en-US" altLang="en-US" dirty="0" err="1" smtClean="0">
                <a:solidFill>
                  <a:srgbClr val="1A1AFA"/>
                </a:solidFill>
                <a:latin typeface="Times New Roman" pitchFamily="18" charset="0"/>
                <a:cs typeface="Times New Roman" pitchFamily="18" charset="0"/>
              </a:rPr>
              <a:t>cũng</a:t>
            </a:r>
            <a:r>
              <a:rPr lang="en-US" altLang="en-US" dirty="0" smtClean="0">
                <a:solidFill>
                  <a:srgbClr val="1A1AFA"/>
                </a:solidFill>
                <a:latin typeface="Times New Roman" pitchFamily="18" charset="0"/>
                <a:cs typeface="Times New Roman" pitchFamily="18" charset="0"/>
              </a:rPr>
              <a:t> </a:t>
            </a:r>
            <a:r>
              <a:rPr lang="en-US" altLang="en-US" dirty="0" err="1" smtClean="0">
                <a:solidFill>
                  <a:srgbClr val="1A1AFA"/>
                </a:solidFill>
                <a:latin typeface="Times New Roman" pitchFamily="18" charset="0"/>
                <a:cs typeface="Times New Roman" pitchFamily="18" charset="0"/>
              </a:rPr>
              <a:t>các</a:t>
            </a:r>
            <a:r>
              <a:rPr lang="en-US" altLang="en-US" dirty="0" smtClean="0">
                <a:solidFill>
                  <a:srgbClr val="1A1AFA"/>
                </a:solidFill>
                <a:latin typeface="Times New Roman" pitchFamily="18" charset="0"/>
                <a:cs typeface="Times New Roman" pitchFamily="18" charset="0"/>
              </a:rPr>
              <a:t> con </a:t>
            </a:r>
            <a:r>
              <a:rPr lang="en-US" altLang="en-US" dirty="0" err="1" smtClean="0">
                <a:solidFill>
                  <a:srgbClr val="1A1AFA"/>
                </a:solidFill>
                <a:latin typeface="Times New Roman" pitchFamily="18" charset="0"/>
                <a:cs typeface="Times New Roman" pitchFamily="18" charset="0"/>
              </a:rPr>
              <a:t>hát</a:t>
            </a:r>
            <a:r>
              <a:rPr lang="en-US" altLang="en-US" dirty="0" smtClean="0">
                <a:solidFill>
                  <a:srgbClr val="1A1AFA"/>
                </a:solidFill>
                <a:latin typeface="Times New Roman" pitchFamily="18" charset="0"/>
                <a:cs typeface="Times New Roman" pitchFamily="18" charset="0"/>
              </a:rPr>
              <a:t> </a:t>
            </a:r>
            <a:r>
              <a:rPr lang="en-US" altLang="en-US" dirty="0" err="1" smtClean="0">
                <a:solidFill>
                  <a:srgbClr val="1A1AFA"/>
                </a:solidFill>
                <a:latin typeface="Times New Roman" pitchFamily="18" charset="0"/>
                <a:cs typeface="Times New Roman" pitchFamily="18" charset="0"/>
              </a:rPr>
              <a:t>bài</a:t>
            </a:r>
            <a:r>
              <a:rPr lang="en-US" altLang="en-US" dirty="0" smtClean="0">
                <a:solidFill>
                  <a:srgbClr val="1A1AFA"/>
                </a:solidFill>
                <a:latin typeface="Times New Roman" pitchFamily="18" charset="0"/>
                <a:cs typeface="Times New Roman" pitchFamily="18" charset="0"/>
              </a:rPr>
              <a:t> “Lý </a:t>
            </a:r>
            <a:r>
              <a:rPr lang="en-US" altLang="en-US" dirty="0" err="1" smtClean="0">
                <a:solidFill>
                  <a:srgbClr val="1A1AFA"/>
                </a:solidFill>
                <a:latin typeface="Times New Roman" pitchFamily="18" charset="0"/>
                <a:cs typeface="Times New Roman" pitchFamily="18" charset="0"/>
              </a:rPr>
              <a:t>cây</a:t>
            </a:r>
            <a:r>
              <a:rPr lang="en-US" altLang="en-US" dirty="0" smtClean="0">
                <a:solidFill>
                  <a:srgbClr val="1A1AFA"/>
                </a:solidFill>
                <a:latin typeface="Times New Roman" pitchFamily="18" charset="0"/>
                <a:cs typeface="Times New Roman" pitchFamily="18" charset="0"/>
              </a:rPr>
              <a:t> </a:t>
            </a:r>
            <a:r>
              <a:rPr lang="en-US" altLang="en-US" dirty="0" err="1" smtClean="0">
                <a:solidFill>
                  <a:srgbClr val="1A1AFA"/>
                </a:solidFill>
                <a:latin typeface="Times New Roman" pitchFamily="18" charset="0"/>
                <a:cs typeface="Times New Roman" pitchFamily="18" charset="0"/>
              </a:rPr>
              <a:t>xanh</a:t>
            </a:r>
            <a:r>
              <a:rPr lang="en-US" altLang="en-US" dirty="0" smtClean="0">
                <a:solidFill>
                  <a:srgbClr val="1A1AFA"/>
                </a:solidFill>
                <a:latin typeface="Times New Roman" pitchFamily="18" charset="0"/>
                <a:cs typeface="Times New Roman" pitchFamily="18" charset="0"/>
              </a:rPr>
              <a:t>”.</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8" name="KARAOKE LY CAY XANH.mp4">
            <a:hlinkClick r:id="" action="ppaction://media"/>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533400" y="342900"/>
            <a:ext cx="8001000" cy="45005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4064" fill="hold"/>
                                        <p:tgtEl>
                                          <p:spTgt spid="29286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92868"/>
                </p:tgtEl>
              </p:cMediaNode>
            </p:video>
            <p:seq concurrent="1" nextAc="seek">
              <p:cTn id="8" restart="whenNotActive" fill="hold" evtFilter="cancelBubble" nodeType="interactiveSeq">
                <p:stCondLst>
                  <p:cond evt="onClick" delay="0">
                    <p:tgtEl>
                      <p:spTgt spid="29286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92868"/>
                                        </p:tgtEl>
                                      </p:cBhvr>
                                    </p:cmd>
                                  </p:childTnLst>
                                </p:cTn>
                              </p:par>
                            </p:childTnLst>
                          </p:cTn>
                        </p:par>
                      </p:childTnLst>
                    </p:cTn>
                  </p:par>
                </p:childTnLst>
              </p:cTn>
              <p:nextCondLst>
                <p:cond evt="onClick" delay="0">
                  <p:tgtEl>
                    <p:spTgt spid="29286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p:cNvSpPr>
          <p:nvPr/>
        </p:nvSpPr>
        <p:spPr bwMode="auto">
          <a:xfrm>
            <a:off x="381000" y="173355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800" b="1" i="1" dirty="0">
                <a:cs typeface="Times New Roman" pitchFamily="18" charset="0"/>
              </a:rPr>
              <a:t> </a:t>
            </a:r>
            <a:endParaRPr lang="en-US" altLang="en-US" sz="2800" b="1" dirty="0">
              <a:solidFill>
                <a:srgbClr val="CF270B"/>
              </a:solidFill>
              <a:cs typeface="Times New Roman" pitchFamily="18" charset="0"/>
            </a:endParaRPr>
          </a:p>
          <a:p>
            <a:pPr marL="342900" indent="-342900" eaLnBrk="1" hangingPunct="1">
              <a:spcBef>
                <a:spcPct val="20000"/>
              </a:spcBef>
            </a:pPr>
            <a:r>
              <a:rPr lang="en-US" altLang="en-US" sz="2800" b="1" dirty="0">
                <a:solidFill>
                  <a:srgbClr val="170777"/>
                </a:solidFill>
                <a:cs typeface="Times New Roman" pitchFamily="18" charset="0"/>
              </a:rPr>
              <a:t>		</a:t>
            </a:r>
            <a:r>
              <a:rPr lang="en-US" altLang="en-US" sz="2800" dirty="0" err="1" smtClean="0">
                <a:solidFill>
                  <a:srgbClr val="0000FF"/>
                </a:solidFill>
                <a:latin typeface="Times New Roman" pitchFamily="18" charset="0"/>
                <a:cs typeface="Times New Roman" pitchFamily="18" charset="0"/>
              </a:rPr>
              <a:t>Khám</a:t>
            </a: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sự</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cây</a:t>
            </a:r>
            <a:endParaRPr lang="en-US" altLang="en-US" sz="2800" dirty="0">
              <a:solidFill>
                <a:srgbClr val="0000FF"/>
              </a:solidFill>
              <a:latin typeface="Times New Roman" pitchFamily="18" charset="0"/>
              <a:cs typeface="Times New Roman" pitchFamily="18" charset="0"/>
            </a:endParaRPr>
          </a:p>
          <a:p>
            <a:pPr marL="342900" indent="-342900" eaLnBrk="1" hangingPunct="1">
              <a:spcBef>
                <a:spcPct val="20000"/>
              </a:spcBef>
            </a:pPr>
            <a:endParaRPr lang="en-US" altLang="en-US" sz="2800" b="1" dirty="0">
              <a:solidFill>
                <a:srgbClr val="0000FF"/>
              </a:solidFill>
              <a:latin typeface="Times New Roman" pitchFamily="18" charset="0"/>
              <a:cs typeface="Times New Roman" pitchFamily="18" charset="0"/>
            </a:endParaRPr>
          </a:p>
          <a:p>
            <a:pPr marL="342900" indent="-342900" eaLnBrk="1" hangingPunct="1">
              <a:spcBef>
                <a:spcPct val="20000"/>
              </a:spcBef>
              <a:buFontTx/>
              <a:buChar char="•"/>
            </a:pPr>
            <a:endParaRPr lang="en-US" altLang="en-US" sz="2800" dirty="0">
              <a:solidFill>
                <a:srgbClr val="0000FF"/>
              </a:solidFill>
              <a:latin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3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 dur="30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9" dur="3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7" name="Picture 7" descr="Bean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431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9"/>
          <p:cNvSpPr txBox="1">
            <a:spLocks noChangeArrowheads="1"/>
          </p:cNvSpPr>
          <p:nvPr/>
        </p:nvSpPr>
        <p:spPr bwMode="auto">
          <a:xfrm>
            <a:off x="1295400" y="400050"/>
            <a:ext cx="7315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50000"/>
              </a:spcBef>
            </a:pPr>
            <a:r>
              <a:rPr lang="en-US" altLang="en-US">
                <a:solidFill>
                  <a:srgbClr val="FF0000"/>
                </a:solidFill>
                <a:latin typeface="Times New Roman" pitchFamily="18" charset="0"/>
                <a:cs typeface="Times New Roman" pitchFamily="18" charset="0"/>
              </a:rPr>
              <a:t>Cô cùng các con xem đoạn video sau đây để thấy được 1 hột hạt phát triển thành cây như thế nào</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407"/>
                                        </p:tgtEl>
                                        <p:attrNameLst>
                                          <p:attrName>style.visibility</p:attrName>
                                        </p:attrNameLst>
                                      </p:cBhvr>
                                      <p:to>
                                        <p:strVal val="visible"/>
                                      </p:to>
                                    </p:set>
                                    <p:anim calcmode="lin" valueType="num">
                                      <p:cBhvr>
                                        <p:cTn id="7" dur="2000" fill="hold"/>
                                        <p:tgtEl>
                                          <p:spTgt spid="102407"/>
                                        </p:tgtEl>
                                        <p:attrNameLst>
                                          <p:attrName>ppt_w</p:attrName>
                                        </p:attrNameLst>
                                      </p:cBhvr>
                                      <p:tavLst>
                                        <p:tav tm="0">
                                          <p:val>
                                            <p:fltVal val="0"/>
                                          </p:val>
                                        </p:tav>
                                        <p:tav tm="100000">
                                          <p:val>
                                            <p:strVal val="#ppt_w"/>
                                          </p:val>
                                        </p:tav>
                                      </p:tavLst>
                                    </p:anim>
                                    <p:anim calcmode="lin" valueType="num">
                                      <p:cBhvr>
                                        <p:cTn id="8" dur="2000" fill="hold"/>
                                        <p:tgtEl>
                                          <p:spTgt spid="102407"/>
                                        </p:tgtEl>
                                        <p:attrNameLst>
                                          <p:attrName>ppt_h</p:attrName>
                                        </p:attrNameLst>
                                      </p:cBhvr>
                                      <p:tavLst>
                                        <p:tav tm="0">
                                          <p:val>
                                            <p:fltVal val="0"/>
                                          </p:val>
                                        </p:tav>
                                        <p:tav tm="100000">
                                          <p:val>
                                            <p:strVal val="#ppt_h"/>
                                          </p:val>
                                        </p:tav>
                                      </p:tavLst>
                                    </p:anim>
                                    <p:animEffect transition="in" filter="fade">
                                      <p:cBhvr>
                                        <p:cTn id="9" dur="20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00.mp4">
            <a:hlinkClick r:id="" action="ppaction://media"/>
          </p:cNvPr>
          <p:cNvPicPr>
            <a:picLocks noGrp="1" noRot="1" noChangeAspect="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304800" y="285750"/>
            <a:ext cx="8229600" cy="4572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363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13668PHOTO" val=""/>
  <p:tag name="MMPROD_13668LOGO" val=""/>
  <p:tag name="MMPROD_31217PHOTO" val="/9j/4AAQSkZJRgABAQAAAQABAAD/2wBDAAMCAgMCAgMDAwMEAwMEBQgFBQQEBQoHBwYIDAoMDAsKCwsNDhIQDQ4RDgsLEBYQERMUFRUVDA8XGBYUGBIUFRT/2wBDAQMEBAUEBQkFBQkUDQsNFBQUFBQUFBQUFBQUFBQUFBQUFBQUFBQUFBQUFBQUFBQUFBQUFBQUFBQUFBQUFBQUFBT/wAARCAYACA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Zhu2EZwGHB6GnxuN7ED5NzDJHoaacncQNwDFcEdP880/JZWckjjqOD7/AMqdj5KwmQMLtDZ55Ocf54p7ISoUggjnBx/npUYyWDYGQOH6/wD66fk88g5OCcc/U0yX2EijKNgAk4J54x/hxTpRnksNmAvp6Y/n0qDeX/2hnnJ59+anQkYyAAwIxngexpegXAIxjOeAi7cKwOBjAx+H8qbGgbBUgrjvx/npSjKRnBJcZK7h8vU+30pybVJwSFYEnIzkn3/OpsOwxc5DALkjJzjg5PQfSnOAyEE7jkbdxGe+f8+1KUAYOBjLAr0GR35/OlVFUjgAnnqT/wDXqkKwxwGAIGSMjJxkdP1qRMxo6gDaTndjI9P6UDDBXHPHUd6YvQYxkcgjiqbuIVYwXAx8+M9OOB/KlZAEbkgt6849vpShgyqSCTkj8aUoWQEHAI6n+n5ikT6CpEqMFC4Yc7T7elKPlUZxt5BU8Dt6/WnAFmHAJ6YxSneqNyucdB0NNPuOw1FUlV3FQrd+QR9P6/WjHyEkdOpB/WjYNygDAOcZz1/zmnrlckICMdDz0P0qrjFRTk4zn3JznmmsgwASASduT6dT+NPBYkjGABnt19PyoD74lcghmOFA/wAffNTsybDHCmMllLAHkY5+vvUgCwDAyEHOBwBSRszKDgLjGSTj/PQ0DCjOT+JoAFG6QEDnkZIPPsRUpiyN2MNxkA5BH+c0qEgY6nP3c4J+nFOKFgApIBIz2IHp780MREjYBwAcgEZ4/H6UoYhgGPXnB9KkCpg4UBVAO0DgUAxszKQM8gNTvoKwK+9cgkADtnFO2gZJAJX8PzoCfIc9umPp/hilMZOSDwO+aFqDDG8FRweOp4FP2bBt2HGMADGD+NNGF27lA3cEDu1OVdpDKAeMgE4oYIDEEx8wweCQM5NOAIDAJuJGATgGlYgBm2n04PHtSA4jAJBbHf171SdhsVDtGQPm24Ge1NV97DI5/vAYP/1qQgDB9RgjqKXJx1y3pVMLiHAIBABPHTJ60Z298knAxxj86UKqgs4yBjCjk457f5zTyBtAz2yBgjNJgGRnAPOM7uB9TSZ+UBgCeRkHijKqcZ2rk8jgU7Hy5z8uflJ6UkK4w8Dng98c5pQcZzkdueOtOYgAkjjsBRwRyOT6UMkCcEsozzySMe3r+lLIAoAyNpPNHCjnkZwSecfWjliQOQMHIH+TTQDgo3deQcE+g5pWYluDgn2zzSDnBzgnpTlADAkFfcGqTGMOd2ADz6+lKFyQc5PUA+tOwckkDAOcHGceuaRcIScNk+3H0psADEMRjlcbhnnp9KCAwAGMHk8k0pO0Ag4x3HA9achByT0PapTJZHwDgdTxyeOtPOBgk4XnoBzilCfKpIJAPIPcUjsMAemATj6//XoAaVIOGYA9eRzg/SnKcEhQTnuexpeFjOAeOueaaCADzg+/FVYQ8gZK7seoI60YCg4UAHsKUpmQEfMf1NNzy3TAOOe9ADjjhiAAchfSkUHdwBuxjI/LH504Y8tVBYkc5Hr7Cn52kkDJPHSgBmFwFOR2wcj/APXRGg4B444HtQQXOMZAP3hwDUm4quMDFS1fYgjRehyW6cE4GKftBbkA+nPSmYy5IxtB6Ac0rYLEAg4xkA00A0HeMDnbgHHY4p+wjAGCc9+e9KoCcY5HBPPpTlXOAwKnvgE84oAMYOARn3ppU7kGcc/hShiXwBk9/ankBU7AjgCqAYACOhUdgaVQAAD/AD4FJvOBzkZ7ilzkEAZPqe3+f6UwuI4yrZIU9ORwaUKyBCw4xyacRxghgc9jik6k5xkccnpSJE6YGTx+NOCNyR2600oTgAgjp0p5RTkHOPXOKTZVhinOQRjn65okXdAwzgt8p55IqQgjIIGMcGmH7wUj8uaom9mPKZXAwucYOKGG5h1I6ZHQ5oAUqQR+OOeKds5IIBBHBpD3GuDhsDJOep6UblViNuSMckc0gbGSep6A8E04dfmPPvQR1BSGOAxBHY0bSoJwee/UUc5AweegxiheAy44zyCetBfQFQg4GTx1NOYknB5I79KblT1Gfr6Uq7QoIAAwOB2pokTPGOQM5x6Ubi+QFPtlcZpNpLKS2Oeg6VKPmAJHuKYkQt86BSNu3kgd6lXLjJIwFyAOvtSDIAAVcFjmjOHA7gdvTt/KkgG7iThl5z35pSwYDGcZ5yMYpxOXIA4xjNCx4YknPPPtTECuN/UY/lRjGfXOMnvTjyy5+50A7ikAVc7jgfXpQCA55GVAx1PenYwCCAePm60iYbcR93PCn/P1pzHBIB6HH40yhQBjAOSvbP8An1oOEboTgEdetPRcAAkgdMCmBwST70CEO0ZAwSG6ilMecEDp0z0oEQUkooBOeehzinE7WOBgAnPuaBEajJU9c9vepADkKTye/Wmk8bQNvbjoB3p+MNl8Dj8BQ2mCEUBHwSMgdTSbFAIzhfY8miVElTGQVb+JTjpQE2KoHIXjJ4oSBsbk7wBnA/z/AENO8oZOGwSfvevuKEYMMAEE4z9f8in4BJBPI9eBVEjQduSRgY/KnISwYAHAXqO/40oTZwSeexNPjyOACSePbNBstiNSp2EJjOCPqOhpxBB7YAH40uAGJ/LFIoOcAEgDP4CgkEkJJwNoA4z/AIU8sG6Dkce5/wA4prAtg9AQcgdc08oCAvrx6HvSGnoGxQQQct3pT97g80KuOpye/wBaGHOAMjt6Z96LANZTkA5UnoMU8q2Bxg9Sc5IPt60mAHPGcng9zTixXAPGR2otoQMKheTjA6k9qNuQcKMYFBwVxn059aeAV6ntxRYNyNslehx6f409EVF7kk9TSJ2JO7Hc0pHKKOCvJAP+fahisL5YyQc9+lNRByHBBA6DkGnMo3Ak7SOpxzS4+Xg8kjn2oWoxmAAcAEn0PQ07CLwDwPXsfxpxzkAgHHQUmAeoBx602gGhdowxGSOQM/higt1GdvPGP607eOOOvQjvQUVsjj3xSANgyc9Ac8fWlZACWB2460qLtA54AxjpTeSAp+Y+/ekPoIE3Lkg8dRnmnMPlBPTOadswQCeD1/rmgIUZjnOeR2x7UANLkDJ6DPFKfukd6NoBPGADznvQFGMkA4PAxVJ9wGnJyV43dgM4+tOUHIBGOTyeM0qgHOOpHT0oYAbTjd3JJwKt+QeYzbt5Gck/rSkEYyQpByQOgpQeBnnpgikO18gkc+g64qbaXD0BiVyWKjPGe/8Anik8vOcHJHUZp4X5lxzznJpDksWA5bj0pB6jRjJ7+vFOYE5xkY6/nSEYwep9+PShFLZGOR+FFgGbCu0AjBpduQApz7g05sdhyOh7A0AAc9Wz25oBACdoB6Dg0KRkHjPQ8UufQknpx0pMH1JHoaAYqqOeCCM8Y/CmsM8BsdDz2p/8HJ6dPakx8wPPp161UUh3EXO3GSB3Ht9aXO/AJ5HBFLsAB6kD+RpQmR1GSaGupVhBhY89uenem7QCeQT94cZH+etKfmIGDjpgdqCoOMDIBxjpmmtESxCpY4BO/rx70i/PnC4Ixzjmn9cHPJ6g9RSgbcjj7361HUENPDE8/jSDGQShL+p7U9hxknHTp9aCODjgDr/n+lW2rDG5PXODnsOlAyudoyW7U5QQOQM5zx2pcc8nv1I6VmIjKhmIDDg/UCgrkYPf15qRYhk44zx04NMC5AJAOMgZ5/z0qkxpAI8MSCcdwe1BU5GMnvn1oBCkjoW55PWkycEHuMfjVp3KuAUr1GQeMdaBjBwc57j607kZXgHrgcVGoIJDEEk5H09Km1wHkBQOMewHWkYckZwD2A5pF+ZeB0AOT260uAxJzyBnA7Um+hNxpTk+nJ569qdnBCkcDv1oBAwAc9wRSODuGQ2MYyOlBQm7azZ7fyxTXBOSpHHcj86eQdxGMf1oC5AJzkdMd6ndkakSoNwOMH17j8qfgBcEDPqKVgBgE47cHrSqMkgjbgd60S7iSuRkBegBHoR0pVBIJIx9D2pzHEZPcAcfzNGzKkjAIPbAz61LfcLETcOOpCnGB6f5xUg6cjBPpzim7Cr47diaUkeZjHB7mkrDGxoSXBGAT1PelUBBnI+h9P8AP8qcVyCcY+lDjaScZAPBx1FDRSVhDnjGeTx704r1GOR6U3GY8KCcH1zg0vAXGOxz7UMGNBI6ggk4wO9PDEAgcke/NNLBlHXA9ucUmc8gYJ/SgLgV3YPcd+aUNgkg8kYpoO4ck7icDA6inFB1yMA59TSYgZnyRhWA9eKMl1Afr6kUu8MQCMAHmkYDKkcZPahFgy8Adz681GeMYyB64pzA5yASBkEnt7UyHO5gQQB/Ee/PSk1ch7jh8rAnGBjJ9yaXaQSSCMHI560KMZxnHOQeODS9c5yCO+adrIpBk4AIPbOKaFyx4I5x8tPQjYcjk9xxSfdJIHJOcmhdwFGGYjkEHHTimglXOSeTxnoKUfNhlI64yaGJKkgDJwcetFwELFTkZz74pmOSWJHG7ipG5II9SMikJygyeR6+lCAYV5IAGDxgjNSK23IHfgdsev8An3oQ4bjHB69aC4TJxg0i0RuxQ5I6nofWjhsE+nX3pzAnJBGTkZ6YpUHIJBwD1xwaSQkMAUtnBz2x/wDXpzEkAo3A7c5//XSk84Pc9KQk4JzkCmMYemDnPfjAphJUYGSPQ1IcHjGB+pphUSYOeQSMY4pCY0lyQMjrnnvSFiGPoPTqOtS7DwCQNoyWXofrUTKF3HGSxA+btQICTyRgng88Uzk5Unj7vHB604AHIA4wQM05ccA8Z6Z7f5NADA4YAEYC/wAXb0pPKGTtJBOSRnuf/wBVKcKACevQY600xlGYY2gdAOPxpbiuKyhAgyc5/wAn8qAoDZHf1puMtgg/MccUL90AHIHTFFhpjmUHg9KB8ueSBjBB9PpSsmOQwI9jkU1mJZQSMduOv50ir3AElcEAkHqfSlk3HBznFOx8uWBJzjrz9KSQEoFAzgjgnigRFvGQp4zxgjijqDzwe1LNHgKpJz19gf8AIoA6knJPt+dNBca0Y24B2nHpQc9cAHHb0pykeYCOM5PXjPek+4Dzj0pFEQA2kgc9MHjmlRTnkjHtzg0jHaeTu7ACnBCh4BIz1PWgBdpBGDgHuTzTWXDHkccevFSEEEYGeOcdvzpj9CMYJ7j2oGyPtnkEHkZ6c02RyASOW6YHU0/knJGBjn3pGGAQTxzg0EkTqFxg5J7A/wCcf/XpFUkAZyRT/LKcE5wASSMc+tIhAyQThvfBoAYcuwUDoTk/T/P6U10bBBAyO+KkAKoARj2UYpcbfm55I6nile4FcoV4AwG6dcenofSlbcoIbGe4HIPvUpyHUn7p7kf5/wAmoyMk5HzZBx71Ow0Rq2M5ySMbTnt1PGPShTyQeQMZHpUi/OCWGDgZHXH+eaYGDZHOc9D1I9arQohbG/8Au45zntTsg4OOvoOv+eKRkJBIPQ54p7EYBUHIxxjBzUvyIInILYx0Gc/4U3ZyTg8fnUijfuKsAO4PPP8ATvSBWWMsR0bPByaFcpEYY54HPp6n/CkZ8kpy3Pfk98/0p5bJzjI9zTGDEsQTjkMN39aGxjCCwAIBHck9D6UjHk7uQAAc9/r7VIV2ISi4zyoJ4HP500qx6gYPXJ6+2KegmhjbgSFUHPc/rmlJBcgN90ZPPf8Ax61I525PAXrzng1GVBGMDcDxjoalq41oEqF85JBHBx3pgUqRgYJOBxg5+v5U5UKkkg4+nSlJ8uVSEOCOSOw9aEtB+ZGVKZ2nBORgngfQfgKjAxkjIP8AFjripBuG5A2DgnJBIH1pAHyCAF4zyOM9qptIZHIBgsD90csecepwKcMpgYBB4Ixk55xyP5U5WyxLDjhSBjBA56dccn8j6VGAdhIO45wQ3II7H+fFRuAixfeyoDA53DqO5H4ZFKh8oFT0B4C8n8f0pQwHBBXBwCOMH6fUUjoRkBRyerE8H8P85IqNxpDJFMcmSxxweuAB3zgHimgiUhgQAwxkDGQf/wBRp7RliHLN/dwTkDntxTHRplAb5QCWPOScdR/KnswfkAxgnkvjrjI/xFNLbiSRg8dR19efxpwUDOc57+gIzz+H9aRoyAzk4HByOQDj/JqnoSxkeVBUncQeCRyPp+VI0hCOoBZyvGeME/5z+HepJEWJAUKu2erDHH4f5/OmqRxt5GcnI5/zzSGmKVUEnjBP4Z5qMp+8LMS/PCkdPTnP0/OnOjAEqM4ycY7dOaVXVxncD2IGO/8A9amUncgyGPJwc4HOCPyPuKUZy/dQcAAYPXqKkADbtoKhSMZABz/Wo0JQ4I2g5ywOMD/9VIV7DDhdwA5U4OV4B9j78mkhwqIh+YfKBuySB+nrinlWyedylicMQNvsPXmmqCJ2UA7gOp4/XpjmrbVi1IsYDAFQTjg/57U0EnC43ZPykj3OMAelKrgliOhxg9ck/rT0OWcMc46DHH59/wD61YLUt6jQQUYnC/wgMePQ/pmlUAqMZAYZGaWUiTIH3D94nIyMdKYxAycc/wB309/1pkDOUcAAYOSDjpyKl3jkhQPfPAH1o2gcABgDnCmkDDjIGSeTjnt/nvQmJCEKqkDJfAPU4OfbOKDkEAtg4HA7mnqA5BJUAY2/yoUBQDhApyeAOT0+noKTdnYdxM7MqeSMdQcfWlyXTeN2VO3HPT3pxYCUcDv82OBS44HBO306UANyfL24wm4jcvJH5/hSiM4yeTj06fWnMf3ZITrxzTSD8zE7if8AaJGP/wBVNEsVVLqNpAA+8AOfoPSjuBtHHQ9x60qnBxkgnp7fhSZHQ4ye4NNeYJj1788gjgcZ+lSEBsBQcjGDnH4fnSIq7QW5I6c05F3qCARtY7gepoceoIVz8hyOcfd70iLukJwTk8DB4xTiqleXGcZwMkc/59KYhJOwsDg4+XtxUpjANtySONxXaw7d6k7HcMAj+EZGB6UinYBkAD39/T0pcjcQQygjO/rkY/pmtNwEUFih3cemc5pzIFBJUYbgg8fSgfKqqdzIMncRk/8A1+1Pdc4z06cfkBQQRHOA/Q5AJBz0Pep1YsSSepxgLgDn0/z2poAUKp6E4GT1NShwzAEEEL34Pbn2o3BIa2VB6Z5GdwAHv/8AWoVQFyVyQcYHGKcoLEtgdcMSOPqRQ2cAZyFwCev1qeUYq4yBkZ9Qc49qcR1zyfu4PSh0XIwcjv2z7YoCqpJzhc9u5NWrJWGIzE4IBz/KljJzk5AHU4PP40u0MoAPA/nS7cgAr07jg/8A1qGZsUgrIRzgntximsoHIAU5JP0+lOLMGIbGMcdzn/JpowqDcfmHODzn2NTcdgIBAIXOORnrSYGWULz1JzTnwUIBAJ7UL8zEY4PGRwa0iIFwqZIwM5IpcbpDkZbAUj2ySKXduyGB4xjAzSA/Pyx+tDVx7CcMck5wMAelARTncAWHU9/w/Onc7SQCME+/8qXgZIG4noTU7CHHBAULkY67unP/ANemqCu0Aj8v50LjIJBI6YPancOMEjHvnkfTvQA12LDggE8DJOM04kEnYRxwSfWh1AwB+fXNIMZJwR/n1qku5LEGVIdieByAe9OBLEEKQT+lKvOScYxxzT4RiRiB8o7HnPFOw1oI6EhQRg+hz09aUIGdCxyc556elLksTjg9CCOhpcDABHDHjHek2xiMq4HA/EUpjKqdoyMYA7GlCckFh1HbkUqkKHIH0Oam4AFIcgN7H1waZj5gRzzj+lLuxIW6DmncKCM8E96tC0GjgEg4BGKBGuQCOQO4zinBAGDBfmxjd6ijZnduJJPUDgfSqEHK8+g7c5oKEYAG4daDuz16jqf8/WoySCMAAkkehxz+tJkku4ZI28j0Oc03BLHBIJ4z3qQkkDvt46UxN2QCAPm/OpGBHlngnHuc5pS7FzgkBehHFIxKMSRgE8ACnrjYTjg8knmrII0ZnLEjORyGOMflUhQ8AnODj1zSKApIyMjHX6U8KcEkAnPH4UJgNwADkZx3NODA5OMk+9Jt+QhwB7DvQFyWKjoeg6U2HURDvBCkgHg5x0pw+bIJJINKIxGMgNge/FNEh2DA6c89RUgvMd5QDcHp2PelRQGDHBB9Bz7CjG0kk8jkDoKMggY5PvgHtVCGMfnkIIYZByD07YpwGMEEHr2/lSxYZM453cgHGKdkZPPI7Uh2B8jPPOeM0MxOB7Z6+9IFPJOSMjr2pWJOCR0wOuaQMYJDIFO0kN0BPI9j6Ug+6Mnoep9+n5VNnDgE9AM4pH5U8YOc5HNMhoj44xxTg235snHp1/GmhivAAGD0FPTrgj/61AIXrxnJx2pQp5JOQDgYHr/OgtsBx1AzhRTPmLHjGeQev0oTGxcnkkgDrgDp60rKOuflyOR39qGJJwOfp/WgYAAwFGehFOwmDHd0JPsBwPx9aaylifmIPtSkbQSDwvY88U5EVtwyGyvzY6flTElcCcH5QCAOh/xp33cDGSOcjrS7CMkrgcVGcg4OeO7GmGw/BbB3YPfHejZwAOKQKOOcnuQaeQV3EDIA6GkN6iMSGIz+A4pIwMEgngnPJ554p2w7hkDOOvQ5pApULuOScngfypki7dzAHk8jp/ntinbQOg6dPegAMQQevTilwQQTyfYf0qfMACg98k8Z60qqORjkk+9ALAhfrnjGKCmJAxckjsTVXHcPmPcHvwOgpAuGyVxz26kUuBvyDznaAO9I2VO4HK89/wDP+RQA5c7iCPl6gg8/560gQYGCd3uOcUF8pkg4A6dTTQSJMk4Bxz+XNAiQcuTjJY4JNKFB5ByPelwFIzye/HFBA5GAoHqODUoa0Ix1BAxjselEZ82MYYgDnOOCKXOCQBuAHGTinJkRnIABOcD1rQmwDBJ68cZPGaVWBx3Unp2HHX60vG3jgZwMdAf84oGcFgRjdjnmkykL5ZbJ75ztNI3CgZ9c8dal+XJIP45pm4A9yc/eHShO5ew0oOmDgccU9I8P1yPc011DEg9Afz/zmngAYI4P+zTIQMORhc85IFDYbJUHPXBPUUE4yCRgjjJ/zxSjHBIOT0P86BsEUqTkYwecHrxTsBcADP07mkYZwcYPf3pWADAkjgZoTGmNAwQTgD2/z/nFOZWP09OoNIqgkHH0qVgOQfXOKTFuQ7GKqAOnXjOacFH3uaf1QgHk5xzSOAyZJIHbFK4mNKAYIxgfnQrDcD6ep6f/AFqVVCoB2FHOAQfqBT3FcNinAU8D7vJ/D/PtSkgEcdD09aduAAOc87eaV2wCpBx6j+VMCEcuBknHfFOGCMA9eOmKXkrkqCOvy980BsN34z1FACjBBwBjH1B/+tSZO0AjI+tKFHUcDOW5xj/IpC/JBAK424z3z/n86LALjIyRkA80ADtyOR9PWlVS2Tzj3FOwMEduvWmkMYCcgA4AJByM0pBHJJPsO9PXBXIBGOmR/wDXprfeJBG045x0/wAadgAcA56DHU5pANi5JJY+vH6U3BJBI/H1pWI4yOo6gdP88VMlbQGxpjBBK8e/NPdTgZAOD0xQNpkBVePp+VSD5chSMDjA6H6mmgRDkscAY9f/AK9PSM5JAHHUk9aAm0kAYJ9e9DHB2k9eB/n8ad+iDQMkZByTnAI6VHHjC88D19Kdg8gHocYPalQAYAwCCSRntT21DqDHAJIOM9qRj8vA2npz1p6AHr1HP86XaQuSc/56UnrqUMhAKHB5GCMetIcMDkHP060pUIB2HQY4pUXIOR909OuRUk2GngHsSOB1xSYABOeOOMdqXYcYAAzkU51Hb+dOPmAh4Jzzg54pAAT0wfSl3Y4xgfqDQMcEk7euQKbVg6i7skgnoenrQFBwMYwO/GaQhVZSR0PccdacwLEYXkjOaV+hd7Actx36ZAzRtG0gMCR16cUiDcpBxw2DxQy7VAGCB39KRIoBXJODnp7U0qCOeoNLtIBGAe+Qev8AnFLy2cdMigNxAN2Mk5PTPanAY5HBxyO1IQQxUA4Ixx+FIwORgcY6/wD1qAuCsGyOrZwMnoaCQBknIyBxQFOAcEEHGOlDErjA446//WobuK44EZ/Dk0bRt6dKROpGecnilBOMYxn+L1oKuMwN5JGRjr6U1lw7YHyjnJqQDaxIAwRn8aR/mDHHfOQP88007ANKlnAI+Uc5/Km8Pk5wBwSO1S5xxxScAAA4+tHNqJjdpUdiD6nBFByWzjBJAOBSkDJBPPTgZ6mgckgE8Hmm7NglqMKk8ZIOc8daepO4kjAzgDqfejbkEgjOPwoAOAeQM96bWmhewNtJ5AOBkEUADbjByD360pxzyc8cf5/Cmtn+HoOCpFQ1YAZN+Mjnpz0prDcMgfLnGVpygZAzg559aawJ4xx3yc9KpakA/DEAYB9D6+1IQCAcZBP1pcFv0HH6UioVZSSOOMik7bBcQnPOMdOvPPSlPp39O9IAwXOcjOM+lLyQQAB2HGaiwXEJAAOeSeg70qoXOCP196bzyT1P5Uq9SRyTgZNXa6BNjwD0HVuh9aZypAIJ9eKkLEY/LjvTGyxBGcjtnrU2LEkjIUEHoDkY5JpqksQCMj1HenqGBBLZ70MMgHJyCTk9TTRIxo8OBkqCRkgZ/wAj/ClVBlhnoRinEZOQOv6UmwEkbiCfQ4xQ0GwzyypYgqQc4A7H/JpxAIDEZIHQd/alz6gY/WhlwACOAeO3+RS2GhhG12bJwx6k8U4k5yf59KBGCvAIAJwD/n2pCdrEA4NUigGeSegHGeTTQAMAcYPQcU48HBOfxpJHZSBjcCeecUm9RMN3yYBwSeCe1PdRgZ69zioiwIb5SoBwCBknnsKkXABckjlc555qbXEhSDj0B557ioyRgk49Mk4NSFxgbcEdOPagg7SD1PGaLDfkR8YODx7UpXanJ/z6U0kc7gcKc/T3p7n5QQPunt3+lWhIRSAuGPPYY/SmOCACRk/3TyAaeMHIJ4xzkY57U11wOBx9KWhQLkDA6r6U4vjjIIA6DrSbPmGM5PUnrQeMkcgHqOtS7DQwnBxk8j/P+fpSsGODhefzP4UpTIB7nt0zQEwQc5GDxn9KQrEeDtIOCFP8qaEAJBGQR1IqYjYMY46AAYpuF3gA9Dg8cD/OaY7dxnAODg/5/wD1UjFlfI27cYz1JpwjJ3Ag4HTA4/zxSlAVIJ4HQj1pDIfuqcAEgjjn8aUdOADx3GT/AProKHcQx9+BwOf/ANdKrB1Q5wGFBIgYj5R06hcYP0pAB6nr9eacwHAAGOuT0xSYC4BIH6UDsJnOCR07Duai2gHgcH+VTBiBjgDpgjrUTYVskbwOhxzQIcW+TBwB146UrgAg5wB36c09mByAoBPUim/dzk5xx9aBifczhSM8nJzzR8vAzuPOaacnbwMY6joKkBBQgZIBO73NJsZBs2nkEgk9+maUdxnB5HHP+e9OA2qTjr27Cm7iSSMYIpIWwFQcDPHYevemnOcgdhyD/n/Jp+359p42noO4NDgLhQOf72OPp+tA1sRuBw2OfX2pEG4gFzj2709cLlcjPU85J/OmybflJGCMgH9aBDlDAL1A78ZJproB8+Nz8jI7UsQJViTk9uM0OpdipHHsaCuhGOuD0HYDrSON0TY69s8EU7YODnjPHY/55pdvABJ/EcUnuRYickHA6c9Tyf8ACkYKGwB9QOKlYZIB7VGclnB4xgY6jHamAj5YE9h2FMw2SDkD+foP51IxKjOM4PTPeozl8HgDt6kUtihqqMk4OD0AXOaRxwmRtJzgevvUm09D+FAG3GCTjkZHAqOo+hCqsqlWOSfusOv40iZwEI5HQng0bWUsD0GScj1oAMaE4P1A4z/hVPUE+wjqSckkD0B7URN+7znKYyM8YHWnbSByFY5xhgM4qN3G7G3II4zxjH/66LWKGlAiHJJJ5yT+lMYldob73fAPNSzKOuNpHQZ4/wA/403OSD3HABPb/OaPMRGYwdgQ7st1xjnn16UMAeAAaeMspbGCfTtSPHjnBIIxkD+f4ZqWUlYZgHcpyAOpI6U1wBIQQCM8AcY/xpxlAXapVj1JPBpvzKiEYz6dM/8A16YMApfJTpjjk8e1JGCBtzkDpnv6kfpTdnOc/OTgN1NLhlJJJJ+nNJgmI7OSCQFxx9abnhCQQSQPqO/6fyqVMEADkdCetRPG3I3bRnjHr/kUIrzGsMOAwOeuCe/PPSiVwrk4O3Hzc8j/ADxSSAmSMjKsQcNjHb/P60mBjJJC56Zxn3pNXZNwbIXPcY4I6fp701gqKWJHHLHsPwHOKVQOCCT6Z4xnHPpQwbG4EYztPOD+VOwwBJAQht5I5wR2prDejZBAyQQOnf8AKnkbmIUEYGQR3Of8mmDIyCGyGAJbv36UvIroKMp0AHAGSM98VGIwpLDjI6dP1/Sn7GIYbtx9c9Ka0hQgHv3PTNTsTuMYBuUG4gYyD19Oaa5wHYghlG7cMnAxzkd+nT3qUo6gE4yckAAnP49O/wClJKpd0wSAMrgngn39qW4mrIZcuFIJBwTnn+VMKnccHKnJz2/z/wDXpwUuijJyVJUMv3TjvQw3Plc5AIxg49s//rqk7ArCKTtAx9fUk9vfpUak7CCuDycEHpn/AOvS/OwU52MexJI9/wClCJsKpyTICd2eCQeeO3NDY0KHEZJLElu/QAVEyKASSSuMbRxx/P0/z1k8rOc4yf72CBxx69xUbsCpJySM4JAxgYzz2qbWY2IyqFL45+UDcf8AOef6UKF2HLYQDH3sE+wNKhO2RmYZUgcHAHf69qIlzGGIBc45UcD14HfrVFJ3EDjzMDIPXOMEDPA/Q0+KILkgtsbk4JOT7Z6Um4MMAEJkkE9MnrinKwQMrLhGAPzdj9O3b86zvYqwMPmC5GB0IOTk/wCcUqgvvUjg9M85+tNGHZSHG3bxtGcnPX+lKN+M/e/iYlvy/GmmQhAqqyDHC427eAAB0/Q0522khQxUglcAAE+5/wDrUhw20DjA7Hr1p8hLF0RN21Rj5uDn8MikMRssCV6nIXI4GcEY7fhQMhyMggn+E8D60rqV35HzD26DPGPWlGQQpcsOuQccf1pAKmJVJBDHdgAHn8e3Y9qaPlYkkHLAKQMDNShRuA4weueT3pXRVIw+McNyOD70aANVOM7uG9PX2P8An8eyIQsRLkKVbacHqfXmneaETgAkrg7geD259qVNuwknzD1yeQfUCrVgEQHAGCSeuOM+vHp/hSqgVgAeAOc9uO360pI5ChdoIHynp/gKRSwI6fN0IPFArXJMhWAUDDHAwMjpQCdwwjHPBx8pB9adGrOCSBgLk44Of85oclVDkjGeGBzRcYuAUwp6AHnrQ0ZXCkHAIycf0pxHzE5yQOT60Id+D2Pcc80lqAoQDJ3YJJzjAJzzzTkUoDznA9eKQHoGO0gmjcQpbHc4xwPQ4q7ANClUUMMlRjJ57c8evJqQYYgjGc8ChVIIJGe/saDjb6E8nH+FBN0PU54Axg/xenrThnLEk8ngMOePrTVYEgHofQc0/oOEGTxwf60BcjVtzbQWCgFue/8AnmnlQUBBOMAjjgj0/wA+tOCkEgDk98ZpC4B24ye/t2oQvUU4AGRk9KcSvAIDPnI9j/SoxkgEAj1z/WngsikADBPU803oA4IVI5BBHUdc0bcYGc9cmkbhQQTu9DjApeM4xg9xnGfpUsLCE5AO3IHIyaXIPJA/qKJGG4kjIBJwOM9cUg4JGM56DPQUJC2HDGcZ59z2pv3Q3XOOv14zTwCwIBPHY9DxTAzdQSp6E4yDVx0EKw6BCFPsM/56U4Rk98c5wRkYpFO0DBxk8YHWlK7UC7yCOTkdv0pgKoKucDjOCSeg/wA4oAyBxjk5JPSkTJxgmMAkdOR/+upMjaOflPc9z6UAMwGBbHYEe1PC/MMDJ9B/KmiJi6liSOmO31pQm12QcEEkg9KLADqMgknI9e3+c0m0Bjg8A8fWnlAwBJ9xjvSquOo4HftU3AauYwgPOf71SGIKpxycc+uKGHzLkKFHTP8An60Eggn3x0qk9QE74B98kYx0xS8MR1yPft9aADsIH5mlc/JtGFLYx35qhAAdxHBPTrgihcDjnjvTgoOcnLHjA6Dil8sMQgbbjngdhUEiAcZbnnqetNBIBJ684x1NPA5B7Z4B68U7O1+fmHuKq47kZJJBByAe4xjBo25UghumAc/z96XG0NyAeuMdKUHaSNxHTgd6oQgQjgngd8YzR8xIAJx0xT1BYgDrnjH+fpSRgAgAAAHBA6+3NHTQAYYQ4GCR1oQncOMnby3HHPp/ntSsOoAzjoS1NJK8DJJ4Ht/n+tKwCM29gxBIJ6g/pTtnBGfmA6AdaP4ATk+pPpQFIJBPPpTEMVWYIQQM4OR1xVgg8YGewHpTdm0g9vpTlbpk55/KkLbQiLYU+gbGRwfpQIz67RywA6E8dqcQoUgHIzyKcQWAGQAvPpn/APXQr9QEU4Zhjp1JOcH6UoGWOBs3EAkUgJ4JABHJx2FO2EkkseD3GaYhRAUDAA9ceo/Cm4BPA5/TipFc9yR7AZz/AJzTNoyCDwPXqfWpQPyFjwigkjgcHrxS4DsAOPXPSkZQUQY4B/TntThjBA54xggH/PSmK+ohOSMcilKnIPQegNJyOQOR2HFPyWVQwwx9e1UMTByB2zz3wKaMsCCMnp9aftzweo/MU0534xkA49aZDFUBTwRjHUc5PegKik5OD156f55oVcZUngEEj2pdvy4zgf4GgYRghgegPT0oY7geRuHrR3APIyT60hTIBxg56H0qdmLUAvzckcjIB6k/0owGBIOPanKSrY9BwR+tI5CuckZIxVgRsoJAJ+T8qmXAAJHPbA4pmCHAI6jnPNOILEEYK54oBaDHBeTAYkH5jntTgpXkqT6Z709MMcgjA4GO1AU9iTz1Y0htdRGUOVYEAYzg9T/+qk5YgZ4PPI69KUMQ54+T1HUUOu7AHfj6VPUnccDtT09//wBdGTgAAjPf1/xp6g7cDv39KHQNtAO0jn6fX9auwWGsAqkE7TtxkHIBpQqRgYPzdMjv9KXBAOcepx/n2pcBduemeveiwWEYbnAJI6ChWGSOpHr2oODKQDwOetKBkEE8Y/AUCGrjkAHrnB/pS8kEHnIxyKeuQME5BPagrsUE4/lxTsCB9oXBOQT1HelUAc4Ofp0oGMhiOgyKRCVBGAQPf9KLlbCtxnB5HryBx/8AWqNc7Qucgev51KB8pz1P4GkdRk/hxSQMjBIbGOPc804qemeeoHtTt23Iweew6CkjyVIB+7zwDVECgDYRjjPGeg+lJy25QPl5BpzE7iQOfQdDSpHnO75SB3GaVi7ChNrABsg9OKTaQQD1HoaWPAbcDkUqRkcA4HbPP5elJjEygbqTzjA7mngHIGMHJx3xTV+YjPbn8qk9TkA8nmhCGMTggEMc5yPWnZDLtI6jvSICo6gjPUdqdtXIB4PPGecetPcYpOGJI6e/Wo+eDyBn61JwVIzyB371GqHIAxkfNimkhMfFnrnjuT6UqruYE84+UDPFI+1uxyScjHSjnBYhsHjpQINwCIRgAjjvjmlYEkZpwACnsO+RimqCxUHGP50ct9hAwPJ6HPX+dOIUKWxwv4U9ccADC5/Sm4BzkHg8D3pWGCDAIyT2puMgggEAZ46VIFG4E8YIzSAkqwQcDg4HSmIb5ZcHPA6HH4UuwbQD0GOhxn/PNKqYwCDnp070BQSGDE8ZAA4xQVYRgOhBBHXPSlXKJ1BzjBHSlXDOQMAYBz6j/Io+9kDp7dKYrCL82SOuefz/AP10Y+bJJGCP65p4BBIyOD0ApQue4z/Oi9h9CMEfdGeO/pTv9cTkjGcYHahQQQBzxwfUU5geoB78Due1IVriYBAA4JGfpRsAYgce/SlOTgjkimt8v3R85z/n9aFqOwFSQDjA7gjpTEOBweB05596ccrkAHJ6880Pjfx0PXI6U9hMbtxg4B6Z56U7YMg/KMnHI60o5BAOT9OlLtzgZ4wMUtOgDSQSCBgk5pSgZ8Y5HGR+X9KQ4AOR0PfkUrBiMEj8s1o9hDQcspwcEZz2/GkJG5iQAe5PH+TThk43dfu896VYwMjoPc5z7/nWa1KvcaMFsduvPfmkByTkkYJJwPT/APXSkZXJ5xx60iLlTgYHQg07WAcGDYIOCM9O4prEqqkYz/KlK/cCEBlweSM0MvHOcdAB3600rgB6Fs5zwexNLtPPfGep7f5BpEUZz0Ock05l6gFgTxkHOBzTYIYOAqk5J9aep2nJAOfWhgFwQCPqKChAORj/AGRzUCWjEySTjknnkfSgrtwWJAPU5pFI4wfmz64OO9SMAQBkfKM5xQUNcDkZPpj1/wA80oTaWHHP93gAUoG7knJHb1oCgdM59u9VYBjsFYEE4GPlApwHGM5780uckEHgHPHNBPfH5+lFugragSeMDkfpUTDL4xge9SMpBBP/ANemvhEJJ/Ec4qbNCY1gVIAxznPrR1PGc/rTtoJHHX86QDdGACc+oHJoEIvKkd8n8qcoAP19v8+1AjPGCM8D2oGWbAGffNM0WwnB4zz3pAu4E45BOKlIIUsFww6AUwjIIAwev50h26ieVjOCScnkGlCYAzkH+tG7YWwxz0z6UFs9CT7E9apAMbGMj5RwcUq5ZQOmaCnzHAxu7Z6UpBUAgY9VFWApA3A4wccdOlR45Jxkg/lTypC4A6cDNNJCHnhjxweoqHqDE3EZPOfTt2pd6tuA6g88c0rDkjdk+4pAAuRx6Y55qSQVeACRgmmOCADg5x90ilBIOWBwR+P4/lTzGNpBLDPc9qBpESDBORj1zTipyCACAMH1zTtg46Yz0FGwEKSCCDnA71VgsIUCHIBz703+Mevof51KSW5Az9etMBwQoABI6EE0bD2EPQgqWBxnnoKUY3Ecg+hODTi20Yz9fWmhQecjJ4znOKVgBgN2TjjrjjNIww5OMc8Z5pzIPl559+KRlZSecg8AHjNJbgJ6HPGe1Nwc5GOR685owdwB+VuCQD0zT8L0AOccc8VW4bjAADjODjsaOCTg5A6GngqQMnjPc00sQwIPc9+1JAhFURnJHNI+d4I7gduBTjjoTkHgHNRsRkkkDnOe1DdgewrABsknk9T6UgxuBI47Z79aUD5OeT6nv+FK+TxgAe3PFSSJKA3zKcAc5Hp/nNOVDtwRn/e9aFwqhRkADj3NKXICAEZPGT070X7FrUjBEZKr6jHHanjODkjg/lQWywIHI64Pek2jHTB7imBHsK47nuB1NKAcAY5x+FSshYAZPB7HqKYyn5iBnrjNAhCDkDt1+nFOCc5ye/alAyMAHORz7CmyK/TPU9qlljOAwBOee3H+e1NU7owQDjv6A0oQjJJBA5GOpNTABQRn3+lKwkRglsktuDHsKTkHAGSegznFSsCEGF4J5AGaYeCCOp4waBvQawLggDOOxPFMwTkgjI4OPWpEDKTkEYP1zSBOpBwPemIYGKkseDjH1pCQepAPXI44p7N2BG4g0wYOMAZPJLcVDBgwAB7D3qNhs4xwpx06VI2N2CVKngHrmnB1L4JwffvTXcENAQ8YySOh7fhUX3CSOAPX0qYOdoBwvOCw6n/OKjx5pJAOOhJ70xsQ7cnB4Awckkg0MOB6nsaRcE4JwfUmlIBj5KgDnJ9KXQQ0AkP0Ix83c56U3aMZyCeuByKkChM4PU/XmmDJQEdQe49KYhrAcg5PzDHcg47U5ECMQ2DjkE05zuAJHPoTyRUbKAFGMjoP/r+lLUpIXAOQAAx7e3akLFmCA8nueBT/ACwuDnkUgBLEjBPGAOP89aExDFysoBx1yW9f8/0pzqAchjkenSnDC5IPPU5pu07uAxBHU9ql6sY3Ocgk5IxkimMpVxjJOeP/AK9P6MCSTnIO7B49j260FySCvPsDxQ3YBDkEknnrk96aSchR1OQfSgjJ65x3AwTSj5QSB97gk8/56ULyFcbsJwOnoQKUqxJUcEYznkYpzHHQ4PoKaB1wSD60NjIsq5ba3BbqOtKRuOM8np24p6rnIJx2wBx+FJwWOeAOPSgEiPYQp9MdcU0MSWyTnOKkZSi4Gc5656UhJzxjPHXn609x7kfXoc89O1MAHlgMeSwxzzUrD7xG3eeMkcjmkYCMgHCqB1Pai1hETfM5B5+v+fpTNpICkcdvxqVhkgjGCMnjn86ad2WA5A+62Of1qGmCQgTcTx09O1DbSASudpPTk+/+frTt525/8d7cUzaCgJBzz1796CyKRNvGAf8AP+TSCPIDqdo6kHnjv/OpXOVODuOOnvSMoPAPPpnpVB5kODtUA9DyPX2oDbeRk4z2xUjKMAb8Drn1FRrGQ68KMnOQOSKSQXEOFwzKck9eeP8AH60jf6vJOAMEk8ZH+f508IVV8Esc8KMDr2pgzuAB4PUk9/8AOaXUoXaFzkcc9uaaDGccc57etO4zgnBIJJAzio2ALglipB7dCKCRArDaQSQBgk/pSO2MA8j69PrQQdxIHIORjvTfL2qAQyr1OBmqsUxJcsUyB7Z5Apoj5YgZY9jwMeme9SJkxkA7TjPI5oGRgEZI59s1DHYgnU+WSp5bj5jgf570KhaNiCC3vwT6/wBamY5BGcgcnjtTQAMFSfoOfx9qEK2pEW+Ukc9Pvd/rRtcyqQcqMg7R19P/ANdDEMQoxj0PbHHSg/vPmJbGOF4HWk9BvsKWKuUVQSxztAzgY6/TH4Ukrt5m9vux5+XHJP8AhSSr5uPYFT3yDjg0YHyAMCCcZHPU0hXsNRmLqCfkxgjPJJ/KkPIBBOBwFLDj/P8AWlCkglTjB4z1Pbn2pGywIUhmKkjdjn0qQuABK4LYI79sVG2Y22hencEY9P6VJuIJVgW3Egc9/pTQT0J4yevfg8GgCPYRglSoHb0pmzzCUjJ8wYxkkkY6/jyalKhlBB5Jxg+/b9KjYlMkEg44xg/Xj2yKYwLFhhAQT0BXGfSoixU42BsNuDAg9fb/AOvU4DbAQrEZC8cnj2HNRY4Yjj+6eeBQUMlIKO7hnLDlSRkHj8ulIJSIwWA3sDuYNjPPA56dam+UZ2jBOWK4PX6e/aoJG3HDMWUscIpH3umfw59O9VbQl6E8UfyLjsc5xjJH8hTI94XJK5DFlK88d/1/zzwqTbUBB3Z+6evuOR+NII9kbEAhRncTjJ+n+fSsR3JPL2cjKgnPqM+lKP8AWICTjqWI5H+eabyuSSQOME8A/wCfWlw4JDryQGXr6/y607WGNZSJCSOnX3/HrUygZOWwx6A4/DrTQQxYAlcjr1wD3FOCnYQMYwATnqfX9am4DZMk5fJ/hGO/vikDMxAP3eM9s/4d6kBDIWww54PcdP8A9VIpL5wAR2B7DPJpk3DJQngYGPu8nHPWldVGAEwSeSeM0oXy2IOAOvAx+NO43AnIJUj6N9PxpBcaW3Ao/ITA6g49j6UbMsSMAn+8DilAbLoiBCDtwOAeevv1pVLKOSMnnAbn8qoNxBGA7dXAO7D8/wAxSnaknCBWPOR2p3IcAJwfU9Pb60jElwVUE5yQW6HuR/nvVASKQqqSARncBjgnPvSqA8hGeAep7n2/z2pi5GSDxnnuM1Oqg5yTj04/z/8AqoGKw3oSrgH7vHOTTlQggZOOigg8UzgKAwLDqSKfEu1ScEYP3eufpTsFhvzecRliACRkYP5UEHuCwIx65yf8/hTj8+CAG+vH40/ywFyABzuLE/41aBDXXPy4OQASFOP160pUFCCqgdzmnf6o5Xt1APr1/rTUGFOTy3zEZyBQlYQ7J6jnHr/L/PrTh8oIAUH2HekA2Ej73HIx360/neQSCDzyeR7UmAhbIUEfUNwKBnJC4BH+zxSEgMM8nGSPp/n9ackZbqevGSMipYiNVKphQDjpnrz1yaeEZUJIzuP15xx9OlPbhcKDuPTJ70bA2Oc45wBxn+tFxbBJHycg4HXmkChSADg9Scev/wCqnspJ4AAxyelLjuRnjkjuKAuRhcZwQo75ApcgZJII6/8A66FydoGQRg+/TpTuSScHIwAp+vWruIaVO0gnHfrxQnGTwOn3ucmnGPAOQD2HtSMvzAgHI65PH+ev50wEBGOMAdDjGKcx25IXJC5xgZphPAwNxBxznOBT2QOcEEgY6dqAHFXIGPTnnnPvStkAAHhutIFO1SMjnk460pG5CCOnUE9RQgEcEbcnCdznnvQMKvJGAeh6GmjHBByBnjHNSYIIBJ5obEtRQ3AJ+gPagKc8HJJpzLwBnnHb3/pRgnAIAGcYU9KmwxDjdj7wx9Cf880ozwM8difSkIIbqCR/KlGGOQOB1x3rS1ibgZNuTnpjoOf89KXcWOCg446ZpCOhJOMYAx/n0oVTGzENxyWzyT9KBXZLGoUKMYwexzRI+xQQp3NxgU1ThlIBz3GOfzqQ9AM9T0pWHcasY2Agc5/vYGaSQnIwMkcEUBOQ4A3AkAjnFLnEoI+YAEljwadhCKVeQJghgM4IwBQo2nJ6k44pVxnIxkjFIUIIIJwBkAUxMeARj1U9e+TSBcEDPfqaXjJ6Z68DrTUIZzn5R06daaKQpyeMd+/FLkFxwcjAwOn+fahuPm4wfUUZBbhcduvf2/8A10hNjdgIwDkdqdyoBwquMZz7e/pSBQUCldpGOnAqQ8AA5OBznvx6UECcPlXwQOvpSqNqAIv19gOKMDIJJ/lSKMIAR3+hJpXGKgDMxC8AZJznn/IoYbiADkexxj60oXHQY9cfrStlcheST3FMBAAAeMnHIpVyVBPTrx1pSxUE54zyQf0o3Agjdgg8dDQIApHCfwgYz/KlIAxnJNG0EAZ6EdBQRhjyDnr707DEfOTgkjpQEBABJ3LnHoRStwo56H86Mnr1GeoPt+n/ANekICuCMgkEZ4BokcjoASCPrSk7hkjAyO2aVVLckg/SnsAiriUtk7QOD70pOMkjIA70pXyyc9T93/8AXTQm4ZJK+3WmFrAQdxyAO5PegASZJAIPXPGKU8kKRnjrSscZJ6t0I7etAWGg7FQH5mJ5J60vLHgH+VIFzkggAY4A4zSSAFhtPI9RjNLQli45x09/X2pw+8SODz9c0hJ3HI49O/8AninElWHAJPAx1qibilSwwRyOeOtRqxRM7ST1x9e1OkjPPbB5zwQaF4Xdgjjr6CgfUUrtOMEZ5OfWhU+cAjjnk0KhCAnlwe4xnNPYAckgEc5BpFdAwVww49cd6MkgN0BPGT/nNOC5BUDqe1NClWBOeB8o6CqSELgLk9TQxJTkBsLlmA4OMdvShyrYGSB065pSu2MnH8OceoqWxXDhgBggHnnjimkkcEnH608KAhAXBI455PakPAXcBkDr/n8aLsNw4BBY4zxz605MgsT0GB/PmkU/KFAOcd6ecbWyOD29qBCDc+QT064/lSEBmBCggc89TxS4Bxnrnp6UrLsYY6E9+ppjI3crzxuPPHAx+fFO5AUnPP8AD3BpTnOQo3DoT3p+zkZPIH0oFYbgOCDnAHY/lz+FMmysYUHJY4z/AJ+lTKvTPUYIzzg96aw4Ixzx1prcbIwgK84BPXHSpEJPyk5z696bjIyRuI5xTo2BADDGegNMnqEWMEZyM8kcmnlgUYLwSOM8imJGIUBBC4OeRzjNOXJcEjB5x2xSY0Lxng4GB09aUMMYIP1zTVB5BI/CgZUjI68HPNUtrFXHk4BIHAPIFIznkYOBxS44AAPPHNNB2E8emfelyk3Hn7oGM57CnAHJz9MUignBIwelOyRjjI9/Sp2GtQAw+cZ6Z9DRtCjOTwMc9aMtyAOB60qsefXceRx+FMYHAwCAB6elBj3DA54/MUpVix7cZ68igsRjIJA9B2piaGng45/xo3HBI6gZx3pxTOeOQeD2NKCWIHOeM5p3BEaqVU8MRjOMZ/SnlQSQRgnk5pcBiOnB79cUGP5ic9KQ7WGsN68gY9f8aeSdpUdTz0wKRVAYDABxk0o+VgehAJoROwcsME/XtTVzkgcYPcdakIC4yeSOwo3DgjrigYgHJUgYz275zml3hWx39Pemjoc4x7H/AD70hJAJIJ47c560CuP5YjNKy45HPXpSbdwzgcc880jAgsdx5+7x0pDEOdwJHTnPSnglowTkBscEUme5OQe4p5wBjsPQUwIsknDEEdgR04pxAzw3Pp2oyQSSOB6daTcRxgnnpnrQGwMx7gKexB60g7kDABHPY05GOSx4OcYxgnrS7c8559M0A9Q6Bs/KQeSfTvSGU54GfTHQ/jQMZ4/OhnwD2II60WASQgKvTJHUDNNPUHt0HfApzjoMnnn1pSOAR196q+gNXEweM5GT0PWnDDD+RpoUqcbufanMMADPIz0qUrCQ18uDnv1wM00gYyQAAc084wAMgdyKGcrk9fr3qm7lAGwCCP8ACg7SQB0/lSkE4zwBximB8tkDaB+tOKBjcYYjGR05HBFSDOCTjjFJksCSMNk47Dr3py53deMZzRISGHhcdOcUqDkbjz1/GgocjngcYpzAAjA59R/WoAQx4yQSTRggHIGDyBjk0rMduQOT0BoUbhgkKRjB7EU0HoAyQzHnPf0FABZWwfmPA780pBOcDOOMnsce9DKM4BOeuR2rQfTUYzBc5HIPpSgbn44OOmPzP8qdtAOMcj0pATggYGeOOBSuC0FbkYw2OOtNAzkHAAzjHXmkKk9ScD1pcHOACfc09Aeomz5jkemPr3pOGwADg9gPWn8jJOSOwx3pzLtz83APYZ/Csm1cLDBy2B16560gwcjgH69aUONuQd2GI+lBQcOeAec/WqaBCZOODxj8TQRkEYBOcDIwDSugAwCDnHXpmhBnJGeOOT2pJFIaCApYnjuT2pF4JI6fSnEgKe/P5U3AJBBBXHb9PrVJC2EO5tpGcA9xjNOI5JwM+3U0fNuBz7cUFMjAAAHpQwuIrZGNpAwOpz/k0AbsbuQOueM0hBxnqOByOfxpxVmU8c9eRz74oYJjXAUHJwOmaRWUtgccZye/0/z3qQkjk9s5FG0dFbBHYcg4pDsRsAuSTyOenWnAgjAbIPQ4pGwWIBHoRjIJ7UEDjHUenYUbIWwjA5B7Hil68HnI6+tNAPc8ZySR1FPLYGGYD0+tCBDXxkAHH14OaYF4yc89eacxCklzgDqe2KCNuCMsOBRYXUVQSVJHfmlZA6Ankg457/5xQC2CD0H45oydoGCQT1HalqUNAwdoPQdqQ5dCATzkD8PrT+MZ2nI6U1sKwGAQeQfU+9IVwEQCkAZJPJwBmjAXJIBPcZ70m7GCQfbHJpQNnQE+uP50ajGZDAAnGT0pQQzYKhSSceg/x5pCg3DpxTvLDDhQMDODRZiEOMOCcFsY9aZtBQFueMFuBSjg7SDk9QBkU5224PJB54pWuwfcaFDAqTkEEZ/z9aUD5MAEfXrSYJBJ6deOopWJycDn09v8KNnYQ3DbSSRn270AfLkDkDjB7U7hsgjn3HegIdoHb6VSXYsaQcggDP05pACrEE5J/KnD75GeMdRxg0h5IycfzFDSJFEe04BPHJBOetPQ5YrggDv0Jpg5PBAPWnK25iAAfXHNSyoihgvGM8554/z+tNl+fGDx6jvThhhwQT9aCo5BOP1o2LZAUJIOeSOjVIVL84A+lJIjEk8AcdOppVbfwDgDg46VHoGwuSmASSDzmoj84xIAQT0K5FSgE5ycn1J4o2Kxwe4I5pjsNCg4+bBzw3Ukfj+NNb5ccfNnGKeFAUAYJHr1pDhOpAHXjoaBEcgCrxnOemM0hA4OQCexoKkgfNg54HXP50O2zJABHGeKLiGiMhgABgdcU5sbxhcAdyOtI6nAAOMjsaCASvOCR6daV7CQxzjAJwOmMU1wSRwPck4P5U91yuCSSx5AHpTWUEAqenbrQAkkYKjGc44AFNCY4I44A/nz/ntUnDAAjnHbp70hQYyCcY4GCf8APamMYCeuAAOx5pUUHGO3tTFBXODtPfn9afvDr0z3wQBQC8wZenPbqfahV2gnjJ5yPSlbC4yD8xx06nr1pPUN/PrSAHJ6YyB+GKYSWJI5GBx/+un7g6FT0J6Gm5AyTnkYAFMAUkqQy/MOCB/9amRk4BOSB36nrUiEt3wBngVGzkE9D0qRjlZTyB3xkHioigZiuCAfX+VScHAwAoOcU1sryByRz/Sk4kMQqC5IHPrjr9KawzIMZ64IPSnEdM9MckDtTduWJHTgDnJNCVhC/e24Azk9sfn60cD3oI2cEYA9KAx5yQSOuRxQyrjSfmBByQcgFaZJkL0Cn2609xwCOSf4l4pGAyuSAeMjPNBQ1lZYQxyQvJx/Wk25yMH1x6VLuOzIIIzznpj0pkmTJnAxnAwe3rTQDRxn0J6mmOv7zJGAQOlO55U4LA4G04pChbJIGOnBoHcRwFXIIBHQdaRGG3GME9M9ac5G0EjjHB70i/McDHJ6k8U9AuRleg6kHt3pAOQcH2AB5/CnscA7+oJyMUxhuB5Ck8YPOBWb8hkb7UySCoJwMng/4UiEZZW5IPbnj3qUjdlSMEcHtzTRjaeBnPWhLQlb6ASQAByemSajzt+ZiOOM+5pSQ7YYYPIGOT+lPJCsATg9QPSmWiPlcAnpgHOc+mf51HtKMQSB3xyTjFTsQhG4ZA7D/Cmqu5mz0x0PIApARALgnPA/lTQoILA8fXINSKSSRnp69vxoIGQSMN0JqhEEbfNkpgrgexP+FNbLKS/HOMZ56f5NPeNTgBtoHJA7/wCeaWWMkkheSckY/M0MepGCFbH3cjIz/Kk3iJiM/MeT3ye1OTG9iScH0/z7UycM5BdAuBwyn35B7Vmx3dhq8KMMCBxyc5+tJklmAGCOTgngD2p8YXyzEckMNuDjt7/jUaqV52kg5wSenrTQJigE4IB4HBH+c+/5U04JwCARx9f/AK1GOSSDk9ccenft/wDWqLdiRSWwitzn6Y59ByDnnpQxMk5JGQSSR7A9fXpTCSJFKHCMu7kZ/wD1Y/r2p+fnA2gEngDgD/61NbspxjG35Tnt61Er9A0EACq5JPTOMZxz2x160mSu4H0H1py4JAJ4BwSD09aTczK2CccEHHI/Cn01DqMSV1YbOFxnG3j0/wAaTyVZgcc9sjgdf1pwVcgcg/wgN1/H0puQgxjBJ5xyM5PNJoQinaCAOCBgnHB7nNRyK65UKSS3Qgc9u/t61IQTwDxyMY/XPpx6UjF1wMDGcdOaNQGAKuNxIYDCg9B/nn9KYmQTgENk42tg4+v5/nTypbIyMh+cZOSewpNpixtIyDtZlzkY6Y/Oga0GEGRsjG4Eld3X/OR603aWY8EjBGD3HTHt61NcQsSUIJZSCQe3B47dz0qFoyWIxtbrk9qtFtXJY4iAeRg/wjrj/PrSqduTwyDjA+v6dKZG58sEjkc5PUZ4p6oI8bSQeoy2QO3ArC1hkZUn5FGMnkHuBipXOdwJICnAzwSB/wDXNJGhSMhQHKgAHOP0/KhQYyeAc549fSmGwAMNoXAI6A4wRxx/KpU3BTuwDnoevHeog/zgMMDk7gvAP8/WlxkgOwA24wB78c/iaXKA5XdM7NrLuGdw7fnT1UJkA5Ocnj2z+VNBLACPlgCAc8HPb+VOVQWIUBRjGB29MD8aPImWguA4BOPXk8H8elD5fknPAJ9x2z+dKoDIOPl6/X0pCqltpzgdutA1sKQrKQcnI980c4A4I9h0PrTxnksmDkgYJxj0pFQFRxyWycDrTRL0FycEgrkHjIzg0uDy3LHPJPbr09f/AK9BwCAcnnvzSoojIAGB0wBWhSEUZyVHIzwgHHvipo3DYOMDvx0phiLIxITZ6YzyPapNu2Uei8HuT/hU69AFwNpUYUAgkD344H9KdyFKhjuPr/np1pCpAUk7hngY5H+NKMJuGBjPKt0/KjUY7ksTjA9T2prKWUjrj0/Snhd2SBuLLg7uB/nmh9zFiQE9ME8e+f6VSCw1oztOFJYcnA5poQrIdrHk9D6d/wCRqZsNtJ+UfXnFJ5m4gKOF4yD3qhWBmKuCAcZ544pWAzjKqOeSeB+dLknIOCCR0zS8gkHDAsO/HvUEgybuCeMY5OaUAqMg8ZwQf5/oKTAD5xxjop6H64o3AA8bVJzknNFhiv8ANgc4Bwc9/pTlG3nPU+ucf54pFBbAJPXPoM9vrSDLEce2R0/KqSHoOK7kLEHPPPrQXCKgI4/l60jnAOBkj0H6U5WZgVJyAwOPTHYf57UzO1hB8hzjgnjHWmlvLBY8EdAfT+lOcFQAOh7jg5pPLy6k42/3cf1/GhjuPCswJBOPUdxTGUqcjtj8fbFSSY4xxzjGcUiqEyeWz75xRcQ0Z5A59hS5faB2zjFPC4z8uMHkg9T7Ux0JK4Hvnt2qrACAoQCML6UrZIGB97j604MVyAOP1Joz8uxQAPU1OpIhBKKcAADHNK4CjIOMd8E4/CnnJI4OM4/OhlB75JODg4z9aQ7B8ykkjIHVumaUDOQd2SD+VNZs4AbgdM05WIwMZPt6U/MBVAGAAQTk4p24BcEZB7mjCgKfqOT04qQkcn09OcVQ0iEJ+6zkkDpk55o2KSAR19Kdtyc5IA4wenNJIAeSOPXHWixNh4RiV5HI4GOgH8qXaVIwOTnOTnn2pyj5QVPB9f5UjMcEqOMcZ4Oaadx2GD0JGM/wjFKcuM5HXpngmg428ZzxkHk4pSD68jtiqC4YDlCQAeo701mVuNrZ7ZySadw2SwCgenbimhmZUKkEnPQcH/PNIli+YqkAkD1BPP5U4DBJPY55PU0CUoCMbh0waaAxbOOMdB2NIBVG7vzz1/z9KewKsFON3f6Ui8YYEYOP8/5FKUBlJyOmM98UncBNvHy9exx0oUDIJGTjBOOaXBViRknp3OKdnK84IHOcUxIQqBjAwAex60pAypA56Z/HpSehPBPr6UHPUADnkZxQkJjkOWOegHQU5jwQBk0m8Z6c+w5/w9aFQhBnGSehFMe6GrlcliTnoOw9qMkA5OTnv6U/kAgKDkdR3FRno4IznGBjiixmyVQQuCMbievrQy4yScnuAenFESDBY44/iPp7/maUAPkkZKk846U0UNyTliQQOhUdaAeRknJzgY6jp+HNOPzKTkZBwc/zpFG4AqAfUk54oYxoX0yQODkU9QVAIHI9aTPzA5OPQngUmdhIBxuOM9hxRcQp3SODuGffrQQSML27g04YQEAjI9KajE4YH5sYOF4P+FAAAVTLHO1c8dTSSA7SAQeM49T/AE7Ud8jGMcfX29qeo2gk45NMBD0IGAe3alC5IAHA79h70Y3EgA+/enLINwBGAR9aGrK5PXUamSSWABGAfpSHaoJGST1BHAok4UkKeD6cj/IpzqWK8gE8ntmkgsGQ25QeOuB/n3pSAYycY4xn1oZOQc8kdRTSvQYxg8fX6VSQloPQAjOACq9emcUEneQMZGOP0oRtoII9uvUU3YC5J5Bwv+f5U9hjyCg5yXPNOYjIAzznBprDLgE4yDg5PP40rgljwSM/mKYBGDyNgxjINDk7Tg4Axj/PelJwh4Cjp9aXy88HIx/KoYrDHJVCGyADnIHanN98kDkYHIodTnAJwemegHvSsmMEA4PP40XHYEA5Oc45HelBDAg8Doc0pG7cMcDpjuKAg25GQc9zVbk2HoQVJzn3Pr/kVG6guUOR7ggnH9Kcy/KQPu5zyeKZtYYVWYYH3s/zosMeF4CrnA4OD0pVAVgAGx3IpCN3J49x1p6uFJGQCT1NA0gUjdnJwOgFRuxIOCSc857insuC2SOTwMdqaOM54z6/WnbQliKAp3LkjA6/ypy4OPl6EgZpvAXIPPTAGRTgG24wCQTyOOe386BDugJ6jP8Anijnjnk4yDySKbzuIGVxxTiR5h/zzSYCEhCxGOB17U9ctgnBK9+xpOW6cdORxin/AHUyAC3T60X0GNGAcjORxQcHnBJ6YqQjIxgkZGeMUxBnrj2OP84quYLD1wQMHgHkClCkgkHjp0oJAyCPSkVsYIGfr1A70i+guBu4Jz2HNG0cfNkjqfWgknJXkHvmkVsA46D/AD0ppXJHAcjPBUfn0xTwB0Gfy4FNIymB074o7ZI5FNaDEIIbOMkHGfSlK7myH2t03E0AHcAM5PpQmRz1I4OaT12JDqxwST7DrQzYwTjHU9/89acMDIznPb0pDhWAJwBzkHAqV5j1Ff5WyuQOmBzTTjaAM4PIz3p2B1B/E/zoXLc4GO/+fwql5kjgCB0GemD3pGBbI3YB9v1pQoCg45GCOTxQm3aRnAx27/5xU3GMP8Y6HggelPQBQCMY6YxTVGQcdOxz6UqjaeGwTjkGmgSFU7Qf4vYcZNIWIzkDHb6f5FShQ2cZAHQjrTcBRkZznsaHoU0ImSScceg7U729KQEHjPPTFAG3B6+tAXsAHU5wT/telNkBABB5PTIpdoxg89v8/pT1IBJ5A/WhOwtxvBHIww42imuNpIHTnvin5BBPIJOMmkOcDnAJHGOaA3GNnnI49D2pGUM3B57c08x9RnjOMUu3OSTjOOtMVn1GYHUfXJ6n/PNKQdoyOv4UuDwcgZ559P8AOKGA2khsfWkMD1APYdcUowwGRgdOKaqFuvUEZGacUBABBIB6HINNAhgXam3qD3xxSKvy8Aj0qTcAcnOFGMDv/nFMJwT24xgelFgG4+dW6FuOT3pSpAJyTSoQHB2gHoRintygwMg0+aw7aEYHGRjr3PenL8wBHB5GBSAemM9j7ClUHsenb0z/AJ/WpZAAZ5JHBwBjrQeQTySDjFAAGQAeOOhFLvK4OOT09M0ihFXPYDPp3oGFJI5yelOAIYcgdvSg8kgE8elUihQxXknoe3PNIEC9AMdOD0xxSklSGHY880bFzggcdzTbGxq/OTnt0A70ArsJDDaQPrTsBemMjtSYJzgfgfamrW1JEK+jAgnBGORSHGMd8cE09lIU7SCeuT39qNmFJPTqRjtU3BDWyASeg5z1pWTAGTx27k0gwNvOR3PYZp23eQD+ozmoKI3A4ABHX3zTlA7qM+p60jKcAE5A9e9OX5mIIOPWq6CSI8j7mO/X09P5UBSxJPJ9R/n61JtGCPx47Ck5GSOxxxxTQ7Cbdo4GT7Cjb2Pb/wDVS7TnOTnsDxilOQcAAdeS1UnYVhpPPIyAPzpV+ZWA7j8qRs5yBkEckHp+FKflwQcD2GaG+wxCARzz3ye9NbG45BzjqeB/n/Cnk5U89Bk5pQ45JwOeKm40Aw6Y6HPXHeosZTJxjOMCpBjA+XGKQj1PGeSOBSvqBHgnqQe3OadxgAkDA5JHalIxg7SM9zxTT2z19QeKGTcbuO0YzntmgKefm/CnAbuDkDscYxTNhJPfHr0qkg2HZxgEcdKQqDjBpMOFAJJOOp6E05VK+3erWgXE3DIIPI7elJgFskgjGDxyaXnOOQM9KMYwOAfpxUsGIMfKDxg8c5wMUh5xxyO5z19qfkcHAIPf/CkJJ5AOehxULUkM8gE/KeppnI65OOuccU5Ru5I5B4HamSguuAOSeTjH1qkX0BtpC4ONufumgEk/KORz6Ypqq2GQqSe3AwKVW2ZBBHHPbNVdIkSRSyjk4HWrBkDDBOfrg1GJt4IOMg89qaMY2gBQOnpSaLFcDgjnB60gOTySQM4x2pVX0PTk5OCKQnggggnoT3qLCDBX3BFNBBwD0OcA9vY1JtIYAtgE9+SaNhXJHQ+lGw7DBtJYN0IGD3zRsG8EdT+powQ4IwRnBp4yCoByfWnYBmwhiOacG2tkAjjkkY45pWY5BGQelJvBxnn3FJoaE4V2BI59P8KdgZwTnj0pmPnOTz1FKSck9CBwR39qkq4juOmRUSkklAPqR29amI6gnJ7+9RN/rUIHUZPvSHckOOQMZHOKNxKYyARjnuf8ikCHeSM+hNOwpOe+ehoAYwHJwPUkdeKaTxgdQeAfXHFOf5VPHH86ixwOAfbofeghigDnJzk9qc2McnnPUUDHDYOfSkG4qQwwSewyDSW47aDWBOABkg9+1NdPlPHOf1pd2MliPUkjqOBSlOMEE+uOMU2gGkbBnGAP4ic0n3FAA98GnhgV56Z7U3AUYC4GewxTjoA1fkB2nGD90inhiGUE5PNMYDcCFOD170442k8Ajp7U2hp2Inz5hHTPOAc/5NN27VKjue9SckklSD6dTSMAVYoWyBWZAP8APgh9p64wOlI6jOQCeOaUH14I6+9JuI6jI/zzTQ0KHJUgDg9jycUzaFZiR+f+NSbR6gnHIHpTVU4woOB/EecUxjHT5Ty2cHAB70gcIhPcZ574p6gsSR0Jz1phVcknGCTx0xS3EM2lXYknqT83ANOyckZGAep70pyMk5wRTTkEkrzxyB0FMEg3FVIxhgTw3c02TqATgEnoKcRtOAPbk9BSAEqSo+brz1xQMYC21CR1pXBAJVcnscZ6fWlDZB4JPXkcUEbVJBx65PWkFhrBsZJB9+gI9KHGVJzj0I5IpQd+Bnj34pcBuPu4/h60aDQqttXOBnrgc/nUfl7mJAwRwal54yBkd+4P+FRocBicckdeeeKRWhGUGBzn0JFBYkYI6diPpTyd2Tjp0z1JpCDjAPHXI70+hL8iNWCkAfKT3Pel29eO/OfT+nWlZAEICgk8jIP+RSk4xgZGCOOCKhgkMMY5OCCSBg9P8/41EMjIAyT68A1YyCCccAdAf0qNl+bBA6c4pDtcSWJSpJyT1Ixk0x4gmQCADzxz+NSBMpkFQemTnP5UjAvgEc9TxxntS1AgI54IPA/LvSug2nIwCMcjANSYC8gd8Anrimqh8wgAYA47Yo1GMTAUADoBnn+tH3DxnByPT+dPYbeQcnI6N/KmBeSXBJOMkjPFNXCxFgnecEcbeeoNI69Dg49ualePOARjPWkdAWIIPHA5qh7Ig8pPMBA9yM0hYoCAPlAPTJqTGwKcZXqeKQDgjtk46nPaoY0MKAZAAIAPHQYHT+tNJwxbGeOhPftUioiudxJH4cH/ADimbQ44wQe4GMfgaVrgRkjIGec4HqabkrgHqoIAHQ/54FPdcsAQSAeDnnv3/E0E5A64P+znNWrARMRFgYyGJwQOtNIH7tgMFugPNSfdGScKTjB6Af8A6qTALfKQCMckY/z0oAaQQCVGQQeoxnNRhwSRs5UcFep/p2pxUggMCFPRsZFOztK8Zj9CeeP8ms5eQtxpyQRnluPmI6/1phQliSSwx34OASRn8/0p6biWG4EZO3nkfWjeSCCc5GR60K73BoiOSAAc4wADgAe+cUjbEbBwNoAbpgevH1p7IASGLAgjORjH+eKRRuBIPz5A2g8HPr+f60B1I9xGDndwBn1+n60u1CMkdTljng9vw+lDYLYAwQxzg9fT+vFPCd84GMgDjmpvfQojVQ7qFJyeAB61GQBGY1TgEqwB4I5GeffvUpZgHYHB7EdTwO/4VEkZyABx09OParSuIaQwDMCWLcZzxnPf/Pemup5LLtOMtnAI+tTSYRMnKlSfvYwF/D3phBk5ABXPGc5PPU+nHaklYtIZFlvmAAXBHOeeev8AP9KkbK5JJI6nI79zTckEAAgA87lxn0PNSkbgeQox05yc+n+e1ZsBue7Hbnpng/hijgsRgc9Bnn9eaEcsSSBnOTg4GPSlycA7j9G6AflxUodxuFyr52AqBgjrUioE2nGTnnvg+n0pqqGznhTnPHapcKIwd4wBxk89P14piEhTDMVGSTjr0HagLhiGzs9OnP8AhSW8cZ2ggY6cDjp6VJExXdkEkcDjjJpgIvLAADB5BPAH+HWnvlGOBknlj36U0Ak52nJPT0GOPenRxffZhgAbQRyRx/8AX/SjYSE3YwMlsjjvx60qoSChznvg4FShFk+YkKOp9R/nmiPhiQOhIGe/p/WmNxAkjI2cYxgc0owq5bJBHP8A9ak+6zAEgjnkZOOfrzQY0kYjkbcY/wA/56UINh43BlJJI77v5Um3BBAJHVsgEnnj9akQDPBOM8jp096UgSKyjr78D/69UgQrKfLBbGCQv+TTXTAUjIw3Qf54pz8Q4Pbng8Z/zinxsWACjg/nmmwFCqOGHI9KSQK5Ax0PGR1oRMKSxViAevoTTQVZCwHzHoAaSYXEDEbuTyBz6U5F+UjALA8Hr9TikIPyktnA7etOUDkkjOex5NNuxIvJ3EA4GDzx+VOChV4H+fWmuHBUBgw7kjkdf/rClA7EZGD781N7iFAAGGPJPBzgCkAGQAMnPp3/AMaVPmOF45JyRkmhcAMBnBPIz171QBIvckhQMcnBH/16RZB8ueQfl2jt6U6T5Y1GRsPB4OQfT/69IPnGCGIH3fbvQFh67hlhkL2K8fzoUkRuR1znI4zTxt5JOAeOOh47io41YJtBBx2z0FNaiY8k7VyAo9TxSPtVcgfxbeeKYzEg/wAIXsOpFK/CZAyQwwDzzQybisc7jjgEcdxT3+XGCOeuRjmkaPeOcn8eaD2z1HGeuaQwO5gADgdeOpo25BAPB70NlgRkfhTgMDG3IHIY+tCYAANmW59c4zTdhVMY7g9BgDmnHjoNxPbOO/8A+qnKuY0IcA+n8+a1Wouou7IBAHbHGDmjyyxBBwVPHp070shEaljyFOcD/PbJolJ4AbIJyD0z3qSr6CBcjkck42jqKcOIvXBOO5oB5GSVz3AyKXaSQBnA55p3JCL7pJO4jjkYFOIAlGedo4wOTSMxGSCpHTg9+/bikYFiScEYzSGAzkEjBPtxmnZHJJyR396ax+UjnII7f59aXJD4+8cdfT2qybj85QKCQBxTeWYDdgHOaRRtPI5zSkMST3PektBCgZUgE8djxSlNmCOMetKQAo4+b1B6CnPGJNuWOfamOxGoKpjGRnjnJpwwQBjAX1PSnnIJTPGeD3qMksAcZBxQTYcw25HfPTGefegsRjn3+ajjd83IPpSAhtxOQBjIxS2GO3BgMnI9M8UDZ0AHTr6D/JoJJUFQD1wR3pMfMckgDnFUgFLHBxx35+tPIAOemTTAArLk7gBx/wDXpXOXQY4zkkCkNsdjOCTxjJFNPzEkZJ46dMZpxyZBjpjpSY2jOD7kc/WmiGKMDII4z1PQ088kE8hu+entTVIGQTg54B4wKcVwOn1xTCwxjtJBB54wByKTpkEkgHHPFOCkqedpP4f56U9V6DsfSgTQxM8Hrg459aXpwCfwoUFSSTleeDwKAOobDDGOemRSaJE27SMDIxzx1pzAEdBnrn1pqADaSM56YpSpwMduOfSgaFK7imBtUnJ7YoIBDD7pyQMdKfuOAM4z0IFMIy/fHYk1PUGM2lHX0wcFRnNORCuQBkk54pWJAJKliMfd9PanfNuBIAxn8qsEMQmRVHPHcj0qTIUHJ56elI74ZhtBHTFKuDx6n05zSGIXG7YADgZ4H+RSKwLZAI7HPWnh8YABB6H2pFUIDyBkZ+bpz0o3EJv+cA8kEHjoKc2c7sAAjrjpTYvlyRwSeT3zQGD7gFwoB4FNaDTGhgFyTkE4yeKeAHypPA444pckkgDsCTTVBGChGe+e/wBfWi9iWSYJBPc54/GkChSRu568dj9aG4I7Z6d6RB8pIIUk9D6VSdxXHBhkk9TjAzSZIPJ6+vp/k0oXKk54zjk4p2ATgjkdM8nNMYmcqFI6Y6/pThu5APzHpSAkKCTkeh6DikUbyAehB4pNXJQ9ZAyuQD8uASy0pcbOQc+3rTfLKocgsG65/OncYAyTgk4+uM/yqbFXG8jGcYxyPwpycDOcDsMZOc0mDwATzTpA5GeAc455FAhMBlLAZI7joaOXyAc8djkU9chcEZPrxgUzcQ5yOSRgZ4p3FYXBDD2weM07hcN269M8VHghgSCQeMVITtBIBwKdxoCAyA4x/hTQcYJA9xmlKsVZccg/KB6Ug7gA5wOuetNMQRqDGADz1Oe1OBBPA5PXHOaCMbeDkjjBOP8APFCjccDHcde1DYLYRFxkgADt3J9/ahm3YOCOeaco5wBgA/dxRn5sYPANLqCAyldgGCpzu/pTxkISDyOeDyRTSFyMY4PH19KemdvHTnpQxifKwBOHBB45Gf8AOBS7c4GTjPT3pSvY9sUwICQpGT1wPT/OKEIcCMEjjIz9eKcehAOD+VIMbvUH34FPJxwSNxHJxTKQ1gNpAAxn7v8A+qk3djgnpyM0vAOcEjH0/ShOnIPrTTsDHL8oHOCMDjuKXIOQASfWmBd+ADwO4PJp5OMgA5+mKG7gAby8nBz2/Ol2ZbnrzzSbTuAzxk8kdKd0JA6g5564pE3FxkZBOPzpWQMScD9aYpG4ABgBycmnFgwOPXOaaVxgCOQM8dKUj5uBx70ADkY/KhQeSTx7U7DEUnGSMduOmKaBtZc9jx9adLkKAAMHjk9qRlGMA4I7kcn6/pTt2FYVM46/X86X0IPB9KF5AB5wR0/z604sOp/xNTswuIAV5OBnpSgHqehPQcUKcRgkYUD1zRk5IPGemKlhcaeASATngAdT/nJpSu3LDue9PJYkgDA7kc5pASpAXGQMkf1piGhPmJYdcnjof85p25hjec8cYGKUL6jn69Kbg8g9uOaB2E6kgdP50uBg4ODj9aTGc8jH86fjnnpg5NO1gGBvpj/Of5U4uEwMcevUn+tMwWUkdR0pXxxwD65H6UhXANkgHCnp0pzICQMHPv8A5+lNXBB5Bx275pwbqSclsDjtzQPpqIV6HPHfNJvUnjpnAI75pCc8HoCOR2pQq5Bxk56Y6GgVxhO4ZAI5xgj3oBw2SBn1x2pWIDkZ6+lMJG4DH05/OtUIfgH+HkjGfT1pd+RjPy+/+f8AOKdt6AnBJ7GjnABBA/SoaRZGQffHtxQgK8Z4BHNSbRgdznhhQqsrNk5GR07kf0qL9BMawBY4G3P96nswXGeM05hkE4GfypAowCO394VdlbUtDDlVzwRnv1/SjG1iBxxkD1qXGAMY79OaaflIIHK9BjioW47WFJycZ5PBOKQBeSMZ96b1IJGPb/69NbJJAOT6Ecf/AKqZDY7BLkc4x0PekbqMDn+dO6EnH5Uo+blhj3/pTJsIOcjqBQM8nI9wOcGlIJOOB7leaCQBwepzg1Ja0EKgAE8emKQKc8jIx6e9HDhsdWOM4pwJdQSQcdcU7DTuIQMjHUnHPrSMAzEj7v1NODbSQBn3H4UjMCQCRgA8AZ4qXoMTk8cDBxye/wDnmkOdvHX1HT8f0pQCMg5J6g/yoAwFA6YwPf6U1cBowzEk8+1DPnJAGRQcAbx0I5J9MUBTyff6ZqraXEKW6kA56c96jX5SSTzx/wDWqUk9Acnv9KRVI4wOaSYDc5wDwe2OtOGG6DgdBQwBzkck/nTQTuPqRwT2qrAOK7WJA57YpByGTnJ79uvegZAxzn170pyI8AZPt3qLAMZTznt68/SmgHbnknH3emaccDIJ+mOwpuNowB7daCdgODgc8cUNGWBJHfpn/PtS4IIOMA9zmk3HOOq9yeDitFqVuGw5BwDj260oAIwQAOnNOIBbAGR9O9I3CkE4OaG2hIaccY79PSk25LYbgDjng0o5BOMH0x1pOe5HHejcYZ5GWOB0HamsDggYyehxwKk2liACOuf/ANdJ1yTzjjp3pJWFYapPmAE4Ax9aQckHPB4xinEZyQTk+1JjKjJ5zmlsMjYYfAOD/OhweSD07dakkTOwkjJ74prfKMkcHvjiqVmibDMgE5GQT+tOAAJJOCO/elIOAMd+c9TRnC4PQc5xximtEUCkuTnIIBO3PWkY9QDjPb/61PwCcAcY/CkwM8np/n+lTfUA3nHJBA96RSMMAeR26ZoUbweuMkZ9KVSMEFTnpg/59qQ7kYCocHk9TmnjpgnBznIGPp+NDN2Kkj3GKUjcck4PXmmIaxLEk4BHXHQ0YJ53bR2PejaPmJyf60uMZweQPxJ/zmkxoUZycc0MM4Bxn+dN4KjGcHue1KSR944rMsjxyVPygck460kpEQ349snrU7LuUDaSR6VH5QYFSeMDk8kH0NMLCRs3TAKkdfSkZAORxx1BpI1GOCMei05SV2gjjge1IQwgvGQTgHkcZOaQx/MMjae4PahYwpOCck55pWX7hwMA9OvT/wDVRbUmwwMd+QuQPXv9KcrcZ9+RiiXuQOT2HFNjIOSRznuOlMYueN3XB9aQA7hls5oGRgZJHf3PtSMOCMA+/Yfp9KT0FcV8N1P0piuflJIGCRwOw9akzngjAJ7+lIyoucHJzgdzQUN4ZSWUde/btTCeoI54wTzTwuThTg9MdM0hUKpUYDemcDrVXERjJz/Dz07g+tOZTkDqfYdqQZ35AxjIzjJP5U4kZIJP4/yqbAkNKlRjIHPTFISSpICj2xStjOAo+vSgMABlehxtHUVO4xqgnJ27SRzu60uwPjjBHIA4H44pXH7vIOB6kGgAjOWwCOSB0o2AYgJDqRtI756HNI0RJKbsAnk56Cnhdof07t0zQTgEg5HvTTBLuRkHcen1ppJwQQABwCD/AJ/yaczuTgggk9PSmrhjlgcDjbnIFMegDk8DIHHBzTQvzg5BAGMY7dqkCAKAAQPSkwVYEke/rSuOxGWYblXkZ6dDSkZX5n684HXNGMn5RwTnII6Um4ZGADjgikLYUALkAZI6jvQwCqMEBeenFLlckjj3HX2pGbHJGAOMmgQ35wTjI3UjZ3ZPVvUU7PcDOBihhlRkbsHK+1MaGehwQfpjmgcZYICemDx+dK2Wzg5I449acp+Y7wTyeelIoaQBknJGM7Rxx/WmhsEBeBz25qRlBIIBJwBj1qJVIc4PTn2oBjWXbgAYGMjFI3IBJxjBbnk809AeQTnnPJ6c9P8A61IU2jAPHp9KnqA0sDwAQSeSDTAw27sZ9m7VIFABY9R7dKSTjcSVxkYGQDTsIb65PGT05xTAoUBs7ju7DPH+cflUrALwTzn16UgGMcAE55OOB/nFSykRswCkglRg8nI/z2ppJHB6jHTmjawDcYK8Y9PejjJ44HFFyhhIUADg+vr/APXprxkxgnlj0Hf6VLkAEk7cHPTOTSODtOByOMEU73FuQt85AYDYBliefypygsCAMY9e9JIrcMAC/A+UZFIAWQZBAPXnPP0qWGwrDCEkAn/PP04qM4OQRktwBTwzNjnnPPHbFNYHaQy98Hj9RTuN7aES/OwHOACc44HtQVB3AfN045GfbP51IYwpJJAxn/H8uKjcByhBOCMHDDHvj0pN9gXmMOS4BBVj8vJ4x6+x71Gp8wFhkY5yBzwKldNyqUOdp4OcZpg+dzx97rx78j2pagxGXcuM4BGMY6H/ADioyx4Bxkg5GOQR1qyqgYGCBkdTUKqSxcgZJz16Hvx/npSFbsNI3AkkqT3HpSbc8lGJXjk8Y/L/ADmnbQuQi7QepHA9qQuGOA+MHGQefpSTsNLuMCZTIGAenrQyAISRkjuARx71MoGcAZJ9uKiPKgsNpB+YgdF6Z/lQ3cbREgBweUHGcDrxjj0o3AFdwOGyBjt+PrxSr85ADFsNzyMinn5ZACAzAHhuo9/51KENk2MoYFsgdAM5HGP61CqBZOT1O7PcnIH1zU+FZiecn+GocYUDbgjPIPcmrvoU+4gUFydvI2kEjn8f8KQqVBcleOWJGPx/lRI+ApOBnso6/pR8uznqOBxkehpak37BgBQQCSD83HX8adGxk5L4O3jPU/So5MZIKqVAJ9CBzx+opWjOxAoGB1B5P5/571FjRkm4bCSDhh0A56dMetInzEnIOTkGhEPfODyAOPb+lOUgocAgHpnqPSixIgAyAehHoOf60rblJPOCuMegpN6IwYhlIwMAEj+X604t07dO/b2pvQByDKqVO0dcmpMEggAuQcccGhVOM5ye4NNTajc5ODnA9fSmtQJdpHJBIByOO2f/AK2acpUg4IwOMnnFRxYxggkdzwAeffmnMOSRklvT3qWMcsqhMMce4HAPX1pska8AkkdRkY9v6U8oEYEjv1A/WldgylDhQenGc470hsaihDuOSD/eHWlb5lYE7hngg9utNCjJA4LdST/jTo0BzuJyGxkZP50EMcGCgDjJPQcY9alALKCw65GSKjRAy4I3HHGeSKkK5UAEYzgnnpx6VSdhDHxI+QemeBjr70+MBBgkZz2OCf8APNNZSeRnK/iKUHayAjcGz8wHHbr+Z/Kne4hygFyQN3OcH/P+eKdnoCQTjqOp9KZu+YYILEnhfT/JpzDcDzgg8EL+lOwAFfBTdz1p/wAobofxqMgJIBnPdlwSfxp44wSOhA+X1pPsA0AAkKcbuAAODj2qVozgDHbimMcsMHOD+XpU65JYA8r1z3oSERKCcgLwM49/ehVHOc5PqeB9KASwUlQwOT83ODSsMIwY5UnGSMVQxwG9ORjjv1pigMCBjn0HQetEzEjj5QATggmlACkAY59P8KZY/cFycAAHBPrUatjHHOOuOKe2TkfhyOBQmdhJ5xwQPTpRsZvcUBRngZ9QetABG4g5x2I4NICGx9OCeBj2pwz8n8J6nA6/55pCFPIIAC+hP6UIDsJI+bPQ9M/4UnChuMtnk5zn0+lOThiCcYA7UwWgNwCTweu0Dn9KDnAz3/2eDTMkkEJjDBenJPSnkYbkYOCSetAA2U5JOQTg9AP/AK1IinA3DjGMYpQCmSRn2FSrhAqheTxxjI+npVEiqVYgABAOdopj/eGScA9qeFJ4JzgYBxzSLlgMDGOCM9f/AK1CY0NDFEJznAyB79qf/DgYzjG4HIH+NMx5a4LEkn+LrilVj5RHAwCM9eaPMFuKgO0B23ORyR14/wAmnL/dPI9/SkyBtJByMZPSmqv73zACc8Y6ZwaroMeVzxjAHp3NBUxkAng+vqaGw2QM4H5mn9QMLxndnPNSKxEjYyoBB47cAU9D8w5wfQUMCeRnPU55pUwXwSd+PyqlqLqDcKARjHAA70vAZByQepA5/wA80iqHYgjkdCcfpQcq6Y55PNMoVucHBOCfr/nihm3bSAAQOCR0pVdDMeRs6devODUaIWZwDkZJ9hQQSDBHU46cGnRNhiDkkdOwphypxkAY6YpIVO0gZIz37UbCJGJYgZy3XkUgGSATk+oGOlIm0JkcjPJ7596duI5GCPUckUJhcVhx0A44xTRnaQCM+tIoUkEDr37mnkcjPTHYcUAOBLPgA5xgc8GgbQAScZPIzxQibcHAHsP6UABwSRj2I6U0K4rABcY5I4OOaXI2qAMk9B196T1HX296QZByTg+vpTAdtzg+/TPNL1QHgjijbkAg8emeKYwWRSCQMHPJ70BuAHPU5BOffp/hSghgRgE9iRQBtYcEkDkdcU8ZIzjGM9sf/qzSuQkIQcZ6gDgetKNuCyEEDHTnNIWBbqNxHGehpdpJAJ59hnNJlChuQBwQaQnbI4x90kccn8qMckZODwSO/ajgNxnj8KGTcccfwsSCccGmiMqwAHyY6DjFGTkcj7pzzyDQwwu0Dnp9Km5Q7aGClcE9eOhowUyQcBuvPU0iLt3ADjt6UpI2YBIGOw59sVQCKMMcnJPYc80DG8AAg4znmhVzg9/YUmDwwIwOx79aol6C+XlicAg8nPPFOUYx65ySe9EZBbkDA5xmk+XaDu6+lO4IJFIAII6ZJHPH49aRc4BGMdsevenFQVUAAJ09MU7np1Hp0qUrha43h8AkD0xSgeWoG373UUoA2kA4Jx0Bz+FIwB5HOBjA61aWgrWET5UJI65x6ge9ORAFAJODzikXBRQB1weBShfmye3X0P4UAgC/eBPA71Kq5XJI6YwB0qIZ3AAHb+HFOJwDjGfw60yRx64Bz+NCgtGCMgn8qase3kDHuP1NOzvBBBJ68cfkaTKQDIJJBUgjof8APoaR8hAhyQTgY6CnkDg5zz0o3eXIR/ERwD0pAA+VWBIzgAEjmkVRjkZGOc+lSMd2MHjA5I601VDMQCTjOaLDBMryAAM/oKkAyAD0HTFRg5HTGfX60ol3MAQSRkEsOo/z/KiwrjiegHPbNRFTyxAyTkj296lB2gngc8mmM5ZgSMjuM9RT3QgPyrvXoecdM01MnD8ZJx06CntjBOQM8EGmnAGcgH37c0gsL5nCsPnIBwRRGp5yQvPX6+tIT8wVeQOMA9c/5/nSxr1wcgng/lTQmxygrgDv68U5jgMhPzN1A5yKRAGypVcAAD8Kd1yc/jTGhOQpx1HY9+3FOBAYEnkjAPcU3O085IHcc05U38Z6c7e4pWEAwCQeB05pc4YZBz/OkxswSOTx+FP4BxgZHZece1BSYm7JII70hcLtBGV6dKVSWJY9D0zTyAeOp7iqGIevGfwpSwJGRyaMYIAOMnpQuDhsZA6D/wCtSAUHMgJ6nihQCOARjuRjvzSRgK2cj2J7U4HcMAgHA5A4oAavdgO3HHFOPyjceDSge3I6mk3gkgjp2HGKtCegMC2QQRx9M+tK6rvAwFAHbqaG5xjkdDTiVHJPQ/jQxIYAGJGcgdePSlb5WAwfrS8jPqf4e+KD8vI6Y59BUJhcaFPJJ5HQYpwAJAB5/lQylOD2Xcf/AK1DArkjr1P9aBCgHjJ4/UU4ALzkcDr9abtAOCCMcVINvBB49B60FJDM5yQCR6n/AD9aTA3k5/HsfalBABx9KFA5A474AwKA6Cg5yM5JpCCCCTk9zjtQV5IBxjuKUfOoJG0gDOORnvQK4zvyRTmU7QA2MHJ9TQFB3AA4I6n1oKgY6e/bigBAMMSc5PvTSNoJJzkjr0xinZ2sGJ69+vv/AIUbCXOcEDpg9qBAFBAycHGcU1gckEYPb0p5btnp+tJgybMcEkdfSgYYHoKAxAAAyfqKVwVY8flQTtHAyD0AFAWGygDAx1PbtTOp55I7g5xUjEjJIJPQbfShl4AznjmmmIMBMAH0IFJ7dx15o8sg5OCDjt0oIyBjn17fWkUKjYyMHjngdTTtu3656Z4psYywGe/pjipPbII9qBrUTcBjGMD+dIDhmKjIPPpg/wCcUgOCQRyO4py9iOoP50xoRiATleB37D2pWPABHJ7A8f56UuzcCCAe3Tg0buhxyOaHoPcbyQD0HajO3BA74wO1BVjwAW/GkOCAcH86QmgB+XBGPSjB4bn2J/oKcBnA9f1pFJJCkYIxzimShTjdg4z09KXjGSAfY0gBbIZsk+np2pGOSAeAO/rS3GIo2scAZ7kUqsMZwenSkyM9Rgd+v+elOwFIBPB6Yp7D9BDuLjGSc9PUU08EYGBn/PNKR83L4Oe/alQEnjjp1qWUM5BIPB7YpzAcYOc+3NGMsQAeOnekZSvvgenH50hCYwQcc/yo2hjgjk9PY07bjr19aafl44yaq4xcFScnJwFwBjjJpobABXpnmnYJYYIwD9Tim4647celSnYNhQAzAjB/Dr/hQWG4bQMjuOlIGzwO5zS8sAAeQeg7VRNxdnOM5HvSE4bg8g8fWgEgndjOcZP60gAwSBj1HSkVfQRkDZGAM8kAdfXP6UmASR/On88nJA74phYDOXHFBNhhRwxyQR1U54xjmgEDOcAe/bNOJC5JHAx0/ShgQcjuO/8AnrWiYAMIOPzoGGBA6jPXmjPGSMd8GlQYBGMknqP60N3C4EkjGOnNICMlc4B7EUjYXBzlSeuc80EA4Gcn6VNwuOPOMkZ6nNJznAXnP4UmwAgk5/HkUdCc8npgdaLjuJgdOcjtQCM4wcnt0zUmBwM9P501iA4wPb25o1AaSNwBGQR1xSffBIP0pwAXBwOOw701Qu4hDx147UWswAEEndnGB1pMDO0DnuKTaAwPP0NOG05z6DOat7CsGAuCemM4xn9aU4yM8ZPGaaW+UA9fU8UKOeTjPfvWY9hXJxhTxjtSbCCCDzzjNNR+oyM96dtKscDHPpjJqkuoCM3y4yCfT1oY4U8hQR39B7UhJdQMYHqe9ObHylyMqeDjnpSbGhpTjjGRwMHrTnfGQBz7jgUbc4yMD27CmZO8YGABg8cn601oIXBDcnjHTtTlYbgCOcZ6c4+np1pFX5QoOQo445BpBnZyO/NQ9WWnYV84I3N7HGaQgBSASXHGKFOCCc8mkLjzCpJ+opNWHcjT5SVK4HTJHUUpzggnIB6f56U6Rf3gBxgj5fpQdo7YAOBmkMYeWJAP93HvS7+2KSRhtxz/AEFGDzjr71W5AA8AkY7fQ0wc854B9adjIwOD7etKV3AEjGOhIyKYhH+XjOCB+VIWBIBJ98+lPPfJwf6U3BDEEgD86koOFySMYPbpTZGGR0IAJ468UpBHPbH0o2/KAcHJzkdKVxX0EIJyVI9QD3NMClmJYAkHP14p7cHIznt3FCgDAIwB0IwBQhkYyHP90HvnINKQRuJPPTHf/CnMoI3EbgTj0pip5ZOByx6imA1lAAGchiD+NIx28DOT39KkI3HIHHTr0prrkDAAPr/9akIaoZixxxngj/PvSsxCgkggcYPWlXPAOcf3fak27QcnJGcEdTSY0hDnIOOn4E0kmSNo69qNoPocntSsucHgn8iKEUkRsAVbgk9CcdKaBgAEjceM4p3KjJxnByBRgkjHzc857fSjQAA4BJ/A84o3A4I6Z/KkwBwcdcc0YLYOecng0hjX6jB68nPenKMMMjqevqKFIYEjkkZFNDnJG0D8eR+FIVtbjsZyMAZ4qEEgcDIzkHOc+5p/3jk5Hbd2GaWNsKQVBPTj1qiLDSAMHGSTnrnmmGPbkgn5h0B4/Kpu4BGQOOeuP/r0hGTknPpxUljFyEB6Dr0P09aOgU5BJ/WnAKFJ6D1x1pMbcFiDxnPUYpjDar4Kg5P+eKi4QkkHnnJ6fT2qQKFU8kfX0obDE7iWDHKqGxSAapUA54Geme9IeqnOTnkfn/TNBjy2PTkH0pTtJIGCVOSCOMVWgDcDayEccdBj/wDVTSMuCAAB2xwPf61ISCDgE4PX05pjKMEDA3d15J/OpYDWXkDPJyTnHA/zikC4XaffAC4x7U4qFJJLErkZHP696Tng4GOvAxn61IWIZHIOSGweoIwBTmwQCDyPb+dPIJLemOCo/PmmhtpwDlCMcdqa2KSGbCTuICgnG3PShiXwVIB9Ae3NOKBuMqx6kA9R9KRI8AOCRu7EZH6d6T0AjDAxtuJJI/X29qjjZ0UKRzgA56j296klGWAYg98AU7JduRkYGMdQKkCA4BJJHUDrQF4wCSBwCR/jRIhYsASSeVwM4p0gCgAnkgH2p7lEMpUHJAOOmBSbtyk5/PGfb+lOaMmLaSCeRnoDUaJsGBkbccDHT6U2hAxCnccjA645/wA8Ub+gCnHoO9DDgbT3B55788/jTdhyCjNgHOVxkfpQJisMAEnG3kqT29M1GpyoJHzDgg9jT5QG2kEjLdPUg0jhlYA4Bzlj3oY0yOI7cqe53DI557fWoyv7sMUO5TnGRk+lS5B5Uq3Gc54P0+n+FMEZLkFTyM596y6lByAFxkngkHuaQFlyQM453Dk5/lS8suCAgGOnGD9fz/WkUMWOcsF+XkZ/L25FNAREFiCc/MO3GPWnSHeqHBUqMdTz+PrSyKVAyckHnjOabg43KxCE5IHIxjr7etBNhivGnGOrd/8A69NYjbgAqM85B6Y//VU2PkQA7u25lwTx1piBSxwoLJ3HXGe/1pg+xGy/KAASVUgY6en9BTspsEbM20tySuB/9akX5HJycHoxP+cf/Wp7koQNvIzyMf570eokrkQRZdxAxhQcZzjnBxn+tEXADkYLZHI59Rz6f/XpzDbgDJLHGB3+lPVSsEa5II9euMj9cVncsEO4gAnPcsMd/wD69KGAkIJ6gnjsfpSgZ3YHYZwMAdaVR+8DYGRkYxwf60XGM3hSDvKk9Bgj8qkI27AzBSCeD/h+X50wL5hKFsnPyjGQfT17VIqBSWIy5OPQ5qgsOILoNq9zknoPbGPrSpkEhyCeuBgAf5zSAAMQRyTwMgZP0oYkZDjC8gDkHrSAVTvUgAgA85GPpxTUXJZgSowBg89Ac4qWMnJABwMnB4x9KTORtAyOhOcVSYiRm3EZUqDjoeQO/wCNNZBNgA7SOAo5zz/9anBDwHAPyjO055wKEw4yBkepGDQD1EGCoIbg4/8ArU6JC6qWI5OCScCgjqADxwSOcCnBi0OdpIBO47eB/nmiwrAGG77hUZ78k8+lKRxgkk4Gcdv8/wBKCPMQk9cZAHIoLExAjI3cNn0qRjsBgFA4x05pCxwSBnnv26dfzp2BsUDkDnHp9aAR5eD0+gwKEJq40Hg7TkdDjkCpEHAIXj8hn1/lSA7FAUE9BkCmhS0akEsSDgZ6nHerJHByckkgjPWniMlWxjnnj1+tNRS2Cw29sEj+dSAlc4OR7ml1AbtyfvKVB555pykEuuSSR8pxx+NNJ5IHAbPPTkdqRehBPX07iqJFhydzBc4IHTOetDYDZA249eoFOyUBBBPOck03GcMoIY9QP/r0ILjgUUEknPX09qd0Recn3FM8slNrDOPmBHUURYGSFwB7AUX7FJkm0g5IHTsP5UiMdoJGO2BzgetOfO0jueMg8VGB0OWBPcMeaPUkewPl4C9Bzx/ShPmyQTnGDkUjAFSWA29/8akA+7gDnv8A/Wp+QCbRyWO0/X0ozg4yMHscY/KmyohdAc5GeOnXH+HT3pRH5cuA+SDyOmB70W7DY8LukGT8uOcdQe1JJuLgAYHQgdulAyM8YI/DP40MdzMCpHbce4piDcSu0DJwDn29KeGChSCAwPIHY00ABQd2T+VOGHRWxk9OTmq0JHNlWwCSD9TimMCWUgjAPpmkcFgTnHOeOpoRDtXA5CgHPP8Ak/40rAh0hLA885yT/n8aNwV8jggYw386BGc4ILIT1BxT534GBxn1pFEe8MikDAOMgnNSbsAHGT7elMMbMoKfeOCcjPGacY/uDdj69qdxCDDZ46+vrUiMMAcjk8Hgj/PFIkWDnPIHGTgGgyfMhBGDz+FPcFoSJggkgYB4AHSmu/yHaBnGAe//ANalcZYAgHnt0oJO5hgAeucn/PWqsMcoK4JHP6VHNkOAMbT2J9D3p2/5CQckccnHSh0D8jBxxyKZI0AHIPzHrkGhsZxtIx1wccU5FAUgE5xzikEu7PVsEjkYpMQckREnIPOMYwO1PQBcAHqcfWlQ7VwPU4J6Uudz8cde9JiGkNkgrgY79qVYwQCM49OnFKGLAZGc8jjpTskHOef89aQWIyjMAMj3B704ZKgHIA6AjgUq/IM549qH9c5JpgxAuW6ce1KrFmOeAB196QDLH1796dg7WIxn3pkiMpL475+nPSntuGMgZ7+lM2lQAB82eff3/nSscg5OR6ZpjHHIA4A29cDihe3PA9cUjYZSQwZc9QfT196FIyQezYHNS2FxxxkYXpx6Um7qM8+gHP8AnilIzsBJJXsR1FNwCTnAOenT86AeocKCSQAv8R6YqQ8gEdaaAdvJwfXkjPrTgx5zyD0yevrx2oEM2kg4JU57nNDKwUnqQcAkc/p/ninc7GI79CeRmnseQVOD6+tPfcCNcLLkjJ556fT+v50pBVhjk4yO/NOB+bgZ9/ekGdxHbqPr/Sly2YmhN+MZDZ65NOA4yDxx268UhBILZ6846YoQB+AWGOvpj/Jqkr6C2AnkqSdxFIw+UqRx0ximKx2xtkA45AFSbgSc9Mk59P8APNNKwr3FI24Hr6DINKCOARTVQFycnI7HpSKSoAIyAOWJ5z2pjHAlScjr09KTneP4iT/WgElgp4wDxS+Xkg5BNJMBZG8sKOhJ6Z/z6Gg9DjJIPB601cMVGwEqSd3Taf8AOaepAyATjJ4pse41Sxk4UhFACnHBpWlCEAk8jOewp4A4JPB98ZqNEPJByNx5oRmPAKjHJIHOOKcTwRnBIJwPX3powCTk5bHGKDnJGeM8+opgOZjuGOnTB5FKDt5LcnrgdaQOeoxn09PrT2xtAAHAA9qm1ikNChOAMAAk8Z5o+ZsEnJ6Eg9qUg7gCMkc57imvHvyCMKDncW4oEx6AgnIGM9qMsSQcDngnvQmY0JzuIXtzmlXMmPU9QaoBGXOcjjgdaUL1PQgYHpQCFYkEEjrk4x1pVIJGBgcAfT+tSAOqkjIyR7d/X60dlJY47HPShcPtwTj170EjoTuHp6/59KQtgJGQSOe2eKQ5549wc9KXlVwccE9aRUPPHJ9B2plCqRgg8EDoOtOwduDjOMnmmuoLHjjPaj7xPHHtVJCY5DwcYyD1xSnIDADBP6UjEbgAeeo9KcMFl6jGenWgQKCcYGAeenNSjC/KBx2J70wfKcEYHXjmjJIIBHX0oBOw51ZiNmB65HelHbIG4E0LzjHJHel56j8Oe1BatuNYlcY657dMfWngDGT09zkf55pCCSuAMGlycgnjHt1FPpoJiAdTjk8Dtg0pjJByeaVSGIJ5H+e1DEBsAfX/AD+dIfQRUwc9fTPagYDdCeTxn8qXO8c9TxS7Q2B0Bx+lAheY8lsEn06UbRkEDnHbrSfdUnkkY5PehSVy2MHpkelAXHc8D370jqWwQDgde5oBKqF7DqSeaCPmIA57gCnckdkEj04JB6ijHyngE4596AeoA5600MUUliTzuzikA4MVUZIHGOM4NA+8QTjJwOO1NZQiEkEgDoR29KfuBYA8cckDgUIafcXBJ4IP1/X+lNOBjJ4HvQWLSAAj5uwHNG3EgDHvSe5XoOycngkdcikIycDg/TikOVB5496VSq5AHT0oIGjoQOucED1+nalyuCM8defxo5ycjHpx0/zihM8EngfL65NUmAchiAN2cDPrQB+HsetOAz/LGeKQKUkJABJ4Oe1GhQA/MAeoPX0oLBQeevuKGQnBHUc5NJsDAgjjuPWkn1E9xCDk4HGMc8flTuWA/WmlyGAJyDyPp/nvShj8y5xxmm3coUfIBkHd6mhkGBkdPTgUEjYADwB264x/+qk3FVBycnqB3pJCuIP4SDkZxzzn/OKU429KQKckHIx3zwffFKOVOcDB5otcSEb7oGSoJ6jr9KCXwQBjGODyf88U4AjcDnAx1PT/AD/SlI2jBPXB44+lA7DAOpPfj070ufmI5PJGRQUB6jj3oYkEAHcR68d6a0Y1oBxtJzn6kY/GnMduACvYZPcUwfeGcYIxgjrTgqggYxxx/hTuD8hxwuCD+lLyw5P59aaY8qRzyfpmjJBUYPPGOxokrj2ArtI5+UDkY608nqeM5pCoYMWxz26E/WkJO0gKOufpWYwUBVI6Dnp2pFODwAT2PSlP3SQQMjjng03cOMkDPSrtoJigjJ49s9jSBCOOpGeTS7OOTz3Pel5XjHTvUp2ENUHOTgH24pQoyMURggnjlu/tRklWBOAeBjqKu9xpiPwxU49TRuIUHOMHr7UAggkgAjoelDEbgB06cVG7KTHBjtwAAOmBUbk5yGxjseh4p7HoMZpBtwM9RTSBkbE7cgc470/nuPxIpSAoxzkHP4UgGcgjp603tYa3AfMcE4OM8UpwBjue4GaaAOexHTnP+elOyRjA4I9PyosgbIlA8zBPIGeOOKdgbyAeT6dR/n+lOB5GTz70MvOQOnHT3pPQiwSLsBJPbp71GM5wCcehpxbJwcnjNNUZI44x16U0higbRkA88ZxRn5RkjI6+1CgAg8dMcijJ5AHOKbdgEwACMjPsMgUMx4z1IpMBTgAYyT1px5ByBnvipJGkDjBJx0JHNIAQ3JwOmKUAjJ6noT2xSSMoOAeevHTFABIc46Z9DQFwRzkfnQVPAzkDqewp4VQABx+HFAWuM2nYxIyOcg9uaIwVBcDJxt5604AjjOR0wO4pu3aWP1Gc9qAsAYDnOcH7opGJUA89s45pWUAkA4GevY0hYAgg8Z5z6VXQGIMjcCCcA4A704rg5HT8qUcAEYwPWk2BlJA4xjg9RU3KQ1iCCAOOgPv605SGYAYz1OOcU0rzkHnpxSxkHHPUduKVikNd8ygAYz1INJk8EjAxjjmnSIAcfhj1pGGFJHBP92mSxAmcbeh79OKAzZwR0/HNCgknA+YcA55pSTkYGT61SAbnOSTyM4PSjaGI55Hann5ec8cDpSY6ntipaAZgqAMnH6UZCjkZyT04xUhHXAx60iEBgCOnqKTGkIx2jgkD6YpwA49DzxzTZSHcbeAOMUoKlCMgZYdemaEi0NyVYEDAHYimKv7wnIz2PXJp7nPAHX24pgypwe3p0qrpiejBifkYk49SKb1G08HtkZxUkjERknJIHAqIkucg447jj8qj0Bsd5ZyCSSQcUxwGYggsM8EHp/nmnpJnAZfr6GkJ5IAAHrSFYTaQuOo/nTgORknrzTQNmDjPPPpShMYKDv0FVsSRqRkk8jrk9M0qyEOCDyBn3FKMEMTxnn6mhcYHGfXnODUdQQbwpwR1OcnkUm0HA7H3pPLGSckEnrSovzDLdKdtB2AgMABjnBwef501XOT3APPakOMsScluSueh/wA5pw+YAjg9x6UIq4gTKEE5DdMY4poXnBx7/WnEbTncMY4NN37jkjH4YpskUqQGwBu688YpMFucAZ64pxPzAH0z7mmGQ85GOnApIpApwduO+OT0pob5SCMHpkCnbiSQTnrwTxSMvynPT260mA5mGAcdP1NRofmJOQx5OaACcH0HbpT84HJIHf0oRQyVFC7iOc7eOKZtJwSOB68Zp7YZCOGI5GBUYAVmIJx6etOwmGckkN064o3fMD+lGwBhg7jR/wAtAoBGTzuBGKTGgkBZyE6nngUFSyEHGF6CpJSVYYYgAYA7VHvG0g8E9P60K4xhj5UjpjjuTSH5pCfug/w9cGngYUEE4HT6+lJjpyT6nvTFYapJzkDIzwOenSlZsYHX1pCuyQORkn5eByAf50pBBB4yDkAD3pC1HKwGQThSMVHsLAgDJzjAGMUr4OVII4PJOD0p4IOCe3PHWpKIipGAT8/OCOxpTksQTkDvnk0bDHk8ZJOPYdqCFZQQQHB6gdaYDnQggg847frUe3GSScn9alwUQlhtHUe1NJGQTkk+negqxGVPBwc02YYAJ6jjNSDAOAOnSmsfMUH07VJKItm4A5JI7npTgTggjnHU84p7xgoqk4IOAQetMCNuK5GeuCadihlwfkBwSD1xTCcAEnBJ5yPwp5DLuycHOD0NDDIPf+HLDJ6UMkYoJYKTkHkMKC52FTkZzgjoD7/jTtgXBAOe+KZtGMN37etZsYjKrBTknso/x/OmlvlYgcnIwBxx2p8p3AgEKT+dMYgsSvA55PQexoSuMRVDEHGSTwB/n2pr5OMcH05OKcd6nPHXPPGaa2QQ/HJwR3B/wqtikJ5ZRNxIx78frURG1juOATjIPQ+lTAFg/Ge1QvzkAjgjIzjBovdjG8M54IG3GCOp/wAimOBtBGQQM8HAAqT7vJBKnuec1GybCAAQM8HqR071VxBsxhgSDjvxSMzMrEHOOcngCh3GMkAjHc1Go3qWAHUckd+lQJ+QxssoYrnn5hnmkIyiDIJHIIPY/wAvpU5JCgkgMfToOOf5Um3qQeQOmetSxcpA+d5I+7kADgjHNOTlHQEAngEHmnMR8uEyQSMsvQf5AqN8LggAZ7L1z9P/AK9SgWgxv9WAQCqjOQD/APrNLHMAjKQCWOec0rMCoYnnOMnp35ppYMhC8nJHPXNWkNDvnZT3JIPsKibepJYk4PQ9f88mkb/VHBIcAFscDjqv0p2NqkuMjvu9f88fjSS1Keu4xwV5UfL1wB0Hbnof/r04vtQgHPXBA4NOBOcYJA5OGxyO39KjdSwOBtIXOccfSm2DsthJWDSrtX5hwR054/OlbIdOCoPy8cAGmGUuwAHLfxEYBAHJqVW+UAMSGPUjjHqBWYIc0J2gEFs8HBwB3p+4JgAcgAgdePSmbld8EZIOQoHbPANPJO4txkEtnHAP0pFAmFVmIBbPA/r/ACoJT5gehBzk7sf5zRFGWzhiGznLdKk2kqSWwD0DDODTFqMWNlYbCcdMNwAKeqbMA9BzluB60xwQQoAIU9+MD1/OnnLYBZmHTB6D9aCRxwMYPB/T/OBQCRgAhcdjzgUqRjaAck4AOBilGfnwDkkdOtK1tRjsFQCVAxzgYwKAVACHBJ52jmhTvGASMH1zmlaNRuJAbK4zjt2qgfkKg+96DpjnNKvGPmIxzycU1hsA2KCSeGGBgUpfbyBjnjP+FPoTceoIRQR1GM56+1AHzE4GSeo9vWgNu4L8Kc4wDmnEdDkHHAwMUihvBjLdFPrgU93O44PA547GmfOyAEcY7tj/APXS4GB95QPTvVCuOVSUJUewA6GkJVVIwOeTmliyQcHC54PX/wDXSsobrk4PPrmghinglR0298/Wmjglc46dB0pxXgLg9e5wMf1pfLLYBO4889KVx2Gqp4GCAOnbnOc05/mGzI6dhg/pRGwjySd2SPmHOadgjdkEqCQSOlPdCsNI+VVAwCeo7dzS7UXLYx7k5NPJDMCT0HA9KR8EcksOuDVdBWGlyflGcMMk0qfLhQOOMAU1kJYqSMDnkZ596fGrHcoUYHA4zmovqFwz5pZD09ugpfLLIegORgn260EFADxuHoeBTj2ypz9f8+lMaVxkUqzpk5Qk9G6/j6VMzFBggAk4GOKaVXAPXJ70mRnIJHHOKu2gbB/GSxGB2A5zQpCuTtHGD/POKXbuUDBbvz6inIo8xhuBK8MD1FJaMQAdj3/xoRSm1TyT/ExocZjI578Hvz2oTG4Kc9MZbpTdhDGA6KDgdx/n3qWNFRMAY9QOxpVJ4YDIahflweeT1FJCsIx4AXAPXmhTuYjGAOBnv/8AWpUG1eeMcetLtzlgvA685FWhBGoUhSec9qZL2BbIyTn09aeMZGDn2HPFNB3OQRgkZye3t70mimx23AHoMdP5U4NhVwcAfnTAdy4XgA9D1qR2xnjBAH50khIUJ2JJJXnPYGkkOG9MnqKeyllDc56+maYeUzjlcdfWqQMTbnJOTj25FHJB2jIA7/5+lOAAXGBkHIzTWXd1GQDjiquJsdjaMjk4yc9ce9KoLKG7EZ4OaWTIQ4boON3IFJINjoo+bGd3pilcBeeoJ9yKTaRkbsZwCR3/AM5/Shh2GM4+v6UAHacZ5J9+PWmIcinIyDnJPI/z6UpycHOCDRkZBGcihVPADc479f8A9dGgWFYrtAB46gZyKDnaCcA0E/OM9SKXaQ+0DqP0osDFOQMDr0Oe1A6AkdDzikAwm49qN53Ak5B555xSC4I21wQMjPAHGP8APNPI6Y7NnHrTcbmGOgJ3A9zxTuMnJByccc0CAod7EFiDyPSggmRgBgA8Ejg8UsmS42jJY9jigKc4x8w45B4qhgScAjsckDpSBgSBg89+v1pzA7SCvXgtihUBAyM49KTVxMRjtkIA4B6r3/WnswLsepOB+Hao2BQgEdW6/wCetIFGSQOe+fXtStYBQSsZHfA5zQGI5xj0JpSQcBjz65pF5Jz9efXtTEPBG09SfSlI42kHBXpSZKrjBwTnn8BS+xx69OtCQAcBj8gPbd149qX0O7ke+Kj8zcxyeR2FPXAGCMH/ADmmxegxXDvgcAenOKfhm3EHnoR60wqUJAIyx6kZp8ZKqCDwMZI5oigWu41FLEEryG6etGBnGAB6Y4qREBlBxhieo7+lNVtxIQjjjn9P5VYmhE3bySOSo78j/P8AWlByhBHUY+lLhw4BAyB+YpwAznJyeeecUhJDRjfknjB6Dn2pFU4UnG7cSAOMU5I9xznnsSelMUFmIJ6now6+9JoHsKPvPnOScFs8U/7zHA5OeBTdpIIHrk5GeaVVKDjn1wP8+lISH5wwOBxx81MjTbkZ2jcTj1pxBAwOnTJNCYJcnkHGB6UxDSAzHBIHtTo1ZNxY7uOvNIqk4J6k8ZNSDDKADyD0PbmkNIYrZUgjBBxk5pwBY4z78mmuMgg44B61IFIxnGOMYpj8hhGSGwCD1B44oVypJP3cdqDxvPcdutAG4qpBIHqelUSOyRwecdx60FjtJHUY6cUu3kDPGD07n/OaTBGADkZ+btxQA7G1Q2cDpyM05MdQeR6VGM7cAnkdR0p4GRjnOee3Wi1xjidueCeeneoyRvPONvX2FOJ5OScDqB1pZFLA9M4zyOtU0DEZwEGCGHT/AOt+lEfQZJxjBz1oBXII+Ykdu1CZ4yOKkQ7dznPI6jHFMhAAIBYgcZNDHeo2ZBPrxT0wCQRyf1xRfQW7F27NmMfLx68U8Z3kgcY5x1+lNOCD65yD0/zxS5OASQP60kMUDJ+bPFCKQzZwSeRTedxyxznBB6U4fNgg/j60wAoUY8YHJ+tPQcDjIP6UKRtIPTHTnikVsklh34NS3cCQg7iMYNIRzweaOCMZOMdTxS4A6DJPOR2prcpoCBxhevXHc0qkDr16GmFwJAACTjPtinEZOemeoHOKpoVw/iBB70uQcgHg8ZHWkA245zzj2NPdAR1B/DrSEN4wSRjHUUoXcMA8nocc0mAQecDuexoXABAOBn/9dU1YPUegIYAjnpSIdwBPB5/XpQcDJyAcbsHqaViCSACQTnB4xUgCjHBIxjoKVTvzg8A4xQw25IGM9RRkjAyTgdz0peQw27VwSWzn3zTQRnnr6HuPSlVstnFKMMMDoePTH+eKoQZAYEcdzihgdwYngUmAvIAJHHHams54GOSBx1xRYBxHXOM8cdaVQVUnPJ49xSvJxwOcjJPpSrtUDJ4HJJ9KVhrcG5OSefQ96TlTnOQfWhR1yMDAAOe/pSr1JAyB2NJaDALt9vQ0uCnUjGM+wpOSRySOaQ53dfy5psd7C7jgkdvXvTQ2MjBGPX/PtS55DAj3H+fwpSmT7dvpQTuNKkkHGQevNIB8pyMDaMnvz608HaQAcjtjiglWXB5Gehp2stCvIQAMpOcj3/SmIpDZyOlSbs4IPHHTvSEHOe+MZPpSQmNwQBgnP0oOTgEkk9/enFQBweMce9NABbqOPxp3sOw5UJYDp3wDSkEDqM5/A0okwAMEkHHvigseQRjHOe1K92NWI1DZBOQTyCBTgBwQOD0pUYsCM8g9aQMMjqDmgTQ0ZLcnA6DFOAJYg/rQpwWBGR6+1KORjqR1+tadAXcc5IJyCB2J4zSYzgZ9+aTJ2k5yAOMilGCSw6HsRWdyg4UYAAPr2pMEHkDP86XaGGRyV6/WkILgN27VIDuqgkYHX/P+e9NAO4KTkn2pd3yAkc9MDvSq5yeMH8s09WC1EBIYZPSkkABOOe+DTyM8gfj/AEpjMEPAAOOf/r0JXKewYPUY4NBUbeDgUo+9gfT+vWlBySQO/wBKaRNhE4Ix09KYwxwDkemOAaeH65GDwME0xvmYkDkenensPYDhenP8hTSvcdT1z2pww2GB/wAaMHaSc4z2ovcQhyAO5+tDHGQOOfTNKMrgYxj9KQ8guMY/WhiasG0BsgDOMfhRycccDjOacZAp5IH49ajaZCT8wFMEKuGbPGP1z9Kdn5cfwjsf50wsCxweQOmfanblY8YB9z0qdxiMRgDBBI7cfnSM3G0Enb3xTskcA8DuOnFJjc2CSB1BxWl0A08Yx0680gcODgdMjFK8bPkKcHoAPSo2+8e2O+OCajcWoshyAQOvp6U9ZA2MjGDzx196YABGADkep6kUKNhyRkMMZz09qXUm+o9lyfmIJ9u1DAE46E9x6U3fyASBzgYpcBM4Bxn1zVDHZA4A5HOB1pcEDgk85+tISNmCcAjj070hztGOT3JqH2LDJzjBA96QjHzFuP8Aa4pxX15HH4UzAOQxz3GR/n2oW4hCNx6cZBPpkUBeOuQMZ5B5ofsAM89qBmTjoOh96sYBs5x6UDAUnP145NGz5m5b0GaR0yRgcjpgfpSEK6lecjDU0AoAvDc53f0pDuUjIHLYHGMVIcAE9cc89qQxGIXHXA9aQkoAQQoI796aMKxBxnHc5zSqTjBI7/hTEIoGMHr1/X/9dNBOSCOnP/1qcp+8AOD0xTUcgEkZOfXpQgB2Axgj+dG/HBIHbr1+lDAqAMDA7Hk5poG5Tk9T/n+VHULu5Ih6kY5/nSudgAxkHjPU1HyN3r2wetKRlgScEfhQ12KQ4oASc4PTjqabv+Y9fl/HNPGDnDbiBnr1qMpu5J4OeAecUdBh5gdsDI9M9qZyMk4JBzjHansgwoHUUA4zkcjuf8/SoGMxndyAOmOuKQYUYB57n1p3l5yRyaCSsYJ6/wCz60C2EY7ShJwMdKVcYOcZ9aTAbGQcDkAjrTdx3EE9Ru5qktAHjhQST680wMSeMnnrSbeT2HfHShMck9AO9J6EocozgN9CDSFPlAB5HcUKARjBO0dQaMkLhuw60XGM+bIJxtz2NOIzuUgAnpjn8aApyCBz3x3pxBQE5A54xUsY1eoDjIzgnPT1qNRs3Z7GpGYKpJPAGSaRlxnA49e1LYVhCv7sAgFe2KY6qWJH3hyT0p4HlIRnjjjH1oLDAycg+nNMGNZQ0Y3DgEEd+e39KRgdw9PUelKW5ACj2J/WkBOXBBBHXI60DQ0YJznqeg9acRkEYCgevH/6qU9SRwf5c0jEtjI79ulBVhsZOORn36cUrKSqkgEE80KAhODnPY5FIFDjJGcE8+lAhApGSGyDzj0pgU7yDzzjjmnFOozjBznPIxSI4VgQQwz25BoARUILEHBHt1pxPCkgeg/pQUBzjknnpx19KSQkcAc579qW49hBywBPU9PbvzQyguz5xzilKnI4O6m7ydwIxtzkk/rTD1GymTIBAwp4+lJtJAx29OlL8x6jPHc07btxldv1oJG55Bx19OQKaxXcVz8w6+lPxuAwdmeOaa0YBY5GDz16VIxGYs3C8Y+8DSEleMgjGeeaXO3aASSB3yc0hAUZHB/OgoQ/NwQAQB06fhSnPC4OAc9KcQAuACAfemkBs4AYZ54xQAqyAcE5x1z6U0DeFfG0MuR6/wCcU/cEwOo7+opCw3EAA8dDQUtRpG5QQDnjPFMKjBJHB4OehqVRySo68evem7CuSTwPSpsKwjfMmckEnJ54H4U3gt16HgdaeykEEDcCeR6f/WpmCW3cYB6k9KYxrYAGQSTwMDvUQABwzHpgYGcelSsWyQARx1phjLkHgH09frR0JDaGGcfhimEEscnGeOe1PVvkIPJHqf0oxtU8ZbPB6cenvU2KRDn5WAJUE5z60sgILDazDjC9s/WlOGGRuOOpB4FIx+QggkgdKPhAYRgA5BOAQT/jUYI8vCgKM9O1PkHmKFBBPYtyRTNrLxxkDtQ9QEc7WJyM/Xg/5zQoO3PfoDSgE8Hj6dCKjkI3YAOc881NhoTyguMgbhxk9zSSKSOAcAcDHSnuBnBbcByMevT+lN+8vXIJ6eh9vyqkrFEK5IBPY9c9s0i5VCAu4E5POMU51fOShxyeo5/D8Kf5bsNzAHPBxn8BQ9AWhFu3YYbc4PUcUmSy5YqCR1A4/D3pACPlIxgnkUpBVQNpwBgAn/P51m/ITYyTAJBGT1BxyOtReWSgABBJ/h/nUkmdwJDZA7dT9aGJ5OActk4IyPw/z1osySIkhSNh46DqM+tL5JC5xgg8kmh+R5hJYkYCg4x1wf8APpQrAAKAS24AAcnHrVXAQKJELIwY/wAQxgkgcj8x+tN2ZyJA2GPPHXH9P8KV3IICYyB1OeP0pMFgCQV5yGHIPFTcdxrbS5G/rwckfrUMgZHRUKnB4DdBgc/oRTzlQ+AMkE/KMjIqOPa6qHz0xkc8elIQ9s4IAIHYgZx+RqaMhTggjd90e+en8vzpgG5gTliO+RS4KruJGwAk+v8AnFQWPCkODnIPHSlII2YBBxgkHHPtTFz5YPAULkcZx36U45iIKtvQ56HknPH4UAPK7Q+CAQDxjGBmgSZUAgEDnn17cU0ZxkfeJ7cfpTz8pBXBBwOOf89P1p7gCD7rglupO0fT8+tPY7SVU/KDg0jksxPcE5yeOacituLkY7/MP84osA4Mew4PcsMY74oZQ4w2GXuoo5TABU7u5OD+FBbcgIPbkhu319OlWl3AcFy2CcA44AxmnZ4wobPOAfX6+lJHg4BI7URkKDk59ycgfgaTQCojcEHgjOM9frRgfeJJPbtj6Uq/MQx3BQO/XJPfnH5etDHdIAwAwex6ihCsLHwxIHJ6noak4wTjpx6CkUYySDjsAKQsNu0kDDdziqWoWFY9QQAR1z0poG/rwD368U58qQc8HsT60ig7wB1J6dKLk3EEm51BOB6etSyhgwZeVJz6DFMjIDMSCCD1HGalB7knHQADBoEiNFODkH6etPBPGQSRjp2pwYMxIz0+v6UkY3oSTznhiD6f/rotcsNwJIHQcY7jmns42kE8Z6E9Pp+dIQBgHGcdOuKYR+8Unr6Zx168VViR7bucjbn060KAOQCCDndTQ3zFW+ZQeNwzQ2GOEGB3JPP41IiQEK4HQ9fpSM4BOG49c8igyc7cZxw3vSNjgDqG9O1KwxZep2nkY6UrKVIGQc5JJ49aCCCADg5JLY69KecKmSBt65PGapBcickEAnjP0z+FSoEJG4kjuAozTclyNwDY9BgU5UBwAMnpgVZIshGOG2g8Aj+lOIEQJAzkde+aHJ6ZwR+NKeYzhgcd88n2/nUdQGcnJIGe+M0DBPPb9KeWxwB19+KSGNg5Zhx0H0FXYBwyqjIJOen+FMJ9AeBj86kO0524wOlIqBNuCDwGyPX/AD/OlbQl6iHnodoB78f5/wDrUHOcAgg9cUPHvyDySetI0YGCOO3Tr/nmmIVeFxjjP40qkNIADwOpAxSEkgcZ5xQsYVsjvzwO9MdhVDHeSCecjA5P5UrKfmyPm9ql2hVyGCEEgAnikzvJwcE9OO9A0rDASqhMjnqQKeF2jBPBweaaYsnqfcADAp5GV9xwMmmQ9GMZAoJ6Hv7Uq4JJxgA4weuKDlsZ6gY+X1oVQeewPBIx7UDWoknQAHj2qYKQR70zHAyBgdweo9acQfuk4+nU0D2Ax7ucgt7nAqJX3liDz2GeM0/OzIIJB7npnH/1qXlQCDwB6f59KBWHLwqBgBjhsZI/SlxjIxjHrzT42whPb9RTFbbkgEhcjPqaEWCjJyeuOmcUiqQcjofXpTsdc5Bbt2HtREBtO04AJz9e9NEWECZ4GScZ5H9aAnIIPOee9OUB+evXtSDIJwMkjjNG5IIo8xhuBG7OM8/jR1ABJJzxxSrxgBevfpilHy7iSMfzpbCEAOQADnOSccelOBKkEnn06UzPYhdpP4807aDwSOvcf0ouAbSynJP4UoBJznOew/rSMcLgjB3c+o/zzT0U55PXjOO9NSsMa3zEDGeeoprHaxAGB1OecU5GzhSPoaa6l5cggALg57mnoIdwe/59DSAkEEAEH0/GnKDkZH60ij58kHHIxQDuPGCR6g9KRcYfK4A7H1pfujkD5SOfekOMHOMA5JNUiRDHhhgbcjnJHNOTqQAW4zkdKCoIYZwRyQB3pI1YtkHrzTGOCjIJyMfwnoKQbVGQeo9M8Uu8cqc8+3PWneWAvHAJ/h4/CloC8hrYckA4NNUlX65B5zUuxRggAE8nHpSbQDg9B6c8UupVhFXAJY9STlvSlA6EfpSsMEcZBbGDwaHVcgg/MCeCelMmwnBGTyfem+WVdTxg5BGetOXq4IyeM+1EiF8jJ4PrjPPH0oEwXnIIAxnvRtIAOe2eOc04+5OR1pO2cdf1qeokOGQgJAIPII6GgDg+vfjrSEHeSSNvWjjkgcCmMZ93OSc5wvpUittIXOSPXjmkWMknPAHtjNJnIwBnPGB3pCJG4yMbiTz/AI/SkzvQHJyOf8/hTcllIzz9KcODgdF/pTATd8owQcE4x3p0fAGTjtk0wAMVORnqM9RT19D17ZNUSLg4BAAzjHNDKT16e3U0uAQAgwAc+ooVTlsnPqKTAQjaoBHPQ+1JtbOAcEf/AF6cDkAEDPqaDgHGOD+dK4ACyk47/wD6qVQTncRkdsUzfwAQd7ccDnFO3fMCTkjjJq7gIeG44xnJHU05Iw2QWwSOSBzxQCWwQDnP5etPXJbJHA7mkA0KMkgYI4wRTxgHpxxgijGSdvTknP0//VTCAxBPT1B6UkrjHHHQHB9CORSjnAB47+pNLtGAAc+nPWg7doAOCT1x+lAhGIVlOOpxxzxTgRyAeP50q8YGSf8Ae60m4YJAwP1NOwxyEhSAeSabEuT8w5xyM0pBBHAA/nSjjGCcmiw1uPBG4854/wD1f1oYYJXPH8xR5eBknkcClJBIAPTril1KFQAEEAgntTc8Ak/MMHI4pWTepBO4d6I228YGfemQLjcACcgHtQMHgZAxnae3+c0bduMjJB69zSsPlIB4IP4UW6gkKTszwScjoM0qrwQB0HGBimiQOxLDAxzmkVxtbOM+h5oDYec4BPTkc01sbgQcjvjmgAMpGfr60hdUhYAZC9WH+FK4hznOcDjNAHUD8gKCd6F8cAdx0oTAA47Y9800G4Yx9cflSjAXIJxn0xRkngnknHrRg9eM9R6UbDAcMRjaDjntQQOpHXsKXGAc9vwFJgqMnhRknnine6BgV+QkHJHrS7sDBGSMcY5pegwSc9/SnbgOcjJGD3xzSvcRGrggZDAYzyMU5WzyGyDxgjrUYI5AJyP1p5BUjPb2oHcQyZYHdwemOlA+bHVQT3pV7AdPWlALZB6EdKBCdMk847gdf8inFv4SeQeMUzByBilKh8/MM56EdKdhjGB5xznGMUoBxycAev6/0obKRkk9B2OMGndMKTjIxgH9KTGhcADgHHakGNpIPPXntQSQCCeR2IpN2WYAgketUhdRfQ549xTR94A9z264H/66VgWIAA4HUcU3IK4Pf8vzoaKHKoyQegHWhshcEck4GDz/APrpQNvA6k80YznIznpnjFZAkKQrKR3x26UwjoCfY9sVIAAxBPJHTtTRkIGPAI4zxVx0GxchSf4uxo3EOcnA9f8A61NXG7YTzyev9KXYIyVA+Y+1U3ckcGKZBHbOQOuKRssSAOOuTzS42sBnHPqeDSEZIA5PIJ9PY0JXWpQoJ4OODz7UEEYGenPtj60LxxmlGTg44PQntSsG4hI2nBBwecUJuGQBwDjINSAcEHGB6VGfkbg5HfPFPpYZJxxkn9eKjIJJBGOe3epAMckDP1zUfByFwD/OlYGxCOOuR6ev+FG/dwD+tOxncMcg03b8wPb1PUUISEUYwO2evWkAzkgEH1oTrkDk9Kdk7snp647U7XGN6ZwSp9fWhVIIIBA70bA2SB8x9OcUoyV4YgdeBxipQIGywJUfgfSmK2cDHPU4NPyAvB57EUm0Ag43Z6g9hRpsAhRWYnb8w46CgxoAAQCR2IzS54wDj0z1pQC3VuaroK40Iu7jIOMU0wBzgg8+nWnM4VsE4A4/GnIMMeTkjp6UkF7kKxtGSFOT1AJojmJPIKnP3c9ql4bGSQAePWmtGDzyD6+tN66h6CDnknGeuTxTQQeucH1FNVyjlSSCOnNSMMDg5z+dK4EP8e3GNvTipNm7uNvrURbFwAByeB/OpgSSOPwPFAhpUAANk88YFL5pbIxg56etPPPI4Jweec01l5yABzzjnHvSExFIZgCT7YpzfKASQR7dTTSQzgnOenFOLDkHseMelNFCnjaevtjNNGS+SeB1A6GlUMMnOcd8U0HOSc5JzjpSGNYksR1yOTSshjPcYHXtQ3fIX2BNOYhiBn5vT2qrgIfmUBsUinJ5PfkUcbgVGQD0JprqMkgEkcYJP64oADySByR2HWkTJxuAyBnPrT84ABAI+nNNBAYk88cVAx8fyDOfyPFN27G65PsP60PlSSSwHcEdf/r80mcknPOO9VYBFCrgAcg9Pb0pOgBxhccEmnAAkHnK9OelRzuVjwoyeOe3SlbqApQqxGTg+ppFO4Ek8+gp6yblUnqfQ96bt2sT29z1pp9xCLlue+M0cLyQG9BSN6Do3vjFBUZyOnUkc8UXAVlwuSSMc8dcU3JTCnG4dx06UrD7wPTjp603eMgEjJ45OM0aFbDt3OQMn8aVmBU465zTScD5R37DrSjg88EY4NKyC44PgEAAE9P8/lTWTGRj8R0FNB2Dbn5vQinAny8AADkdec07AtRA3zYPTsB2ppbpgHnBOeM/SlY5xgcgHqMikyN65zjOOe4pXGN6AAnBIx7GnqAgyDk7cc0FOoAA9T0pgBD4yTjkelQLYblzhTjB9KexK8nqtOZDg5PP60KhYAEAZoBIjkLFgU+bgHGe3qPzp5yc8HHvSPhQB6djTlIcksCD056flQPYYwG7OARwDTXYjAAzk9O1KU3sQDwG6EdfxoCMCDt9R15FG6uK4m4uvTrTJcAYzng5Ap7EnAI49R2oPynpkigbRGjYB559uaCSJHIJA3cc4pVDjPzZJPYYxTlwGIwR2IximxIaWJye/wDtd6Tgk/NgHoxxzSknAIHQ03crLyRntmp2KuKx5OSB34yKiYnoRgnB3dKl43EAZGOp4wabJyAcck9+9NXE0xVDZyfTnd39/wDPpUT4QgBj68/rUpztHGRjpTQi7M5AblRnr+XpSYajcAswDbtp6H+VKcbGyBuBwAPWgjcQDkjjn/P40Oc8E8kj8KFoUhhJVgGcsQOTjApSSzHOclehHalOWkHPAHXrk1G2CxI5I4PT9aYMdkZBwcjoccYpNm3AzTQNuBgLj3p55GAQST/EOh9KAE5GBg5GfagZ5GMkHilB3YIPHuO1NLbiBjB65I7UrBoABOCB09TikB3R8jkMfmPPFINxwVOM9Mjp/hStGBDgjpjr1zSegCqdykjr1xnrTCSRhFGM889KUnaMng9h160nIGAcHHU/1FAxR7ggnuT1x1570wttcYAwepA5/wDr08hgDjC5GQy/1NIBlSCDkdff/PpSEIrCN8k4BIyTRwOCwA9epNKUG4YPA6n1P+cUoyMnPUjj0pMpEYDLwTlgM52k/jj8aRlHB6g84Ix+lO27s8HA9TSZwSR3GMZ4NCKEZR1ByCRxUZ45JBPv71ITtfA6+1NbJJH8u1N7EsYmCCCDjrxyKGJOec4Gfc05kKkHqOnPFIEKsSw64Jx0/wDr0IpIhJCE5zgnt09KCvy49OAPX1OKewQnBPT0pCAmSAMHrUsRAeMgE7sen6Uig5BJGR90d6c2CBll255B7elDIAQFIIxgE81QkM2EqSTxnB/pSFC4O8ZA6A84NPxxkEYx0PBJ+lGBsIJHI7jOPpQVYrYIyCFxg55z/wDqp7Y+UZ460/KkA5JDdMD/AD7Uxo2OODkHsP8APp+tF0CGvlcMSCPUkD/9dRscsFHIbOVboenansG4AJHv1A59KjYkEAAADAz14z6VI2xcggHILdhkZ+uPSmvGFUE89yOw/HPWl55A5BOFJGCCP6dajkUxqQOVzyBkg89azT1EDk+WVYtzwcNgimyHcrYwoxklj29aVJCWBA4OOccn6UOwOQpBYnJAPU+/v0rXckikyxAUbM4wfx5ocZIB5I/hboaUqGBJBBxwORjI/wAaHUojkZY9frnqKixaGCPPLH5eeCcfNUSEeaY92GA6g9TjuPWp5CVB+beWwcH3qLYI+EACjgYGMZqCQaMeYqj5ywPyjgUioUQ5IO3PXkHPbj6UvCyqQAT/AHipyPpTgA2QeMDGR1popIaQBgEDOeMHn8Keo/dRAsgIBG3GMA//AKhSbdpJyMbcZpsQVIlyACBz/wDrpFMkUrvIO7YDkYwMj0P5HpQQRuIByeeOMdMf1/OlJIIwACMn9OnvSd8ZcEEksDkHOeCOvTFCQhwXA4U4A6Y9Pqff9KWNFwEXBIB/GnK3znPVvl+XsP8AJNNUnJKEnb1x0GadgAEqGCnnd6g+n9KmWQkYxwWxwTnP5UxhvQHByR34zTowVxlGyOvzZHHQ49aGA7zPNUggYBzkjofx/ClOSuM5GDyefSjJOeeQR0AJNKGO0tgDsSDwOlNFMRRtXGCBnBB6f54pyg5yAN3TbjqM0MSiggZBbv1FOwApJOAOue9S0SRDMhJJOR1GcVJH8rAHJ/3qMkAZJJ9D0pwG0HAwe/FJAwdiuO+OgI6HtmlJYqXfqMbsDHak27gQTnjGPankAxtxlsZ2nkH86skXIKAYx7ficdKUZwTjjHYcmkZ0wfmxjnj9fwoQlyQcYA/OkTsxfkDAgAknAOc4prH5QCPzHenMAW2kcHseD9aTnjJyB2HT/PWhDALkDHUDoCcf/X7U6JlGQDkgYoxjbgAA8nv+tBJyOBnkAimAvlCRhnoDn6DvQCcEFcg98EAdsc048FQFBPoOopygA8HlehzzVgRkENkt0/lT1XkgJtOCMk8Y65/SmOAj9QDyadGD8wAwTz7mlYVhFBABwFBOMAYBpzr8wOcbeCMHJpcAIAxwFGcjpTXk2qWAJIOMBST+lKwbEhBBJA69c96PmbKkZz09KcfmQgkkEbemMZ9fTrTQxAAGN567un+elAgQnJIPJ/x7U7aTgdMdT0zx/Omr8jgnoOobgE1JuDqDjYG7HqOh6/jVIBoKqXwDgnkk+n/6qeFQ5CrjI6mmn5AFY7gT3HelG7JKjv60AC7l5zwBzjvSAuxPzEEnGD0FOOSA7Dkcim5LqpJ5B5pvYB4UsCf4T265+vpSAdSQAQeGHf8AChTtwCM5OAQf8+1Cn5ThcsOcHjj/ABoQCkjOBkn1PHGaCMjCtkH1GKenIzgYPc0xogCCTkfXGKdiWLGvPI5B46U90BILYPt60gHAI7dRSiMsB9emaViktBp+ZWwAAOuOlKHj24VucdB2/wAKXA5B4HUjtRgdQcg09hbahuKkYIHOM4p+SMcED1NMJ3MCBx0/CnFg2AGzzQmTe4oAZiSwAHP09aI26nGB1xgigE4AHTsaeqqFALDJ4zTGNJxgggjuMdKCuWGMcZByOf8A61MUbsFufUVIu1SeBheQPw/lQG4mcZOMEkDHWnAcMpKuSKDxuB6E9M8UoyFJII9+lA0NOM4B4P8AtYpd2GIwOnQDgfjSJjAAwMZ5zSjLEqOvrjrVWE2JuMakgAgnntTgNoOARk5+tEQDoQR0Jzu6GlzgZ5wB6UriGjoQfXoDS9cAZODkY603JGOTg9BS7gzhQecdAOh9aGyb9x8hU8gZA5pMBcD8eKVVxtXnJHTBodNynuenHapYMRQq4wdx7D0p3XJHBI6ntQMAgAcDP40KC44GAccHg0JAKQBgdT09eKXpg479h1pv8JIPOcZPanRrlCSSMk8+n4UPQAbvjjH61GmFkHPBP3v6fWpAx28kbvaq6W5hu2cOSDk7SM4J9PSmDLAyGxzwemOgp7KBtJODngDvSK5zJznnqewxTim9VBHI557GjUroMUFlORtIOPU0H5SVOcZ/LtS7SGIJzkck8EelK2WY9PTHStFqQ0MX5iQTyD+dOjIxjuV7d++KNgOOOPTGcYpBhdxA/Ecn/wDXTYrCSKDnHBPUqOlPlyFzkADk9sU5e5xxnjFLG4ZivoccdKm47diMSEQhk5GDgfypwyuRxjHH1pWIBIA5HA9OaZkhTxnPGccfjRcVx5Jds5HA7U1wcg4Gfp1FO5wRgbh6rQVLEHGDzxjNND3CMEhiDyelAOWJA7Y47H/P8qchwBgHB7j1pM7iSOoOCKPMmxGqkuU3DOOoPH+eKeW7dD6ml2sDzjIxjFNlUZ3DOD75pCBFBz6j3pUAyRjgY/rTkTggDA9xnnvx3p+3gjBBpjsMwDwcjA7Um05BHY9hRuKffI49OtP27sHPAPORRsLyGoTubOMdiOQeKeM9CP07UcZyBx7+lGAPp2AqWxbCZAYDHH16UA/MCVBB7ihI1jXkZOfvck04MdoJGD/Oq2GIeOMElic4PI96CMlgeue3QU4DcCB95u5/nTuByRgf0poLEYIUHJycdT6f/qpxUnAAOCPmx1zTRg4zwOue4FOGTuJ4/SkxDchSFB57A+tLtzgjBGfrShu+d2OcDtUm7HIyPqc0gGg/McA5x3z1pc/PgjOMcn1pVIVzknA4oIBwQemaYCHoB2HXPejGGIJHHU/59qMZwSTx1BNLtAPHGRgAUJiFQhhgDA/pSM+3c4wQvIz096TghWHykDNSDJwABjPc96YxvfJGTjvStkduR3pZF2SEgdOMH0pFBJYDoRwTzimvMLCxkqMAZJ59KchypJXntTFBDKwPHcZ/lU6KMDoBnPB6VoxK4hJ45GM9M0gbGFHc9KU4UZIOR3A6UHK45OSe1ZFvUXJ6AjGMUnRlOB1xnGKXIUHAPrmlDblP07dKVw3Bl6k45wcYoRuQMEd8UH5kIB5PHHBFMK7Tx1A7HtV30sJuw8pz1JOe+OadgDOSOOc+lMB3AEjAHPPalY7gQCeDj8aVhJirtGRjknmkJzgAZwckU4KDk46dR7Ujxlsnd+uMUgYmAp9R2FOC5OM5OT6YApAhwB1PqRTwMsGDAjHXFIFqHoB0HtTVOQTkDIzn2pVO9DgZ6cEcD6UcAgkDJqkrgBUDgjJPBB/WnAHv1z1B4+lNDbMcZx3zT+Vyc8c4AqB3G5HIOQevFKpK5PJA79/qaQnrjj5eMd6cAVbBxjHPegEI3zZ459qRcKABnP1pWJCkgEc9MU04HOMAc4pobE5LEHPAOCP8+9Kv38EnByfpSs2MEdT1GaOc8k5B6Adv84pkBgMeMfnxTScHr9B/OnjBbJ4JHINLtDjrzjPTqaCrEeCOQfbmlAPbqfWg+hPApyEEEA4bpU2KQx0OMtwR7fzpqnaQT0PYn+XtU0iDB5Jx271GQSBk1otERbUU9OMZxxnpSAkDAHy9MUvOMEYOelNyFYA4IxSGxxb5c4zxkD1pWIXJwcUKBsGTz04HakwTnByM0gXcXcBjHHv3BphUtj0B6daeEIAycmlyBgk8DnOaY/UTYcjj8aAoTOac7BVJ6n/Zxz+dMycjI4PA54P+cUtgEY7ySBwBwQOtP3lQQcnA+8Ov5Uh3cEDpn6f560rLjkg7sH5R3pXARiSQD1B7dqdIAAAAPQ8daA4OTjrinKvAJHBxmlcoRckZz+maFHygcZPHXqaM4JBzxxn1oKYzx+FAAPlOc457nGaV1GcKee/FJgkkEHjg56Up5OB1qrgxpOcDuOaOSMY4BpQGzgAE55B70mOC/GMcf5/Kn5hsNYA+maRTtAOOAMcdBQATnpgEdPT3o2cbTyCc5NDeg0IWGQOvfHp700zBcjuODnuKeSARzx7UpwSDj8xUJiEDqFJOfakynBBwTjr0p4RXzngDtimNGOAB07k0dQAZ29hnnFLjKkgDPUimnKqAp5/nSMxJwRz6gVTfYTsKQXAyeSc9PSjGOc8joTSqQQCQQQR+FSJwmATjp60rk2IxgOcj3zmlJBJAzkev+fakLbSRxkevWgn94WIwT096dyk9CtdHcyYOHDcehOP5VLGSYskc5xg9qbOgWME9QwwfTkUEGORQeA3H4+tAeZG4PmIQcge3NSKSrDBwPamFN7kjA6A+/p/Onb1AAJzhuefU8cVSCxKuCME54A46CkbPXPoQB6U47tpOOme/5VGWCsc8cc56Ur3GKCVHTkHpjrShirnnk9Kie4QDA+bI4wM55xTftAVSoOSBzkZo0DYnDbeMnrzSHlcgZ/Hio4ZMqQQSADyeMn3pyyDBPPHp096Nw3H4DEA9c0hX5eO+NxHWlblCOFPYk9KZIRkMVwcHg9qSQxxXbwpyM55GOKNpIOenY5/pTMAscjGepzT48ncSeT/OmgGL945HQcE05wDj39aYxIzkYxzk04ZDEg8/5zTsJDdgOFBIA/HOKRc7Sc9DgZ4pxx1JOT1yc01ccgnkenapAM/NjOADz9Kay7twJIAGOOmKAdwJGMehHNHzqOwBPYZOP84psW4pBG0Yx7g8U0jJORkkEEg4FKQGLAnOTwCcUvGMEjOenc0gsJtD4ATaduRg9v8AP86F6DHA7YpfvZI79R2FNZzwCM+uOtRqMPU88HoOmKYV2g7SMfyp27pgj3IPWlBPPY4796tDsIpOAB+vNKCcHAPPrSAnAzwcdex6/wCFOjbchPJIzgGk+412EXlSAQO/1pBzGCckj8OaXaCCcjGc4xyDSKTux0A7Z4qnqhiEEEHB680w7sggnnjJHTinbuTgZGc9P5UKpxvP5ipsTcVN4ABAzntSMFUggbT6CiPgcnkMOvFOJAG459CSMUik9BrE5BBH0HYUm4spCgA9s/55oIJA4wDxzSgEue5HHufWgFqIQSgycn1A6/SmkBcAnHY+uPpT1+8Nx4Iz7ZoJ5yBuH5YpA1cjAYMM5OO5708ZIwSufY9KAABkEYH4jmlA6AjkE9KCkrEa5OD27E85pApO4K2MfnT2JHDAZJHIXP8A+qmFVYk5BweQetA7DZMAgFumMk//AFqDkr97kgcinNkgYJ5/PFEikgAqNvX/AAoZIu07SFH1NRgDYBj5j3pSQQVPQ8YFIVAOACRnrSQbIAm1gzHI9TyRQeQ5JyBmmk/KDnnJ4pAQuFPB9Ae9UhjTnbwM9uaUAhugwRnOaTYC2SCcjOAcUrYCjIPy9cUguBI3YAOR6jFJjaScknt7UpzgEjB689qaWGQD17Z55oC404dwCME9O1KccZ6E4APFIxDtwOPQGl+9yBjnqOtAr3Ek4BJPHQ+poO7YBgMRjoeh/pSMoZSpyQeOOD+nSkOVJIUZOBzx0oE2O2lVIPAJ5wOelNYYyScD3708AZGCMHJ4NNcDHOSMgknnp0pDsNUFGIPPfPpSqjDOSMHPPp6flSq2SSeSeOPypGGCBjA74yCR/k0mCGnhjkkgHucc0pGAxA456dvegY4A6Egc9KFyzEYwMEE+9IodHygb179qax2kn7w9h17UKAAAQV28EbcH9aQupcqpG9eSPUf49KNx9AZOSTkJjt+v+fegOuQM4JBOOpOKXYwQEjkDOM5GaRF5Az1wcgYx/wDW46VNrjuMCnJLdeoIow45G3HekQnLZHLHoeMf40vOMnGRnpVJWAbkKQQRnuAKR8hQQDn2BP6VLnGAQMYwCevemMw8wgHoPw/z0pgQhi6FskgnIY8Ee2PT/Gk24Xndk8emKdzlicADrj8P8aUc4AJyT64oGtCI4dfTIznviowoY8HA9hnNTlRkAc56jtTFIQgAck4wB096zb7CtqI0XQjggYyOhFNK7eo5+nSpCo5OT0PGevtTcA8hQOBnP+NCLIyGIyTwP16018DAwcnoTz36VKVAIyVz1wetMkxvIHAHQjnj/OaHqJkSKHIYjP8AdAI4+lMYl1wwBHuTUiEZAOD3NBAY4LZPp3ovYERMowQu45yMnp70zGTgen5nFSGLYTg/eBySe/QUjsSwIUckAgHOaYMhblRjIz396G9SCUb1HA/+tSyRh+AuMHtx/KkA6kE5B27if88UWuSRk7ic8rn7p7UwIXbaSevJPJHp+lSlWZ3IGM5zgcD3FMQu8pBIORn5gOcY/wAaBWGMcEAEE4zkHkc/Sg5OMDIAyCDgZz6Usg2sQDzxwvOBn/8AXS7flAzx3zyTQUhjuTkkjIX8T6f1qOVCXU5CrjlQOSMVKdqDoMNyM8/n+VRy5OOhA+vNK3UBpUKCBnDdMj/PNJuBZTjBHGe+OnFHBY5bB4OCe469/T+VKVLLhSSFPGBnGP5d6HZO499hX/eR7McEcEDge3FLnD7QemO/+c0m45bI3EA5zxxSKpWQkkg9MnquOOP1rFXG99B8bKMHIG7+I9ccj+lSSYyOevIyaashQll7HqRSYIVQV2HHJ7Y7Y5/wp67hccuFGHBwSc/LnH+etPRs8rkA8HPGPz75pgIUAFsp6dKcv3cE8jnPeqTFcXIO1erY+vFDqN65JLFsAZ4+tAAPAzk/xYH+RTsgsSpIy2RjOc+/tQMkCbCFAGB3J7UjZXI2YJ7scf56+lIzM7AtnA7YHH9aBjeWztJOTkk5/wAKVwJVcDcuVJ/THPSkRBhgOSB07j6CmKhRyQAQCSSDz+VP5jUY5BJXJ5yaLiuOyckqcj1Izkf0pUYvjAbJz1AJ/wA+9Ip2gE4B9ulSrKfKJPIGM8ZpXKumMUblUE7hwQe3tSZKEjHJ+lA74XAJ79RT9u4dcHHY5PpVE2GLH8mWOfX6U9B8rEjBzkg9j9e9MC7SMHI4z6mpOSMFjk9RnpQSOyBkjgkde/40hYFSAeCR16flUYUKwDHvjOKewwoYAHJ6jt6U0hgq5IJB564H8xTuE4QDdjpjHNHOBkjn24FDKcAEY9gPzqwsG0spyM89jzSqCoALn8TnJpcgZVsqBjgdf/r/AP66JACAQQp7D3/z/KgQAEuCCSBgAj1pxyQMDJHvQWAUgEng9BTkYOuQORRsAvlFVGQQSOTuz+VM2Bm4Jxx/X/P405wT0yfZTTETAbgjHHOeam4DwDtwSSD3B7U7lUCgYGeR0B/CiT/VAAEnjpwTzSbGKryAOgzyMd6d7kjG5RgBv7YPGakBJGMYA5IK96bJhQoJG4kcds9elPCFhkDGO5o2AJBnOByeRzTl3g4AbHPQ5A4pvV8n1wcdMU9BuJJPAHNF7AR53S4JxkcU4k45O4AduwpzDoOgzwAOTScDAILBgcZ6Y4/Ki9xCBSCMEYOOKepJxkc49etBIPJHAB4IpclU5AODnjmiz6CQAAgliO33Wprr8oIH45pQBJFgAqTyeKUZZjl8gdQelaIdrihv3YAGWB4B4z9TQhO4ggg8Nkf40FSMEA44yS1HIySBk0BqhWJJG4jIOeR1ofLr820fQdaQ4zkjgcdPyoI6gDr37UhN3HZPQc4464pVU8bmwMc/5/z0qNVXJPAHt6VKCUGQTg/e+n+RSt2JsGAVIBz796DHtVVyGOOp4zSBSDgFcZ69R3peVyS2WJGcdKaQIa5AAI69ACKWQYcAFmAOMDvS7QQADyDnjnB60MMvljk1dhiuoRicEZ9e3/16EJKEkA/40ByWYE8E9cdqQRHcxJPsBzipJEOQ3y8jOTxUygBSQckZ+UdQP8ilUgMAByBmo0AEjEZznkdvwpjsOjkIBAXGDgg9aAXHJyT/AHfWggZBwATwSOpFIgJxg5bPApALuAwO2e/QUu4KwOMKe1G35SMc/Sk2ngEggAgDGMD/ACafqIehO0HOAR9QaU9ACeM8YNMklBLHJBxnngUuDtOBxn8RS2ELwpIJJJPcU4jC5xwT1BwTSKxOcAYB4JpSg5IGDnp2PTmmikNRDyBwM5GOh5zTn4XGTgnqDTkOMkDJ65pqAvyevoeKT7CHJ82PT3pgyxJUgDtnoKfyUJAGcUgQKMsOfQDFJJgCyAE4GewJ+g5/PNOx8wJwT7dRRvG1jjgHafenbwc9gPzJpgC4+YggnHGO9ImWTJIB9qR8jtSoeThe/eqTsPcQKGkxnBB59s0rH5FHQDpgc4oIO7IxhumOgpzZHTPOfwp7isGduDnH1ppbLgA4555HTHWkKkMGJJH90jODQF82THTAyMHvUCHcFgM9e+OTTXUjaqjp1brSOzLtJHIPQdqkIO9ifukZGf8APtVIBPTJ3ZA4PUUueQuefQdqViRJ2wR1HWmqepyTjrgdBVgSIoJIB55piH5Tg85POaTcVYEDg9DTj984IJx0qeoAseIwCTkY59aMAcZ49+9AY5IJ5HGT60hxHlSTjhsCm0JjgM7c4xkZGM0A7iDkYPoMA/ShGyPQk/kKQruwckH1XFGwrgCFYjAOOTjvSq4C4xkew5560oXcSxBJGRThhc4PHemlcaAYHXAHcDtSAkA88egHWjG0kEfpTd4MgByMfjQtCGKuDnaCe4JGaVZACCB17jrTgMqSpyM9BjmhR82O3Tp0oGIGYKSCM4z+P40uSB1yBx0/zmndiATnPUDkUDGOT/n2qkwGhflORyeMCg/Lg44zyenFPEg2sSu3HTPFI3zsAOnp0qHuIFzk56g4wB3pVTaMAcH3owPM6YIHWldtrYPAPRqLCEbjjjPH50D5sf7PtQoOSMnBPJ/ClVSqDcQcdx0ppAG4nJ7d+KWM5c8Hp+dN2jA9D6nilwVIOBgnk5oegxcHBAzlQeOuKkjGQQc5+tIwAJGO/HtTkcAYxkn07UkNbjCQpEYHOOOelMfcwUL3ODkU+SMZDHIIyABSYIQEAYyD16VV7AKB8wBx9T0qTPJBGRnIFMj656+tSALgknj0P+fahyGloAGGGenuaDzICfukc45pPMB+7jGAP/rUgXcxJHGe5PFL1B+QoIVgM8e/GakJwMY4z2qPHLEA8dhTz7Zz7n/PtTst0JCFeSMHkfXHpSkZOAeBxmkx1ycZ7ikU8EHk9uOeuKkGOXJyP5fypoxk84+vQn/9dOU5JGGGOh659aUplck4Gc5PNO4rC4PHI59KQHnA5x1yO9NbOflA479O1P7nJ6ce1AXBmG0g9OffNOLE7sAA5piqMgg9R2GOaVCHY5BwO/T68UmIerHHABPc4xSMNwz3656f5703btzjPBxyc0o+4D6elNaDvcCh5B4pc7ePwoIADZHOOec0hOcg5Bxx2oDYVCBjJ5Pr1pwAxnPTv/n8aavPUYxxz3oB+U54A6Z70aWBaCnHTJA7ZGAKCBtJA4/KkyASRyOeD1NJkgD1Page4446nt2oIycj8jSnAyOSc/h+FNbAJwMHjg0riGhSXyTk9OakViMgDB96YGwcnGPalQcAgng4Na9B3sDrluAPXIoGMEN0PpS5GTjOPypFcHGPTis1oFxSSOAMgcfU0zggENxkc54pw+Ukj6ZzTQg3YBxnkjPT60CuGQFJzjGc+ooCqzHnkdcgmgHjgHI9v8+lGCC2SQc9T/n6UFDlBwWPX0pvPT+Hdyf8KcMMvABIFIRhgB68+lA+gv3n2gYPqaAdzHk4Ht19KRiQSV6+vYCl5bAIAx0780+hIbeAMUg7/Lye1KEyPQ+uKccjGeBzSvcpCKckE9PSlI45PTHtTZF+7yVP6UqABQCTkfjilYTYMA3IPJ6Y6GhcgYBP06UZC8gjOOKCQMDPB9TTQWFX5gCDxnOe5pxzjJPXnd60qthRgewxzTcYxtGR6elN6lDgAQQOO2KQkYBA5x9KTIZgRn8utLg+gx+RzUtWAbvLEgjsck/zpQm1e2cAAinueoA5/nUWMNkjn60JgITsJHIHrS4JwAMY7UhHIJ9Mc0L8wYg4PABznmm0MCNwwOCO9AwoIzyccgUqqVzk5J9fWoyCq8kYPAwOaEIcQAcYxnn6ikBA2r+ppIyWwBk9qaylicnB/kaLAx2eTk4pNwb2wOtCJsUA9T+lPMQxkcZP4YpCREJ8YAPOe/WpM7yPmyOvB9qrSIFYkE56YHPNRRPKMkAYBwAc8+tNLsL1LhU4GRwcUpI4JBbntUC3AOAeMj64qXIbOD14o8hhLHuikB5yMADvUBUuhIO5TjBFWCN2QeQRg/rVWO48uLoPl4IB6en4ULbUdh9vMHUnHB/i7Y70yQpDKD1Jx1OcdT0qrFM8aFIiM/eJI4JJ9PU05Szzosm7f1J/z+FCJ5uhZkklJyMIGPODkj+lKluoUZIJ4J+tNllMeF4wBx71XmuWul8qAdcqSe1U0hkv+tYhcAA457irEcQVcDHqcd8VEoZO3scGnghkBBy3XHpSAcFG0HO0nr2wPrTHjCkENjtg96lHI9B3ppIQ8dTxyM00wRCkrCVFccngMDwakdiWJz8q9R15qG7lVIsE5JGVI4INQ2W+RQHfOOCRj8/rSuF9bF5CGGSNx44FKuQADxn1/pTfN2qASMjsOvpSJMWAHcnOeMfSncY4AFQCTk+p6UABWwBxnj1oc8nnAH4UikkkADaD29aYDSD35x6e1KMNHkHOOuKcjDjjn/PP86Zn+4OnY8VPXQVg6Ic4yP0pCpPAJAzwR2ozu56nvjmgZbBBG3Hc9c9Kbelxgq5wpPUfSgllb+8AB/8AXpzIccEZwPmHWmD5GIzkgdu9TuMd6Env3pQwBGDzgng8UKvIA4wOPSo1Rhy30AzTsA/7mD1B7Uxgc4GCM8+4p+AQARzjJ9hURQA89B3A5pbiJCozk5LH1PA/ClwVDE/TrmmK/IIyB6HJOKGBfkjA+9zjIqSuginocE4PAPGP/rUgIGQF55/z+tLn5QQMkDA/z+FKG3Eg4Bz2rRMTGFQM8YGehpTwAM+4zSkA9cDn0o5GDxkdc96lsQsbDY2cEAE4/wAKST5iQCevTHH+etDFh05I7Z6Uc5JbOfbvSRXkNXCgJnIByC1ORV3ZB2nPYYzSnkZB2+/pSEbWPIxSY1oOJ44600HDEjOM8+lIYyvBOO+PWnFeMn1zQUrjR94gEdelJglz64704EquSOnpz+tJJgck8kcDsanW9hjXJWMjJ5NNdCABnj0HApWA4GSB0A6cUbtynB4U457U1qIa/wAsYAbBB6+1IhDIAGyMcHrTuQCuM5OOTTSpGMDkHt6UWFYYJAygAnOcZI70/AVcDPH60Lnk8jOeDjrSD5ScYA7Z5oASQHavyjGeR6U0Dr/Q049OO5BzSOoAwFBOO/AoGxoOSSRkqOhFOIDgEHjpj3pIzu6Hg+hzimjg5AOSf8j+dFwEI67sn6dxSSkMCcYJ9RwKcWDEDPJ5H0pMknIAA4PPGakTQj48tdxAAHPfFIQF65yDjHX8qeG2jHGMYAPSm7OBgZ+neqENOckkZDc5x0/CgnzFJ9+3HFAA3AEYPTnildcKckYOBjGD+dBSEyOAQeB1xx/9ekJJxnGOhoiBLHcOD/eFK2CxAOCOOOn+etArjXjyjBVBA7H/AA700SAoMEZHBxjg/T0p5wpJHTHINNJJUnIIDdQeKWgMM8AcAj1pSAdpz0OQ2enrTHYgEgHcegxmncNwByT0NTYY4kcEnH1NJ93A3HJ74pgID5J5PfPWnABTgDJHqcdaCtxBhZ1JYkY6ULw2CM+5Pb3/AFo2KpJCjI7460mSRkd+/T9KYJWGyAbSxwBjntR93GcfMfoKe4KgFCM4znr/AJNRjBXD/Ng8Ec0rgO8zLEYPqOtNZSfuLgY9e9JztPTJPIPXNK7sgAUZ4445pj9Ri5UHaxXdycHmjlVA9eM/409VwcsMrjgnk5+gpJCApwM49BU3uNIjO05wAcgLzwcVGVwNwz1/KpSC2OB9CQeaRFXzMPnB754FFh6Ecs3kqA5A5HQEnPA4xSAEKATjAHX8acZM525wOAc01mIx1c54B570thXEwRkbcjPUD/PamSLtJwTuII65+lOyfmPct09KYVwSSeMZ5Pam2PoRqQiFCc5IyRxj8O1GPmZupHqen0/WnSMhkIAwoPY+vf8AnQUUcFs56MeB/kVNhIYWDZBHI9OlRNsRcEkjkEEYB/8ArVMyck5PJ7cVGww4HqOc8/570WHuMyZEOMg7iPr2/Ko2GAAOg6AcAZqVlZcsQxBbHPWmsnUkdvvHqcfSjVDWhGSVUkg7gMYXnP0/SmfMmDkHA25PNTD54+mcjHNQ5BJI5J9c8YP/AOupvcl6g6rsdRwSOnce/wDkVGwby1IHORwScE1IxBUgsGJyGPHP1oLkqGJ4HAwe556Y4qrjRGY+DgkN03DsRx/So3QucYIAYYJJBPHP6GpcnDgEYAJ4PB/zzTWUDAUBTjbz06cUm7DaGn5d2PuZ6dajXDMAAdoYkqOM/Wng7SMqpODz6Hj9Ov5UpYZPITBwDjpzis+gkMjDBOTuOOo7U9RwAqkk9B1I9ac6l1LA/eIIz0PPpSbV6j5wAcgjOPzpIdgQHcRjK+46fn261IUUAl2xk4GW6H/OOKbtK5A+VsA885BB/wA96VSNgUAgnvx6f/rpgO/1i5BCnHVv04pVAQYyWOe+f0pdoAZx1xgZP1P9aEUZU5J3cHufqKWxIsaBQCBk/Tk+9OQNyCAzgZJLYz74pyrhWOS2e4PGPrTXgRnDE5IGOmP8iqvoUhSNjk54PqMZp6AscY6DrTQA7gnPzDPHb6+lOLFcgj8eualgLgZOc8dDnk0KVJ2g4KnAOOAeP/rflSDL7ifkBIGBwTz/APWpUbBBHTGDt5B9DTsDHEDdjGV4yTjkH/JoVymAOCfT+lKvPPekZQcFuPY9Kdu5OwJhucAp6HvS7RuIJJHUjd/OkQZUgfeJPBOKU5VFUjnGCc5H509E9ChScdQSSccHHH+f505iSnJKgc8CkLHAOQQPb/PSlKEgrv8AvZ46HFMTVxNoZE3EjIySM808sAucZBAUDtRx8oA4HzD0/wD10jnaoOTkHv3prQWw1V29RzjPTPJ61JtZeTn2I4puDuJ5Oei9B+dP3nafULk5HNFwF4UAA7sDGTk0DlVOACeoI5oAVVJPBHJB607d3PboKWoCbRHjBBIHA9KFPBHfPUDBpd24MCfl9c5zSjBXbnbn04//AF0hAQWjxxls5YH/ADjvTSpjUgg44+UkAY+n50pHygY784pdobIPygHJCimLcUttTBO7HzZHb0/SlkUKiAHk4yB1/CkI+bB5BIBPSlVSc5BY56mmkIbtZgScjj8RUqnaMgdc/TimBsZJIHOB2/z3pQQ656k+lDAGJHTIGfxpxJyQTgHsec0oYKmG4bPU8CmKmX3Z8zHBA4Bx29qQEiIADk/NkAjFEgEagYBPcg8HmhpN2DjafQDAIpMA5Pb+naqAR2GDxt5GMHt6Urt8w6cehpCp3kDIB4yDgEfX/PSlUfxduwB5qkSxQw3hcd+vTinEAnAPJOML2pEA+Zgc8dO9PMaMwyOaoqJGQMgFSH4688euadt3feGRkHI6U9gN3GeD8x4IFIuOgB244ye/9KBMbIw4J4A68dvf9acnODuBB6d6ax2qCMAn8KETBIIP4Utib6jos7sZ+7ngDOadGpVyMA/h29KRVCAhSeDnJpQNgOWGfReKAEJJycHjvilQYwTnA/OhQy5DEEZ4xTyp642kD+HpTKsNYbcg7sg9uM0rDaDndn0xzmlHVSSDzyQOSKXaVyeMYxk9qLisRbSHBAyPTd1qQHYCMYJ546Up4XgZGOo4/wD103cHRCcAHox6UxWsOX5c5yxIzyelIMhSeQAeAf5ilJwuMEn1PH1pBh0UE8g847mkAHooBOM9x1p7EAk4OccDHNINqkDJJBwDSGQbiCMg/lTWoDlPBB6e/SjcWKgnj1PQ/j2oCBsHGByeDSbORjIGOnSkSOlC5/vDn6Gmh9wLKOc8HNATJJABIHcZp4wRnjOMDigQcA5JCg9R15py5IB+bGceuPWmg4HTGOMCiMhSM/KD3NC8hj9pDgjkEYxmkK4bgjGOeaU5GeM7e/vikQY5J59ulPYdxcYBAAIPOT0prDay5/ix69f50u/cDjOKXAZzxjGDimAcEkkgAdMihieQOcj8qFB3YBG3sAMYowckZwfehq+xIMzBiAdp9QM+1PQ5OA2F78YqMZIHy8diDToiGUEdCPTtVJWQ0xy8nABOex7UO5AIBJI7HihCCSSOD0x1NM5UgDKgn61LGxyjMgBYKPX/AD704IIxyOWbsOtAwMH8KQANkkDjPX/P1qSRxIGVPA7k4pgyMrjPbr607J4GAD9cUnRSCRxxzVRGKyjHzHaOe/ahQCxJxgDIx170IxLnOMlfwNIoAZiTxmqewh6ksORkY7DFMdhkgcAdMHrSgZA5+uOtKAehGT2HtmkgeozJ8okjDjPt+NHPBPU5BzQULFwN2QcEjBHNOUFVJPOD2HQUXJAIEUHgYGAacmOoOR60pPoTzTVJxjOeTQBIeGIByB3HSm7VUHkEjuT1pQTkADk8Z9Kf1TG3cQM09irDTjoMknHJpNuc7uo6ds05lyOvb9aB0wBz1wOKkz6h8oBJOR2A/oKUgZHqfzpCS7ZGTj0oZgBgfXpTGPJyx5zx2wc/55pq/KpBBJJ4J/n70ZCscDGcAnuQKUgYJBx70AObB78fWmhC3AOBnd15zQuRx+f1pytuXOAMHB9qafcAAO49hnvzx6004VSVG4D2oB+YjAwOvrR3wQePQ9fzqthMd1ABBBI6nvQOhGeB+RpjfeBznI70uN2TgZBx6UhErDO0cYHX6/5xTQzIu0DoOmOtCkevJoJ6AHjJ3CgB2M8jp6HtSquCQOMH0pAoGT1PTIHNIrEuCpAB/DNMoexO4nGRnOfT3pATnII29eKc0Y24BGOc803G3AAwAOMd6QhCvygE7QDjnjNPVgvBGSe5FMXHOT3/AApfvcZ6HjjP+e9AAEKklRyc8H/PtUmzbg5OR3P9aMDAz19fU0pXcRngA0wsG/kemOfzoCjgDkdetIGVgGwe4x0p2GJ4HTt2pMYnBbGMg0rE4B7d89qYN+AcZI9Tin5IABHv+NK4rgBnknk9vSlHBOenX8KFHQgcfSk4yCO9MewffUAjkcfNShhwB1A6HrikXjJIP5UMO/pxx1zTQhdxYHI+XOPSlXG4EHAHU5zx+VJjAUAcfpmhWCgD7xH8Q60mO458lgccYPXg0BDjjOB15zg/4UwSYABBII7+9PBHAAHHOM9f8KEJIFxk4zz1JBIowcEA9OuKUZyfQHgZz34NKBgZB79KLDYhXqcnB7HsKZsPJJ5PpSgnvgAHnH+fSlJ2EAk5PPAqSQzyAAfxp7Z59MDtTOoJxx3I/HrTk4XGfzNUNaaDZCQDg4xxjFObAxnngYppI64GBwP/ANVCj5yTgH1zQ1bUY3OGwTgHjp1p7Dgc59cntTCBuIBz657UocjII6/jTsFhGJzjk44H+cU/GBjOW9cVG7dgOM/nz/n8qWPAAI7CiwkOAPAAwP0pFI3cHnPIp+AAB79e4ppJxg8n+VIdhxYHqe/BprcDYcelISMsCee2B+VOYck/Xnqaq1hirwMjqT+GKYxAxxg56jnI96cQFU4bB9Px/wDr0ko3vkHI7e5pXsD0HhsocYIpq/LhQOPYc5powozgADIwOlOUnPPP6Ck9hLUeMYzjg98c0w5GBnvTjxn19R3pjkHGODnmpSGxCeORzx1Hb/JoUZwc49+5pE3Aj064NOAOc5H+J5q0Jaj156+lISADuOBnHH6UhJGRjH88e9Bycg8jHXGRRsW2DYLYIyAO1Oweq4xjoOopcHk9OMcU0AdecgjHvzUXuAsZIJAPbGDzilGe2Md91HAxjPXHy8UhIGOOvHNAAzlSQfwx6UYBBBIzjrmg5yQeSfypMHIPBI68dapJMBAcjBzgDril428c+lAICsevB61EHKtjGfmwMUPsK9hxLLwc4J9KYMMwIB4HXFKRuIAwD39qGx0Hf0oQCOpX5kbkcjsKSOTgB8BicYNOIJG0du1QllXORuc9D6UDLBGAMjjNIzFwVBwcdT3qjNeGFgCdwz6ciqkvibTrZtkkyo3oTjn0xU3FddTYdAhBA46nJ71HkKcAgE9B3xWPaeJor5yInUH+63XFXFuxgg5yuDjHWncLlqRQc5OAeuBzTVyvCnj34NQrcCQ/LjHByfWqmoXptiMDcBzknkClcRoLdAcFgMep64rn9V1pba6FvnBkBZT64I/xollW5RZFcKzHChSeT3P6V5t458Rf2b4jgcsGVFVGlOflDDAHoOetS2JJs9VtL+NFRwcFlwxY4Gac1+FBlyMjjpjFcBJ4shs9Ls5TKE3LggkgngZx6jNctrfxi0vSX8jzS8ysRkEYIwCcepycdKSZSi3oezWV2L9i5J3Y5XGSPb61qRQeQpZcAnqTXzro/wC0Pp9vrZeUhYChUEHJyBnJ/Pg10KftDafcAhnSO2XGcg5J68ZNNzsNxa6Hs817BblQ7Fi3Cjuenb/PWmTyKhLAnPTA4yM968z0j4paJrlxEIr9AxIJLMAMjgKM98/kR611TeIrOO1jeO5jlDAMo3ckevXkcVPPoQr9To1uBtyc7j3I6VFPfrEx3Ptycjtg1zh8Ti7cRROI+cM+ASfQAdzTnii+zGV52AGQAzDn6+1Uncd+xox3TXsjMmGAPUnv9PSrcccspYbtg4IIGM1nWEVtZ26ojYI5BB6k+tTw3zFsowAJ65yT/nFW3YF5l5bQDJLHdnqTmpXiCIADsI/Kqf2wcEBnyT05596njm3chSPUUrlWRJ5hxwxODjkZApGvXDEum4kYODgGpYeSSTwSenelZAi7SAc9e2Kd9AVxi3IIPO09Ao6j8qcHDAE8gjAFV2UswCcA87vp7f1qZIgigA5A7nuaSDrcejhmIIxz8ueo/wD105SFAAHB64pp5cZAGOeDSp98g8gDnJqtxrcduAOVPBH50zoQAOPQL1+lKFBGMkH0prAnAzyOhHWmlYbH/cXksAeKQMsuHB6Y5z/OjcSpB5PfBprDa2AMA/3TSkydhRHjDBjnGOD1FJgZyCAOwXmnD5yQRzjvzTSSCRgfTGM1CY0DYIA7jqB1FJgjIAOQPWhsdvT6/pSkA5I6hu/pTKGrwNpPIH6f1pqkDrg5yMEZqTacZxnGee9MILsM/KR6Dincmw9QdpJ4IXODSgE4PfNAXtge+eh4pMYOccHikVYG6k5wB74oGQDjgk8HHApQpDdRx1PrQQVUDsD0FUkNK4uAuR949zTVUNznj0IpcZfk8Yz0oXAf5eSPvAHFQOw4AnPX6Z61GU2nIGAT0HansmWzkkdPmPIH1pJDsAwAwz2FAwOMY79OBTHXOAcZpckYGRj2PSlPIABOe2KAGEFcDbkeuOKRhuXBIPPY05yNoOee5pjHauT+hoAjzjbuPOevTGD1/wA+tPDHkgYHfimPyoGTzxwD1peVwCCOOpFO4uomMYHbOKbtCnIJGPX65p3HAP4YpCpOecnr1702Gw1QRnJJpGHcNx7UoyfbGDwKXJIOefwqCUhF75455pAOozyBnmjkuADwevU80SE85IAC9+uR1NJ+Q7DWVd5IAOOff8eaaQYlGDnPGCOlK3zoRgkEdqCnIAGCOPfHtRsS2Ie3t1IpcYzxngdO9NxtZRuOOn+fWl3jK4JAPbHH/wCuquMCMqOMj1FL1GWGe3FIz5ZQT16AnH/66XBAOSACevQUDQgOHPHOMnI5NIxwQ2Dk4zxTj8pxnJ6DPpSP3UZJPGcfrSY2hMbucgqf1poJBIzx+gp5xwQOfTnrTQgDHJ6nnikBGuSTnOd2ckU4/K2M4PfAoyoJHdhzkcZo47HaT/OgY0klQQSTyAaXgkDJzjoxBJ/CnEfQ56imNywUdh07/wCelOwCsoXtuLE4J4wOKD8pBGAfUdPpSuMOAcFeuc9+lJt2FiSvzE5wc5/CkUKZE4B4Gce4zimSJgZySSepGDj04/Cjd90gjOMZ68UO4WMk8D+9jke+DRYLjdqhQAAnuKD95TtJII6f/XpwwGwAG9x68cUhyq55AI5PTikAjcnGck9qjOeQxJJ45p5IcFgCOeQR/n1pv8Qyck5GOmaFoDYZUPj5iQOp/CmtGPlwxUDgc0sg3EHOAPm5HWkdQxYZDAdueBQ9xXEcZyCAOhOOlR7tuFZMjJwR6f5zUy4CfMRgevP+e1NZA2ecHsPSpGiDAAJxk98UsiggnHJ54NKGw2Cdw6YPXPvTFIWMADkDoAcU0O4wRggjso7jkfWjgAkD8hzQFDLn+LryOcc/lSuflAU8nofXkUhLUiQBFCqBjHCgYpWB5IHXjJHWnHC5POD19RURXYCeo/PimkWgbHHyjIGBgE/Wm43kHt057U4EEEkdByPX86jGMBsAY989v5UIBrZiPIPoD1pJBlAwHHTFOIORtIBPsM4/GmN8mQTg7uhPb1/nRyisNbGCMkEDA+WmvgxhWwcNjjgA+/X0p2MtgDAHTPFMUBT8wJ3HJBOD+tZgtAY4UEKN4G0lRwR7556VETvweGAHyk9B9KmBAB2H5ScYxyB2GPzqNowMZOASAcD/ADipW9xkbKG+bIw3H3sD0pCdjFCSY/4iW6Z5p4jOFUndgYJOMn8qibMnGcL97jpkfT8OtUTsTFmUAEYPQDOQf0pVUFVZvlC+px7c0m4hmwCQrcZ7jr/jT89wuScnaq9QOtZddS2NfIRmxgZ6YwcfSnKAMggYwT1wR9KGXnBPc8k/pQy/MQD268HP51poIkTBVQQckdc8U/lMc9M9OlCKWjJUDIXJ5GKUg7SQT1BwD0+tTYdgCjOSOQcA4/Cl2E5JBxnt09z+tOC/Mw445z3NG0qxLHIII4/rTEwBbGMc9ORx0pAFRBhcDGNx/wA9ae2VdSQCR94ZpgAJIJJI7/WlZgEYGCqnjPXHGB2qRSVIAOc9QDQgBzgYGeM45H50owoJJ4Oc/p2qkAoBXDADGeBgEcfWkMmzIIUqTxnt9KcCBk55J/zmmlQysc8DjOOuKLki4XyySSuf4ff2ozwocDJyVweTj0/OkBKoMDBJ5BoQZXByCuce30pAImM4AAYgMQKcNrICR7YOCacNoZAQclgOmf5URDczgYJA5ApoaFRC33TgA9+//wBankbssRxjOD2pivs2qAXPQ4GOfxpGk2kAjnr7dadwY7HzE9j37kj27U45GCcnav3RgUoIJCnO7r7GkU4UjBA6dqokcUI2nOTjoO9PPPQkAdgeaj8w8nGDn1zSYDHKgZ5570rgJg71G0HJyewxzmnnGADkjOMnjGMZo2Bcndz2INCk+Xx1b070C6jlYsAADx2yRijO054UAdPSlDAgbVOCD7gUEjkEhiOu04xmnYGOGSpyM5Hf1pQAFC44UUigfxHJHHJ60iruyScHPHHbtRsISTCAAAnj1zTj/q1z68n1NBTBzngjseKViCoY5wM4zwCaCrCGNDkkZB424pwJZTnnnAA6UhJGF5ORn0pASTgZABzuPOTQSLyIwM/N6YwBn2peFJAyQDjB5xSDgk8nOOtO+ZWACj5u/YUybDlBcgDj1z1ppUkEAcFskHmpDlc4JyPU0HK4KjA9RR6DAg7sYHTPT/OKBhVBIyd3WjAZhkdOc9vxpdxyARnPBHpVDFLfKSgyc8jkfj0pCpBIDHp370oA5BBJPQdxSLwoIyB1+Y8/rSuAEHkA9u/ODSegA6cHmlUcnj+uacoKkMB3JqiGITkjpjPP1oweCeuORSck9evU9KcF+QbSevOeooCwkZJUgrx29/8A61OPyKRnnrxx9aVWK5GORxxwKRWHqSCT0GBn6UFCI+1wpJOT/kVMRtBGFAHWoIUYnJIwOAvHB9acoGQTkEE/KSeaBDww544Ht19abKQ/BB5wR7d80BvnBABHTr0oKgZOOQw59qoTY+RcnjPHvTQvzE8dvwNOYAknPQnimxgA5wSGOcmpAVgS2cD255NI6JtwVJJBAxjOf6U9cjJ9CfemDKsCccE5B7U0JjlCgKCQNox1P0pRgk4PCjOAc0NgMACDjJxTyCMkk5PpQK5GWAIPU+wzgfhT+QeOnvQ52AEcH1FL1wDxjoBxj/61FgAgk+2MYPakyqMFBODnAz9KcR7+n+fak2kMeDgnt29qWwMQE9MkdO1OP3cHOCc46c0AAAk8jOCBSSEgAEjGfSm3cA68kgD2GBSq25gcduhPf0pQByOME8gc4PWkOPMAUABRnI9+MUrAl3HZyQRxnGVzmkYFQcHn6U7BKkBS2fTtik2HLHPHv3qk7AKucEA5z68c0JhQCAcEc0HG48cH1oZQ2AD06j1q7gKPlOcjJ469e1NK8KCTwepFKDk4A79zSBizD0yRgfz/AJ1DYh+RkktnPJp0TKwJySPXFRoQuARnJ69MmnjOwDofyFKw0MYjcSMgde5z/hSkkqSBx/nNBBJBI4AzkcUbdy4PIJySQP1/KqWghyH5yAMcH/PrQAcZBOR68ZphY7dw5OadGCxIJwCOO1CYBgqGAOBnPNA4Oc5x6mgDKEkgEnt0NJkjGAMqe/ftTAVT83Tn0zwfwp3Kggg54+XApNp42DjPQn+tKyjehYgtnAz9OancBBwMDOc+nalxgDJwCR14FKFDKCSRzwPWmrgYUDAI6CmkAiKTncfmU9QMVMDncQDkDg4xTFx5ZznrjFIXI77RjvxjmixOw/d9w9MnkE9KVjjkDgdMimbj1B6U88BiTkjoB3/zxSCwxmZjgEDnGD3qQqFJBbp3HSo5ECkOQPcEE8/060jKRghcZPt0pkEuM4Ixn0P+frSjB6k8joTQB8o4GOTQBuzgYI7AZFA0AIYkj8M8YpFO7GAMD146e1KDh2yMEnOCPWkCs2QDzzgAdqCgyGBJHJxkdcinDPfoDzSZzIME+hwKJCBgnk7umOMc0Ejwo3cjn9KQrwCoIIOTgfpTd5UgEnkdcU4Bc4PQgHHWgBQpI46jjIFIqg5JORnpjvRtI+7yc5FKFwq4HB55o2EO37sAgqVPp/nilZRuyR0PpnFNYE5wASexHFLg8Zxj361VwFI6jJI4yMYpdpPJPHYUjgqnmZGMjIHehju4zmgBWUqSDncOxpEU9MfL24pchHA5IPtkfjQmVwMDOcflTemg+o7aASCc59RSs3BBOGPApp4YE9R3700njvk9PTFIGSDB53EcfjQMHBx2wCD1pB0AG4k9valwehH60r3BA3bABwe/86ATuwxGD6UiswwSMnGCRRHklwTnHT2/x70WH1JNwPK9OuRwD/nNNL9R3HHP+f8AOaEz5khPVh0zSnByAPy7UhvUFJBJ7H1GDnpQWIIxgDt7UEEc5wOvHrSA5yDgZGOTx+tUQBfK4Yd/ShssPuge2OMUnqSMAHP5U5B1JOT045FAMUc4yMAnr1ozxnHXilyOoP8An/OKQYIwOuM4/wDrUD2HADkliT6dMCk6kYOOeo5oJA44PYH+dBwuMjjPbgUCuKAS3zMQOTmkbdtIxjGOaC+75j8x65oYAByTz096XUBQVbJIOB6ilH3RgcdqiDHIJwM+vrUvIxk4Ao1GhoOc4Oc4B+lAwrAZ4xwDStjdknJpG+8MZBBzn1qg6gDg5zx7c0vQtkHHQHtTZMtgA8jtTwAQDng88CmvMpjdvGAMA4pqkEuAMrnvSlQFIwDk9DTEHAIAyp/AU5EDzlTkdc5ORmnYyfbpzTcAgnkE+tOyDkqMk+nSoKEbOQSQFxncOcn6Uh+Xg9Ouc9aUIdpDHBz0FNIJxk428c/pVJg9CQY5JbGM9TTGyGxkYB70isc4zjPBpxI3EkkAZz9KVhC7ieAMn3NHCgALx1OPXtQcD65zxSOwzgcjOOfWm2mh7B5gcEAkjp05o3gtlQMEZoUZIwTg4Jz2pSApA4x6moBiHKgtyeM7QOppUQcAnLAckUwbuDggd6cG6AgAZ49MU1oNDz8xLZH5c0gQAgDA9KF6YHX1NHGCMdD270m7lDg23kgHtx/KmkkAjjj14pQNoIDDGByaFOcE8HHTNIBQTySQRRwxPIzTV46k4Pp2poUhuTlegGO1UA6QggnPK9xRuwCcfhjGKRjuOMfTtTNxLAYz6+1TYBXbgHOB70keAgBwTknkdKY4VchuSBjLVFNcKjlD065XjNUgsyxuxyRjd3B6U1pdoBJHHoKzzemdwqEEg4/TiqGrawmnW4LycsSvuR60m7C9S7f6xBakhpMHOSR2A68/lXHa38UtKsA6gmWQcblwcf5/CsjxDq0d+kdvvxJcNsXAySvcn2xngdfWuC8SX2naVctBahWnBILMRlRz1H1/lWblfYaRtat8ZPOmMVvDIjkEEvxsHfPvznH61n6T4vt5D52ozJdTFsmMvgY7DPtXmN3qD6Q8128ofczMNy9P8f8A69ee+IviSHmJgTyZBkAq2c/p71N0jeFC59TXGv2HkNtX7OWOUlQ9PT9RU/h34vW0rJY6lPHHKpIWTdgOOMHnoeP0r4+X4q6nJGkb3DNEq4AJwAOv481g6h44luyxZy3BAUnn/PWjmNFhZbn6I6f460x5vku45gcg7GyCfYj8qg8UeP7HSLT96wYvnJDYAGOD+Vfnvo/xU1TSrlWjuXAXGEZiRj09MV2mq/FV/E1qEMpjJjO4A557/wCfaocg+qzT12PoPT/jTFd6gIATHCrbm2sCQvJ615l4m+ILajf6igk80eZ5hZTjaNxK8egBIz3rxTSPGD6fqiyu5cHCv2BGfSkufFizahPKQcSMFyOhA/xOaXMarDWd0ev6v49udQWAqxK7QilzgH2/Dua858TeLIUuHETBnX5d2Scnuf8A61cjfeN3eNolATZuVXDZIz/+oVx51JzI5dyxZsknuTS5jrhQsdzN4meViS3ynrn3qI+I3iiKq/J43Hrgdv5/nXHrdHlifvdAegH+RSNdNgHHfvUXN/Zo6lPEd3AQYLgxEdCnB9+epyRWpbfFnX7PYBqcuUXaPm7e9cD52VJBPWoppgwwF+buf8adyXTi+h7Xof7QOpW67J55H53Y5zu9euP0rutJ/aYvHmQXMjSxoQ22QADAPTjv0r5VE7IN4PIxxmrlpqxidWYAnvj0pqVjCWFhLZH394W/aE0XxBEkYHlyZCk7s59QPSvTdG8SabfKgjnTJXJJbGAOxr8zbDxE2nyvtcqG5GGwAe//AOquy8O/GPVdHIQTmeE4yjN256Vakc08Jb4T9KILgwqCMMnqCKsrcJPHkLtA9+n4fhXxp4M/aWj3It67AqBli2ATXsXhr436JrjBIr8Ry4H7t+hqlPWxxOE4bo9ma4O8CI84OCckA1KAxwztyccCuf0rXU1GJXiKMhz8ykcH6da145JZAPn+UZ961UkRe5cDlMkgADpg9qVZWZQAQSB0PGTVeEoWxu69QR0qyoTIIAz0znrSuA/dwSTgk9aUHODg5HeonwMAncOSPWpE4zz8xPFaJgO+bIweBTXI3YAOc4Oaccng+ueDSZY8DGe+Bz7UDHLzjB/+vTRlATg5z2puevv1IPBp7EjII4/WpsMFPOT1HtSEcnjjPXrSbhkjoc5470jEnIB4z36mkA5hls44NIV/eZAyc4zTWPK5JznpmnMwyCQRjpjtT1C444Xk4yaZjOSOp/l/k0OT1xxjABpSjAADk9eKBrUU4VlyCe3NI7HdgfLk84oySx+X8BzxQuSeBz3yKBsdyeOgH4/560iZKng5BxyKUDHByT7jilXnI3BiBSKGqMdQMYJyTS7kUkgYLeg5I9aAyOm4A4zg5H9KQu2TjPPXFAIeFO7pnHoaYw4JBBA6jtmhpAy5HI6cUzoOO/UdjQF0CYUjtzxjvSyLjbg8dz3pOoGBnBxxQDnBI4Ht0oEBAYMSRkcio4ps5BOQOTx0qQ8jJ6Y64zz9KgjQLKSCOT+f1pk63HthgWz8w5yO4pPLKrwAB2+tOYnkj14wMmk+8NueBwcU7ljEyvBIAHfrkUjEkHJ7jGBzilkXKsSQSOnH5UpUlecnacH/AD+NJEajTznAxikUhgQRkZ6EYzTmIBI6Y7UhBCmhjSsNxt4PQE/LgcelOyAeRjnBxTQCFIYjd370MAyg5yevHf8AzioKY0gDIAwD0Hek5bkYx6jqafhcAA446AUOvYZxjHfr9aoixFld6qOoGR83P5VIYwQCOBknA701FJPXJxjk+lO3EcEdxwB1/GpsC8xiqGODxg55pdpDdTk9f6UZXJAGT6Dkilwdw56cY4/KqKExtIwPy4obO8EAYPUE4/WlJ2oBgHHNK2FBDDII7jFJjExzj05yRjNRMNu4EnA547085znAwOvODj6UwEMMkg/McEemP/rGpWg2NyeCBkHvnilTjIHUjHXkUE5BYDeB3Bzmlz82cAE+gxVCS6inI5I4zRsDKMnJp247CpH4H/CmqVAyCM8kZOOKRY0qFQBjzjPpSM26ArjBPQDtQpJbBxnP5UFecAsBnJIOcfgaCdxoU5O3B4yPU+1OeMKcHkjuaQZ3k5Jzxzyc+tIzYOe+AOeue9ACopyAT+B60uMrgYAHYD/P5Um5SDk5GM8HH1oJ2nOeT6cUBcZncASMn17UrICR0Cg9x0o3ZwAOTzzximh/mBB5Ck7gOMUAhMFgCuAM5J5NDIM5JwfehcKoyeD69Ka+WYDPSk0UNJwMgfQUoDLnPXPbmlXG3BxwcY6YpCRzwMe9SPQikC5IHX2x+tMxnIxgkdDT2ORkgkgjnPU01iNwJBUn34HtTvYiwwyGPAZcCkZRjIHOcf5zUhJPBOD16df84psigZwcE/jzRcpIay8At90YzjrTG4TqM9jj9aVwFTYAAfQfT/8AXQ3U/LjHHUYI/Om9AI+FwcknA6ZwfwqIgRxfdy3Jyozj/OKlZnYKgGVBPoe3884pgIGRgH69vb370rjbIwxGFKHOcAEYOaY2TgYzx2PGP6VKUwpLYZwchsdvSmKcEgAYBwc9vrS5uwkMLAg884Py9e/+e1MZNrkDoeSB0zj1pzZLDsOM+/pSkZwAFweKTKGFuTgA4PI4wBjjvUZJwRgngc9MCpf4NxG0Efh+FRhBhlO3YOAO+fUfnWatckiXaoOSST2780mCRnPJHf1Gcn+VKMMSFAJLHA+vWkCuXwSCB97GQPr/ADq7WAn5cswAIBAyCOOT379qQJvHmEgqDyRkfWlZjjnOf4c9/wAKFwETIAIGDjk9f58VkXYcST/D8544z0zjvQy7zIASp4xhjn6+1LyxyGK47EflShi+AMgn9M09hCqSI2AA2tj2x1z/AEqbIAUuNy5xgHkfh+FQrJ6H5QTk9iPWpdwDEAAE+3P51SHcWJck46YyCxzn65/lmlQfuwCASCemOtJGDuIG0cYDHv8AjSs+NxI6d89/alfUQ/JPK4wvrxmiRtzOxOOvJHfJ/SgYbByM+wofBUjPPpimykNODjLcMOmcj8KeAUkBDYJPGecmmp82AxyR1wpGKkxtwc8g9cHGP8aAYo6kd+tRbOmeQPfjFSEgZJO49DjsKZICQR3x1PQUyGKDtUE4BPIz/OhPmyMtjHBIx9f60igAc4DMMd8GnszKPvAIPX/P60WFYBhjweh/z+Oafkb+DyewpH2ogBOOc8CjaS3OFGevekMcSFYbSSTxkjn3FISC4DEE+g5GaMlVIBwKGBXDgkHpyuabGPZflGAMjnIA4oUjnJGP9kYocDaQf7uPSmsTtIz1OOfp3pEDgVYAZxgfhmlDgkZKqF6eg96MrhSQOnPrx/k0NH5oOTwfy/zzTsgBlCYYn7x64xmk2lW6KSOcZyKlkA8vLENjsaEAGFHQdCRSARB8pzkkYHXBoDgEKAc56E02RiwIAIwQMnoafhY1GR+B5xWgMapOcA4x2yKcihkJY7SDkc/1pIlPGRg9/WnHKbAMkc5+lG5I372COoPQCnE72IA4PcdR9OKcqYRguMkHaT1FOdtpwQSPzxQO41QMYznBHXk05QTwcY5pQpYg4AxznuaarfLjGT1IoEJzuPGATwW45705chiAMDrSFVbBPJAwM8j8qcBjJOFIHbnFACgbVIz06g9BQuV6dsdKAvBxnB4JB96cFC8kjOeMmqAFA5yMDnmmqzOpXnAPQj9acBg5JA9eO3akHDAZHPPPIoAUyHaQeD2zxQByDuJz0FJzwM4Pc4ojG4HJPXp3p2SJuOVAw2kHHTGOB+NIpOCM4I455FH+qOcZ7jtTlxtyOoHfjrSbCwoAUg456HHr6/SnA/KcHg0wA4IGQCMnI6UvViefT0zTK8kIz9Bz1AyBnPalBK9cY+nNNB+cjqR6jr9P896dwp6Zwew/nTRDQgY5BB4J+nepDyGOcge3Wo16AE45xz2FOL9ABkA4zjp60XK6A4JwT0zgZNOZRgKB27c00IWGAfannJKqOOOnf/PSkZ2DIUE4IPfnBpfuoMAkDnjrTJFLggKQMdR1pdwDDI4Bwc0FClx0z7c0nDHAPB657UjKRkA4J6E9yacAFwMfN3NUTcBjkHj+lLtwpBJzk4I/rQjhueMdOO5p/GMHge5pWHYTG7II9RRuEa4yAeoHTNKoG3GfahfkBUAAdsUhivHlQQdw6g8c0PsLKCOuOQcc9acZN4wD9f8A9X40wZxjAzuzn0HTn1ouJiv94EjnP8PJp0hwqgEKT0zxmoxzIODnrnNLICTkgkA8Y4zRewhyjA5A+v8AShiTKSAOBxjrSjOADnkY9Ka4GCMc9etO42P3BQMkjJPQGm5yMDnj1p38QIIwB+XShsLznkc4I4NIQiMCT8uR7f0pfXHX+VGRuB7c8CkPQ4wD1+v/ANegQgUEk++cc05cqeD7+1KMIVcdAO9MbkqdoJznjsfagBegJAAwPxFKFPAJwPzOaSX5TgnHt9aUj5gB09jimhodjgY68cdc0igjkAY68UqZRhlRgY7dabnbkEYxgAk9BRcbEA5AA4HPTvQMiQEEjAxg5xmnpGzBmyRg4DA/rSElWDAZzx64+pppEiBtqHJwBwCBg0EnJ57Z5FDcZIGTkd/8aB8wJYHPbnqKbdiR6KAgOeBwKcQW54yMEE9e9MRgc4GCQKkjI4Gef61K1ZQxW2jJOQTxg8GnhwQSBtI45NNRt5yR0Ppgj6UpYEgfebP3u5+tXcAyAMAgjofSkChjlixxxjAxQ3y8gkZ9DzSB97BWUFvp0PepvclsfvHIGPTjg0YGSQARjoMYJqNiPLJzwTn0qRTjjIBGBjpQIXO8EEADOMCj+IkjgHp9KQA4AO7g/h/9anFyuCRgjp6GgGPC5OACMZwO1Ju2Sbj0OBkDtQmcDJ44/CmqxOQf1oC45uM9iDyD0HrSAlR1Oc+pzRszkdRjp1BowD1Ix06nigB6svDAZLetBbbkg8+tNABYEjAB4GOKUnk85wRQJiSBt688DqB3pCxyCuC2cAZ4pW+9g8jHemxnAOBk89TwT/8AXpiJsD5gcZ65x2oQYBGOBwO1NLbGBGMnqvHFOB6gnnvT31LBhkEAggqckdfpS9EBxgcd+KDIcN0zkY9aTnCknBz3FMQMC6gHkehOKd1OMYAOSBQ2CTuwM9CTSqvAxgkHJxQFhVGHJByOmAc02TgAkZwfXrk0AbQTjIz1IzSI4YnBIJPQdu9AD2B3LtAwOoA5ApF2svBHXsc9e9J5g6g8g54pclRhTg+tIQbiAXcc+lDD5ucY9aXlgDkgdT6/56Uqrkgnt6ilsFrjlT5eQMj070gBBJKDB4yDn/PU00na5ILE46HJHFODkEAncCccDnFUMkbpgnjvTACxcYwB0I9aftYckgmljzzkDPtTsPcacDAzz696GJAPAJ4Bzx+NIPlOD0zySfWkydpHbPSk0ITAUcHnOOc9KcMAkY4welKCOQenehCCxwdwPftSEDHAAHJNN43b+3b2/wAkU/GWBPtihceYVPXqD+FVYYbtyZAGT0zS7d2RnPbmlyOADkjg/wCfwpCOCccEVFgsLgL35I9O9IRuUbuue9G8njoB3XFHccf/AK6aDYQgsCBznB4GRQBjI6AHFD4wQQCB27YprOOh4/TiqJ6i7duB1J7+tKeRyORwfSjGTwB9fSlHYZwMZHHH0pAMH3xnpyCep/D9aeABkZzg9/5UgGFyRnnoOOaQcEAE8c+5q9ygxtwcck5HFGAMjpnnB9qODk5+ppoLZIxjGcHHJqXdIkUA+YRj86XGcjPI680iuSM859B3pAMrgk9OAelSMcPkxk844FKOWOeg6j1pp9BnHb29KX1wecfxGmUAIGAQBz68Z96GAYEDp1yRnNOOBkkZH0qLcQScck+narTEOaQ5xg59+mKNuMY5Hrk+tMf5sYGARzxz1p65GBjj29aWwhdofAzjnqOtDDIA6d+TRGD36du1OIPPPBGBgCpCxGScAlgcDjtSpweg/H0o2gkHGM9wOf8APNKA24+narsrD2HFcEcZJPUdqQsFwNp45OB6UBjwSOBjn1prNzuYZ6AdTis7FXJBjOAcgdfWkHbOeelNI5IYggeg6UoG0AAZ57UgsOBJBIPPr1oOQrE4I6fWkDbFUk4OOQTUT3BLBQOh59MUhkhkGDjgn9arSXKgHHLc4A4/GoZpcplnCoD97OK5PXfGUcLzQacVkkU7XnYEopJ6DuT+gouFzp7qUthmlWIE+uDXO3/ijToJGja5VlyVLK2Rx61594i8Vb4minuS8jZBbd0Htz+teceKPGtpotu6NMhkHJwfrgVDlpuVFOWiPadb+JdnocbORtiVclsYx+favCPHH7QEV/eAoWiAG5dxzz0xjtjH6mvDvF3xPu9alZUndIkO1VBwD16+veuBv9Ze4IdmLEdTnk/WsXI7qWFu7zPc9U+Pd3CBLEx81MlW4J6dB6VxF78V7u4eRySTKcnkg5/+vzXl82oySoASc579qrm4LJtDce571N+x3RoQjsjvtf8AiLeatCkLSbABt4bgD0rl31BpQQTjAAHasJpmU5Jxx0pq3B5ySMdM8mi9zeNNLY0n1HChRwRxlTVKS7JfKnj61RabcCB3NMaTaoyck9h1pXKSsXzdE4DZAzknOKtWmpPCsib8Kw2nae31/KsUSncx65yBTVlcZOSeeM0h2N974FCQcjIByOtV3vw0QwSAexrKVsoAT+GaUsEQDgDoAKASLXnHYSSc557euKj4OR0qr5hwwJyCeAKYZgCACQcZHrSuXyloXJwE4OMg+/tUzTbU2ZJPUAc/rVHcGK569BShsA5OQTjrimJqxMJTyASOc8cc0CU4JB3EmqzuN3TNIJTnBHB/SgLXLLMDkluP5U3fsYY57/SqwYDLHJIx8uO1KrAse/egfKXFuzyO+c1PDcGMkk5z2z3rNdzsILYJ7djTlkAGQcYGaYcptR6iRxk5/u5x/KtDTvEFzp7iSKVlkyMsOpx/KuaWcYIBx79KkW4JIckgjuf1+tBlKCe59EfDH9oO98LT7LmeSVMktHJnufUd8Z9a+lPBHxz0/wASwloroRksCFJwQOM8nGevtX52CZZAG43Kd30PrW34f8Tz6Vd7xK0bcYYMQMjPNO5wzwkW7rc/UTT9da+ttwlRieFwefr/APXq/HeXKlSAD1HB/Wvgnwh8ddW0mGNEvTcFR92THPPr2r6I8HftBWmoxw/aE8tyFBkX7pJ459K1TOKeHnDVnvUWtIXMbjBXkgjGDWjb3UbkEEfjXJadr9vrtqJEAaJxlWDZyPp2/OtS0tpY5CkcoUKuQpGQR9etaJnIrnQbhxngZ70wsGbq24d+mKzkllTAnAUjj5ehqwsku47DkY+bPeqTGy6ijaDjA9aAcNkA4Hc1Gk2U4XB9TzxQkwYDnI6cHimMeSSeQMg9elI3ykY5J/vdqUkdyOB2pGQkEngD3pDHvtKgjGR3FMOSGyMEcg96BkkEcHp9elG08juB270ILXYZwRzg980Y3AgZyeO5xTsDp2HrxSE4JyeSaYCMAwzt5FOUgEE8A0nIC+3fFI4zgDk0WuApkByADkevSnhSFbBwT3xUK5ORnj196ejDd159vSgEPHCkDHIBpGyMY/LvSPkK2TnPGCKXyyBnPekUR9VyBwD0HelYncSRhQeMU5lK4CkfN6CmkA4wSCeuaBWGgBge4zwTTiDjrwKAxVxgfKQSBRgnHAOO/pQMYT8xBIB77e1H8OM/iKB97PQ9KQYGATj/AGR2oCwhweBye3P50nTAIBB/DmnFQdxJwRn2ApFHT5uxHI7UDEG0bgTxnjnvQIxyQfvcgjj05pGwFIxkZxx3pAuMDIwO5/z7UCEyCXyMYxyRjHGaQ5UcAgkUrZRclCQfTn9KQLjBBzn1/H/61AMT7uAOg/h9qUAnAIPsKVUG0nJ2+h60gyDjGKLhYTILEgnDeowaAvA5JGc8d+nFLtB55z0/Wm5ByCRg8/SgBcBcEdD601kZTk9O3/6qc5G0MeRj0/pSO2/BI38cZOKLCYFx0JPPYdDQcdRjGOfWmFAmMDFH3SCBj26CpBDihKjnB9MZx9aGXcRnkD1FOJLHoQTxkcZpDxznGPXvTuUhpABGB04wB0pjoQwIIxyCM4p28eYQT096VuQVA4PfFIehETgEDOM4yOMU7aFO4A59znA/yKCwZMEYAPfimgEk579ugFMLgcKSSMEdMf56U3+E5IzweacVbbgZHvmlx82QCSOhHehgyNeOQAAe2MYpwIOSRgjnrkfhQASwBPDewORQAcZBI9TUgICEYkncc4JJFKwHHGBjA5yaaCFYAng0q5WUDG5T0x296WwIRRkFgRgjjim7S3BHPp1o2gEAHAx2NKMOpOSo7cZJx1/CqCwgXrgjjp260KpGQeO2R3pSCCQTyO/QGmyqQi7QQRkAjnH+eaXoMbtOwEH5h145P+c0h+bJOOccf5/GpD8xAPBBwSeDj+tRhBuOSSMA0wGliq5ALEdjxk0juASACQQCCpyDSkhGC5JI/WkYEtgdAB0pC1Bd2OmAOwpHwSOMjv60pZYwAScduaGbnvz3JqSl5jTu+9uOF7dsfjUZySSucEcU5mCJ1O4cYycn/PrSEhsqDkAZ5HGe2fTpUtgQSgK+Dg47kdf881GQQ4Aw38QI47/4VPIMnByc9ge1NmQZycgE44oT7iGFzuIBJAAJwM9en9aYyJGAxPU4CkHr3wKc67VZVbdwMcgH6fWkGGyQRkdeOtMq2mpC2ZCCQxAHQfzoRsJjOMHAI7CnSqeABgDpjIB5/wA96byAQD2wSe9K+oLQawYsCSME85600ghS4JXceSOM9jSn0Xk45HofzpjFioBJJPBHGDVNDEOVzwQQD1HT8O/QUw5IV8ADnOO54/XFPJIUgjgnGQKijjIOFO4dMkmoUdSA2lUwSGPQZHA9sfSlMpZwhGAeMk5yKRsqCSwJGe2B/OlHHYk5+tEixxB3HHIA3AYyc8UqsGRj6E8d/wDPFG4AcDnHTGaWJzkhQ20dhyD74rNFMRcFiAQQFySBzUiocDJBwM4I/I00gxqDtGc4yFxn8Pyp8WXDZOcddwzkU2SKmQCQMgdeecf5FSkgIQduFOcj0+tMwDk5GSeuaI1bgE52jliPwoQ0PXBwXxg4OOv0pNxeQ8A474/z70cMACAcHIJ/z/nNIACGKgZJzgnH+FD8h2HopBBPUd/T/OaUkbsggk+lL5RZACTnGec4x/nNJw2NuMY47jjtiqWgtQzswCcg8EY7/wCcU/dtUHJA9v8AGo9oGwbgx7kEDn/IpvMoDhufUjqCaGJkhbaRjIJ55HvTnAIBAyPzpDhABj9SQf60rDchH8hmkhIQcAKAAM9qdgKSR+frTFcFSqgdcYPSnH7wPU5zg9+eKbAQ4wFOCMjHbH09KmY7sHIYj0547VC4BIBJwOmOgPrmn5zkYyCTjNJISY9id4UhcDGNvrSOTyxHA59vbjtS4XoenoBgUEgZPJHbFMoHO0Akc4wAaUFXGMFh69hTXXHIJyM4GcZpA5ICqDz19hVpGY9nCgYAwSB1wT9PwpUkwCOMKevcdODQ6hogc4yCMDPtQ+5duDyTj1xRYfUE+UkEsV9/8+tPQjaSBzuPzE8H0xTQm0YzkAdD2p8eQxBP4e1JK24PQVcMOBjDHAx70LySSeB3JxinDKg4wAMk/wD66YASXGRyMZp3JCPLqc575xUgBOBk02JB5bBjznOCMZpy8HIbA596Y0hwIIbPUccjr9KagLTknGByN2etIw+8TjBx+B9qVo9xUg4x+tAgdmLEA4I9BSDjgbiTjIJ5oBC7hk5bA47e9LJkZIJAI2kDuP8AJNPQQ5ckZ9+c0i5PIfB7EUDYACQAuOSOoNKwK5yOMEikxj9xkjJJLDPHvSFQqgeh/H9acpPTJU+9N3ZACgg5pIByglnc5BLEqOgA7D8KGG0qQSCRjHUjvS/ci5yT3J600nqV+Yjk4p9QHMQuTgDmo4z82ACAPwx7YqQHKk5+7zyMZ/8Ar01FUMCPU1dtCLEkmB2wCcE/59qMEMCeODwB/nFCptOQBjPIGKRgCeBgeneoLEjIKHnBB6evNKGHI7e/U08LuzkdeOKQYyQMtj+dUgGnDIHGGAbpk8/iKCvQ55zk8duafsbJB7n1xinMexyT7HtQBFtJzwQDnBzzUpwGBYYLc4AzTCFOQDx3GOAaVchhngjv6UCuIuTnI3KSetO3HueMkZFKwyu7d9DnGaCRuIz16AUxWAk9Q2B06U3OTg9fUdKUAnIzg5weKGUKMZ5JzTRIZwAoHGeo4xT265JJx1qMAnkYzzjPT/PSneYASM89Mj174pghwHBwOAOnQ+3FKhyecAdCfXtTUXn2OOnFPOFOQOvH1+tQMRQAxGcge/NPUgKcdSSMntSHGQfU9v60n3WwDlR7d6YbCAkMMnjvinEhcggnnk+o9aaWJwAM5I5GMYpyndgEHAOMHjNBI5owuMHnqBnHvQxKMCRnA6AdRTT3B6e3WhiDgDOAO1SAoQE9OAMfhS7QGJBznj0FNzngZ5Hb607BCbR1zyM9aaEDcYwAB+VI2CpGMEDI4oAAIwcDGME8Uh2gkEDjjp+FMGPHQZ4zxnFBOD14BoXliDxj8KCxAwcA8iqQ0hEGCRg4Dd+tNcgAAnawI+bPrUgJ3AA4JA4x7U0KMcgc8EYoYBgDdkDHHBFLu24IUkZxgdqUFskgn3yKRdytkNgjgjPBp9NRBuK7QcgGjPc8UZJKkngnHNCyAkqVBYDHX3qAAMFyCAOcn3/z/WnkMpIAJHGcdqZJ6kkE+nWneY27d0I4qkgGt8wOCMHuPSlTKpgkkdOf60ow2Dk9evY0ig5JzxmkyBCTxkYHQY6/54pwyDkdPypQ2MnHUYPGajkBIJUgsOgPAPtTTsVckEgAGdoJPQ85pi5GeOTjJPYeuKEJdcjhl7HqKfCB5ZBwAPXnNO3YW4jOSygdAP8A9dCqSSV+uR3oUZAIP9cYpQwHPY9gKS0EMaR1wCcjd1qQTgyYxjnHSo5T/CPmIOeRQFaQgEYI5+WhjRKh3EjI3DPA4oDhhgcgZ4xUUSskjEnJI78Zx/8ArqVZeckbT6H1oDoOLbGRcHkGgEZIJzjn2pm8OQSeADg0kkm7OCPqBjFArEz5OQDyBmm9GIBByeRTGbagBPJHAHr24pYo/LPzkMzDGelMrclL/KAGGT3pETbl+ucd6Y7BQAMAA9zTwwQZOAB1oWpPUbNIVXONp6ZNEKhQCwBfjk1VkYyyqpOVByc96lXIkQv83HII6c0eSJLDEtyTwOgxUuGYHjcPU+lMX5s5AKk8Ac5pVwhIHOBj5epoWhaFZdzDH8JORSggYIBx3FJuJJYE4680wsSrdw2Acjp/nmmJk7Ab8HkHrTS4VipA4Ax71EJFfcFOCO54FQmYYyF5I5z2FMCWRwzBATgc4A/z60sakHIH+771FFGoQ5O5nbJzyP8APFTZ2KpA+XPI9f8APFF0SG0M7DhQPXuKfFkcEcKP4R0pqlCBk7iO4/8ArU6ErGSAckgng0kUiRW6Y5OeppSRt6ZIHr1qPoQQe/Bz3py/cUEnANDEtGKoznA49TTkG1jnqp9famEhFJHr34HtTgMMCMMM/wAOSe9Mof0HBGfakxg4J46Up++MggjofSm7gCME5zyPzpsewMCDyeDzzQGwDxx60khwMZ5PT2pSAU65B7g80XuQwcYYgDjPBpysM8dBjrTM/MxB/TOKReAcAKPShWAlDDOMn8Rik46E55zyKbyMDOTS7jngZHvTb10C44HAA5Jz1xT15OCMD+dRL8pGBkgU8twCD9B3qGNDguF6ZPr600rgdd2T37UbtwIx+Q5po7DnBOMAdKew3YCOAADgDpjt0pGGMkjgdBjrSMpOCM45PHH+e9OB3YOM5oIFIwvBwfTPSl2EMSO/rSZzkAjDZ69aUE7s4yBTSLSGuCCOMAHqaNpVskdTRISCp6Dpx+lGAXJIAJyRj1oC2oxyRwM47gA5NBbLIc43HHPNK4ySSM9ePXikUHuOc/e/H0qkxCoSWXj3Oe1OxgDHJ9DSYBHJ4zilHCgnoTgDNS9QQ3PUAdsZFG7Lc9M4+lMbjGPWkU45OM+3vSJHlixIU5HTmjb8+COfXHFIoKrgg8en405hnjrVpFXFBAwCMZHcZxQHI47DimkAAknk9xTTkDJ645IHWlZ9RXJV2lcjoOnvS7j1Izxjmo41JydvHvTiCGwT0546Ypegxdu4YzxjNNJOchT1wAO9Cknf6Z4/+tRyoBBOM5GaQbhuxgkdacrBvUfSmknnjA7fSonlWPJOT6YPetN0NaFkKqnI5J9TUU10kOSeSTwBVXzXcnAwnoTk1BcyJBCzMTkfMQelZNWKb00JJb9V6gsP9msjUdeW2haR/kRfzNZuteJ7Wwjd3kAIGdvTj/PrXz/8SPjhDaO6QsZbgjbGo5CH1Hv9azk7agoyloj0rxl8VbPTLW5QzCOVVO0E9/8AEZz+FeBa18ejBDJbWO7aBt8xTzn6/lnjvXlmreJ7vWLiSa7ujliTtL5AHYfkK46/1EltqMNrMTnGDWLm2ejTwyWrO51X4palMzh5ThmJAB/nXDap4kutQldpZXck5wzZ/wAism4uNqEnJx6DnFU5JCwBzgH3qGzvhTjHoTy3ALE54zxntmqbSA8jHPJ74qMsWySGX2J/z7U2QbkwcEVJukBk4IBwf1qOVyVGG2kdwKjYFeg+Yk59/Soy5YHBGPTvQOwkkpZsdAPWo5JMR4xxntSMcEBgQTkZGODzUbv1HoKZaQgkyeuAe/pT2PJyBk8D1HrUa54PT69qUHOMDvSKsgyApIHfmmhiASDz7+tDgMpA6d6jDYyCKAtYk3k5y30prSEHn9TTQ/GD6jNNJyxHp3PegZIz9gPpzikZiTycjPHPamBuDgDNKykEHOCexpWHYnRwRgjoOuaazHOB0zzUQY8Acnv2ppPr+lIViVmJxg4x1prOeOeOc0buMAEt7HgCoSwGSP0qh2JDIcggj3pRKVyAMg9Mmot+FwASDzyOho5wOOlAiQOSAT2NKCAV7E9e9Rjnv/8AWoPtQBMGK5PQjmp/tB2jJJHoKqI4JCnOT3pykBRg/XNArF8SMoAPQdM09H3c4JOcHmqQYkZJ4qSOZo+SeO+BTFympb3rw7QCeOBz9K6zQ/GV3YOsSuPLLdckfQGuI3qXXIPA6f4/lSxXRUkOoz1A645ouZySZ9a/DT4tXUf2aJLnynUgEMwKn2PXFfR3hf4jwaokRLhJ1IVlLZyD3Br82NK1eW3KsCcn07ele4/D34hebFEpmIuEIwd2GTGMH88flQnY8uth/tI++be/iu4wFdX45waHja3cMAcH17Y//XXkvw+8eC/t4oriQC6CgthuH9x9MV6la38zoCcSKcYAGMZHrW8ZdzzH2ZrQzhkBJ5PpTh8xJK5HUH0rM+1hdrngDlkHp7VeinDgFSPm7DrWyFcsHCkYY5pCSeSeMdM8U0OGZSQBjsO9PZgAcDp6UhrUevzgA54AHPHNIV+XA6/3uopkLEO2M7jjr0pS3zAd/fniqsVce2QMjr0oVOFHbPOPU9f60P1GDke1B+6AMkjkY71IDmUZGScdiOgqJgduCRkcHtUmcE9AaRSXUE539MimNoagI4IwTzz6/wD66GDAqABjv7UvXaAMEc5FLyyHJ5OPagQowQMncCew4pMuuSRj0HtSKDzjAH8NPDh8bj+J7UilsNwehHBpBjcQflyetHCuQDgmggLj0B6nuKAG9cA9vSnKx6jGM9+aaGC5yo59qUcAKO3p0H+cUAhpyWypAB/KmAYIJOQTkeuKnlAbJOMDtjrURXnBHOfyFMeoZI6Z6c4po6ZAyTwe1O2ncAByeMDvTT8g5bpxjGefzpADHJYHtyeKYD+JPscU45PQhjjof5U0KFIyCSc9xgCgkVzk4wHU+2c+1JtAD4PQ9+RSfMBkkc9Ce1O4wR0x68UWGNwFBz16fWmugVw+e2Mf/Wp7tlhjkEZwaazAqxLbSMEelFgFLAMSeD1wB1qPILHuo7j+lO7AE5x3AxS4DcHgHsaBjW24ODxnnJ6U0gEAEHcO+cfnSt0IwQ2epOPrQSOQf1HX/wCvQSRvkHJGSOw5qXcFyCNpHGQaTuQMHbzmmNgqcjBPc0rD2JtuVxknnrTCfmK5wPfFC4PUAgDB54z/AFpM5zyQPbH+BpNFLYQoPLIG0YHHHShkDKAACcjoc0Bug4446f596CCG/wAPWgQzGBgnuOo60mMqNp6dPansBt5/DH9ajGFAKng9j2/KgBNwKk4A64wO9OUhM44JIBBNICCuMEEckjkc96cRt6jketALUXeSQSeozjvTVyrHB6579qT+MDjYD06fShmCsCQcZ5xxVWKuO8sHGRgAg8dSaa4O056k8AHnFKVwQSfz7imFl6qMHGNx6kVImIMEgZ469elKoxgE4BJ6Um/YAAMj1o4bBx37f0oSGmJLhs4IznHzd6YqdTjBH93qfXNG3e5Y4xnoetG84B6L0z1zQSOYkg/KeOAB1pi5wcHg9SacoIwd3Hpik6AEcAenHSla4DCQnyYyV/Aihm28KMfQUp28kDp26Un3+5HuKzaZQnO0HIBHYnrSbeCSee4zwKfsDE8kk+vOMUx1KKBnI/vHvTSLIwSpOEOR3I7ZzQepySmeeODT9wQEnBLdyeajkXa5Cjhj3NMgQ4R1BIIPIOOBTCu9sHgkZ9x6c/jS7MEknnGOvAFNKhSW3AAjqT0/wpWKQ1XLZXjPYgVCYiCHDCTH3iRgE/TNSnYo3gq5xu+XkfhTSuMnJwT/AAjGPxo6iY2Ug8AbTt574NQtHnALAOB1xx+lT7iUyRgYz8vb296Zn5gFIBGe3JpqwIhQlWLAAE9T1FJtKkhyCCe3P505YzkjjODwOaUt1znI9eT/APqovfYoaThgpGw7umc/hUZJQgBTtxj5uwouJBHGcYYBwpIOT6HI7YNQmUg4eNg4PO4YJFNITYpyoOBtBOBg/SnEgg56ZHXv60OMFCy7jweOx7UhQKigAgD0HT8/epdtidyQhSV49zg470kkakkkDI4yeMj86QFo1RMcKxGRnr6/SnBgq5IyM9AayNbipGMnALEjO4H/AD7VIoCKmeS2Tjnt7HmmRxZLcYHUY6EDipAGKhWJ4yA3QgH3o3JH7Q6jLMH9en6Uijgu+OeGyAfbIpYWChSSOSfxo+Tkr0+8f8/jRsVceFKgEjouAByDzx/SmAn+LPA7dc0owQckA9ieM0AEMcEHjsc0CbJI5AeCDkg4wc8dv501ZCpIbAwcDC9KYQCAwySPmwTjJ7cUEOeC2SAcE8Z96dxJjwSzOuGwckljnPPGP8+lL93IB+U8jmhVwmGxjPUdaOTkYByc885/zmhMBYw5VSTkg8sO9AUopyAAx4x2NOXIJx/Dxk0rEgnaRnG0j1/wqxJWGkjGAOSe3WlznnHHt7d6Z5jMg4wRgggjnr2/E0/OeDkexGf89ai4XFIwenPqe30p4faDhfxx/n1pECqCQDkcD3oCLywGCR6ZqkOw9WLMCOnUEcUg4UjOfY9c0ZCkZwB6HjP+eaQAmQgjIJJG3mgm47A57n39qaEIYZ6+g6UchSSeCcDHNI5XIAYAnB+oFNMRYb5lVWJYE5AJwP5UhYRuAF5Pp3x/kUo5UYAH0NRlQjBifvdDjmm1cBWBbkDkNlcnqKfkdCQOCQ1NBGDzxnqe/wCVNZSCCQGB7A5xUie4/cduGOAeuRmgshcDqBz0wfShjtUjOT0xjINEKjDMQTzn1xQIlOdgYZypB5OMdacWBzkYOe3WmAhsHGRjvSO4cAAAHPXrVbgOVgdpJPPtx+NIWHzhlP8AwLqaPLUEkfKf/wBf+NLglcEl8HoxpjsKORnbg46cfjSDGRkg5ycn8KU43DPynGQDTWBIHHOOuf8APrQJjzhcHHA49e9LvYlTgse+euKQKGYZGfbFPKBpGAAXjP3sYxTAQoFJYHBxgDrilDE8Dp15qPjocceh6flUmDgkAjtkUgFxnuMD070ABmwTgDjApVQZBAwc8mgId2ARu9RkZ9P50IBASCOO/frSjCZySRu6gUoXrkduaTaFwRkY7nrTuA7ae4yPccf5+tICCcjkg9MUBt6ZB5PXNAbPGR16Y5xRcQ8EkZAHHTI5/CkT58ngsO1GAScg468cZprDaADyO+DTAkVsJgjgDAGOMU1MdxyPWjfjIC5Jz8w7D8aEGcZ785FArgWB4xwDng96c3Q4JA7Y4ppJLYAz3570pyCCDx6+1NCEyVGeg6804ucAk9Dz79KaMM3JOO47U9sAEAE5I607DuIgO5iScZyQO5peozgjJPJGKdg8YH/1qQE5BJzn8hU7DsN2jGe3fHFDAlsKuAO/rSnHQ8Drz1p6pkEE8jkbeP51S1JGsSAABnHf3pw+ZGIyeO/FMIyCAM89cU5MpkA8HjjtRYBVc9TkE9iRRkE5GQPp0oyCxPb35oyOQAcn+IGk2SO3BflPU+nrSdMgjIzikdizKQOPp0ppBz7dQMdaSESDkgg8g96C/wB5QeeDwR0pFOMn7wIzgc/yoBII54wQfam0Owp4GQDnpn1oGd2fug8knIoPbnBHcCkI+UAnKjt600uwCqxPJBGemaQhmxjnJOMd6fyCc844+lACjJ6c/rQkJoZIvABPHfFPLFlIycnjI60uQQQR+BppznO3p39K0AOeGJYkflQ4K5POPc9KI8KGUEnsMnvntRIuehGe3cfjWfUBQ5Vc+nbGCaACUIAIAPfnvzQQzRgEAgcHPX/PFIGxnsD61YriMCHABOPU/wA6kjQLklcHp9aYFLEkZYDtgZxTw5DKc/Ie5qOoIT73AHGR0pXIBOScjsKM4YgHke1NA3PyxJx1NWMcrDgN0xjmlChQcjjOetRqAD15Ax7mmyyOpBXkD7w7fyqGT6kpxgk856KecUz/AFn3egNNQ5BJOD1/GpQgVACSTjqKLFWuNZdmGz975T2xTztVFGeOufwqN8SKQxBI4x79qYkgeEEgAMecjv8A/r4qloLYnYKpJGenfrTJJEETgnDYPJP5VGo80bgcL06c/lTXWLZLvTDgEkkd/WkAlpOs0pLdBhV5wT3/AMauEAY5yO+R1rIs5RFbq+chjg+2fWnX+twadEJJpAFzjA6+1SGjWprBVbDEYYcD6fWqk7iRmQHDg9c8j0NYEvjGJoiQDEB1LKQBj3qhc68fkEUqgv8AKz7unHH40k7Cb0sdX9tWJwjuAw5wTg/XH5083sKjJfB6bfWubTTzI4ujKzHA3Dd19s0uoatBp8Elw0ieVECzEt7U7i1sdPG+9tztgjnnpmnvOqxglsjOM+lfP+vfHyDT5yGQPEGG4xtjA+h7+1PtvjtpWphI4JyXY7dr4yCOv1xU86Goytex7k1/EjrtbPPJx3qM35ncRoNwJ5x/WvOdI8UJqeHFzGU55VwDx2rsrbVrCxtUd7lIuMg5zmnzIWzszoo1MWCxGR1apIQHck4wnQHofrXH3fjuyELlZlkVcnKnr+P/ANaqMHxY0qCyWcyqsZJBJPAwcHtnqPTpTUkM9EUkYYnAbnk1GsyK5ywyeo6cVwWn/FGw17JsLmGQhgDufkD6HpVuTxXYWyObm7UuMchgM+uBRzoTOwN0qJsUfKB1z2qM3hkDFBn0OeP/ANdc5/wmWmLYG4WZDGrhGZj0JxgGrX/CSWMVt57TpjAIAYEmnzE6mzCzyDe7FQSTt9KHlBIRDuHQ8ck+lYFl4lS/KHJWM8jAJ4PSrT6gAuYsbxyMnjNK+o/Q3ITk46YHU+tMuZVDBS2M4OKoPqYW3DggKRms2HU/tlxEwfgs2MdCKYXNz7SY5kRMkkEE+lWXlHmJk8ZCkAdM9P1rLb906uuWk659Of8APFa0Ue2Jgx5Yc8ZzVrQESLlQASFB7AU9SVUgjr2HSoC6ttBPAPOfWpoTvHIPA/CmVYfyQRnn09fegLgE4z9OooUkucjjHf8AzzS7ccjB5707FCgELgjJP3qQDY2ex/nSuQELDGCOPSow52gEEEgdTSehI93LYKggDn/PtTTjIGTk9iev146UDkc89+tKHKHP8JPel6EsRj8oIPXnI5HtTlwFXCndwcjv7U1WAyR09OlC5GMHJz1I6UwHNxkgE9uBzTumPft3poDOTk8/TGaeoxnjv9Ka1YJXEBLcZ+vAzTihEeSR6AYHAqMLjPPOefpT24UkjdjsP50paMpIOoOBkUoAPOATx2ppG1jyenXPFBPylgdwJA44oAJBlMscc4H1oTG0A5z7/pQRvA55AwP8/hQAFY4GMDBGOtAkhWPTIGM8CmNlhk55IP5U7pxxj0oJORxyaBjDIQQG4PYenHOak+9jB5pvVh6+vr2/pR6HB6EYBx/ntQgQ0kndgdM8UKp5JPPoPSlUAnHTnkgYNBAGMgAHqP507iEB4AIyM557jH/6qXnjJP8AOkzhSAMgUbgcc4APcUhbCE5c5/I8UoQccnHseP8APFJuG0EjJzgYpQwOATjA46UAhcHgjoKTJ3EY59vSjPzEE5wc8GgY4APfgZ/CncGKqnZtAIIHFISN4IPtxz6fpSAuMAnA9v1NOJ25IHPc0N3GlccFOSBnJ647cUEZ6Dv1FMU4BI6HH4UmeME8/wAqWxSQ9sjkEZOOtNLggfl0pjTDZlRuPU81EpfeQgJPJJ9T2qfUT0HSXHlgknAHOBVcs7Hc5IGMjGOKgnmLsxZuFOPTJrE1fXorVAS4XGSVJAyOv9KfPyiubN5qcFtE778BRyxH9K4TxH4ySK3ed5fLt1BJYjHT+dcr4m8bSSs8SEiIcmQEYGD3r58+JvxKmnD2VtO3l872Q5554z+dYSmbQpyqM1fib8YJLyd7aycrGW2l85B7cGvFtZ1dAXdGWR+V3jn681m6jqhmbAyAOOTnJrCuJ98hLHHXPPfjpWLZ7FKioKyJ7nUHJJBBBOD6YqpLKSSSSSOfpTNxZsHAA7k1G7g5BOWBzweKk6rCMSx5PAJPXnp/jUJyq5J6gduh70MenPXsaiL5Of07UFpCoAI2ORnPf1//AFVFI2cehPY9PelbDKBnI9R1/GmMCy4HQ9gaRVhHUPyAeOM1VfOME89D8uBUzblXgfUHg1Ec885PqaZSRExycHp06U0jg8ZHsKlIAwRkg96Y4+TI7e1BQzBBx6H9aVQeRT8ZJJORxgDihlAGQefagCuynccHjP0pm0YIB555p8rBegGPX0pj5UkA4OcfjQOw0k5Az+AoHGDinMoB9QPzphyVweh9aAsKHGASOQacyjC4HGOMUwKScDt1NTKcYBPTPtQMiHXPNOpXXHU8+o70Afu9x6daBiKSMkH8KZJ+7GBgj3qUfNgA8VFJlwfkPH6igBjYDAgg/ShSFGSOfrTcsyrlcccj0pDxjjp6UCFDgEkDr+dO3jPfGegppBJIA/IUcEg4wAOaAHHnA3dPbrUsS5wS3AHPHWoQu5cilUgYU9jQBYO1c7Tkd808EgDuP51VHXkZx61OHLc55PfNBJZiYjJ/vHPBqUAMwOTuqkHKgAHB96lVzkYGSOOKRLVy9BMVwB2PIra0zVZrJ45Yjlh74P51zfnHbn19Kv2k3Rt2eeQR/KmQ10Z9BfC74lpJdRW142xmACspwQfUH8RX1X4B8ZmVUtp7hZJs8OG++Pb3xX51abqL2cqPGQvQrgdB9K9f8CfE240+eFTOXAbKkdUbIxg596paHnV8Pzao+/Yp1mhWVBnPXByM5qW1dbZiCTtLcex6V5n8Nvibb+IYlWVBDcKAGiPO4f3h/X6V6TOqTxCSAgkkHHTn1roTujyGrOxsLyCBjJPH+fyp2cZGQSOuO1Z1hci4U85KgjB/rV9nGE4GO6/1q0hCnO3IIwD6UpDHBBIGRnjr/nikBBXIIORkY9qXIOVB/EHkVVwAZDc5OB0qUEMAeMfzpnlhcAHcOMnHtSgbDweR+lI0iKQF4IznpjjFNIPGQCM+nFPLkNgjn27f5xTVJwd3Ix3HFA3YVkGRg7eM8j0/z+tM+6CcBmzxzTxkBuc57mowpRskAkdyKFqLckUdCMKPfpTkPJ44JyP6UzzeSD+FKzAISRgg0AnYJPkIIXJbg8ZOKWUbWII3BhnPSkOXyc5I6cU9lGT7cnHWnew9yFQBgHrnjnnNPPYAn0xnOKYo+bPQ5/KpAAx6k5/zipGhjZHPOD+dDgAEnoaHJyAT8vTJPT8KTKZAHI6c96YChRg4GD0wO9MbcGJxtwOM9hUm0DOAQCeCeh601xn5iOfbk/56UmhjUUKwBJwMDgdPemZ3YIPHr0pcDO3jHH0ApxVUyByemOw/zzSRJE6jkgdOcEd6bgfNhcA9896kOTgkc+nWgxjY4OASOeKYWuM2FSAQOmTmkA3DjqR1pUUpnA2gDqCOn+c0F8dQfYCgSAk7SD3HXjiklwMAjg9hSthZCD1z6U1+o6k5Pbp/9ai427Dd3J9B70HryRjrn3pSw3YGMnnHIoOAACR17nrQK4AnHHUjnJzigHAORuOeR0ox83JB9cetAwikEfUEjk0m7DGopBGACAeSxxig4DkAhvcU8IMnkYPcGogVQAAnBPJHP4cUbhsOJ3EDoRnAzn/PFO2AKCAc55B5z700qeQSeozjinFgVJGB9BUjG7gM88DuRxTCOoxkdjjipF5BxnK9vemZByMAAEcdM0wEAGBjntyOaczYYqM8Hv0B+lAA24wME496Zgc9hjsOtA0I4AXBHIPGfz7UpwxAI5JPQccUE5O7Ix6DtQVByp647UxkYGCRyAfQnr/SjYQFKAA+56VIANpbPA9aaGG0E5wO+eBSCwL90kAkZ6jpSBDtxgZx2HQ96FAGMHHp6flSKQ2QQCcfrQJjWHIBzn19aRnyOSSQfTJ/SpCBnk8k8AHpUZXBPByOQT3qbBYQMQDkg4P5fWj3AHPGR6UZEbDIJ9cHpQMZYqVIz2GOf8eaaBaiOcFQTntTVU5OSCMDkdKWRsqQMEj+EnFIRuU7SOccd8f5/pQx9RW4yR1PqcUxtpBHQnnGKeMF8HOOuQcUw43EY4zxnp7VKKsMbGxVPyn344pso2gAEjA+92H+eKkKhl2jLEY4Jz+dNwcfMQAOc9sdqsNCNlPXPH86RcA8g5J6ZpxyxI6Y6YpjgLkAZAPGKlDI9wY4Pr94nA7U1sMWOM44Jzzn+lO8sBGOB6nJ6momJEQTg9c4OM/jUt6k+o9FAwcnrnI9f6UwNhl38Ankjpjp+dPHIY9STzkcn1powpAJLAEnGBke39PypooYg2nqcZH3mye/H+fSmMNwIB528Edj3pyMwDOCQe2Ow9Pakfa3AOdvvkjNCHoVpI92FA4BGeOvtTySTkgE/wC0O38qcIzIQSRjORmoxtKkBt3qD1P4U7iGjlCV+Xt6Y/8Ar0zPl7QMHIwpIyBxxUkqlCBycfNwQcD3/XmmFCoU5ywOScdaixPUlYAcEAnqM8Z/GljG/crDAUjGSAD+NOYbVQEBQQDkdMU+MbM4HHIBIH61kaEWCHxkg56g05QzMfnCjrjGKk3FsgkkZxnIHPpSLtIAIPX/ADmmtQsO274ipIAIOcjmpVAU4A2kqQcHjPt71EpOwEnjvjsKVJFaIOSAp9Dn9aGLYd8xJJcnjoBwD60qBeFAzz1Pak3AkYYnBBz6/jSjG5ScE9z25oSENZCHAKBgD14NOwRxj2yeM0gciX5htA44H54/z2p5AxkNkZxyMZ/SquCVgUDnAHHUZ6Uo7FQSORmm4OWIXJGcMDzjA/8Ar/pTw2Tk9eoy3BpAN+8rruwQOQRk4xShiMZUDA5IHU9voOlJGCQx+8P9rp+IpWA4wDx3J5ouSBYqpG5cewpwwQOSB6nikK/OARg80sgIcdcMeT6D8aaXUQpIQADv/dzTxgscgFexFM25OFKsg7AYokBVPQDAx/hSHccpDnKjjBySMigcYBGSe+KchKsCEXABB4xz3oLHdkvsA7cD6807vYnYQDKE8HPTHHNCAu+COO3tShQMcc9xihUKAEYHzdSAABjn+VG4x4IAK55pz4285H0PNRMeh3fn0NLu8ojnrjoM9zVCuKvzEknaCc884wKUBuAASM9aOcjGcH+8OppHHyZBGB2PQUCJVUoD1OO5OQaYjn5gFILc+5FEaAbxyD2z2oKBkJGck4yPXtQAqltxGcEntSMCHJGWx/D3PWpV+VQB1z34xTB3BBOcgmkgFflQFIzx8uaeqclG6Dqf8/jUQBckjpzz/n8aeWwMsevP0qrhcdIcDOdo6c8UL8+08ge5xTgM4IHCgbcHAoA27WPzA/h75qrjG8xtxjaeg6Z5pcHaNwBxwSB1pPmyF2gE8DPFOaMoQCCFzwR0ouJirGcgcYyAKdnrx24pAA2MHn3oOeR128k+lMBWyV4654x1x/8AqBpA+cdeRwccmjcMkYIA6E9DTc8gY/EdvT8KLEEhcFdxGeOQKbyFJJ4z24oYYQZAx6Y6UuMxYJ5x1J6UrDuC52gjgj8KWNQEPO7pwelBwTjHHTFCnptIyDjHTFMQ4YwQDyvXj60OOPp+dKpAUYO4j+EHGaHXdkE4HXnjPNMfmAIVTlfxH/1qRQCgA6ge1Lg8ccAUgjKggnp7UCFQNwGGSOm2nSZZwTwBQhwABjg9u4/pQoGePxzSYkIncYyR1p/BwByAc8880n3snHA56c0oHOSMAe1UhhkDBBHXBzzSYG0oBgDtntTeQ+TkHjBHrQCSehx79KTGOkBO3Azjq2eaUsATgkgZJ2nOKaoIAGQVHoKfjgkAnAOf8/hRsICO4PbqB9aVgTke/Jxz+VNYbmwCCAPy9aepxjoT7U+g7DSoycEH6cfpRtIG48D3HX8aXBUkYyKRjnO44xkVGhLEY7sZ4BPPoaUsFBUdemQfwNL1GDwB69aM/McgfNxnH60J2JBM7Qx6E8ew7f1pV+XJ7+1NC4GR16UbgB1yfYVdx3HAhgueo9e9CjcQCQT6jjmlA3EY6dcetNUYBzyMnAx0piH53E55xzjvSbc5A6UrDGdo68cdKaxKA4IBDAdOv+eaE7DYvzJnnIA6DinLk5Azkc57UgJKnjpjp0FBYkKRn1+lO4JAADwBuweee348UpAHOME+ppikSEkDG09+lO24YcnAxk+lQwFXOeR159O1G/5ucdaBJuAI54z60mS3I4PcdzVRIFKjBAwQx6AcU4AHIJYn35phO0gY7jg+1P3/ALwknBB6jsaC0hdg4OMkdgOtGMEgjkeg61E0oXOBx6AVGD5nyEswJz3GD7GkwJJCCgAHDLn3xVeRGWIAHkEDHrUy85UjvjrwfwqOVCmeMZG4c9DSJauKy5jLbeQMnIyf51YQ7lXB4459KhjmAQEDg479KbczC3CkH5COc9vf+dO4bCXkggQtvBI7VlWt59pR1JBAYg07V5w0DnggKRnvXI6bfBNLdzJxI7HHcncePwFQ5Buztv7QCK4Q7nHYdM1ymp+Nxb2c7SNHIVLKwZsNkHHHvXmvjD4sfYbiWws5Ge4XgkcDHGD14rxzxT4j1e/uZZ/PIy+50QYyR3/ID8hUSkaRpOR9FSfFi0sdMh88L8yjq+Mn+lcF4s+NkEUUxeQTHcAihsjgg89zmvA9b1e6SJfMuXljDbRuOcE//rritb1kW5ZQfnPzE9yD71Llc7IYVNo9t1P9pG/K+XldhwNxXkjp0xx9awbv4zX85JgkkjCgbipwAOME/Qnt7V4Vcas8xJDYI4zUH9qS+WAzdfQ/n+FTzM7lhqaWx9JWX7UOs2ls0Uji9GOpbB9M/XrXN+J/2jNQ1iwmtsSwiUgk7h1zwPzPpXh32wknackDg5x196GlLkMT06jr/nFTqVHDQXQ6q78VTX7yF5WQu2Wwc9u3pUVv4mayG2A+Wx5DrweP/r1y/wBsXzAByDz6VHdzB5UK8heDz2oNfZq1j1HTvHd6WVxcyoVw2Vc5JAz/AErpIvjPqhiKT3LSBR8oZgcY6c+n1rxmC9aJDzwajOpuGx1B4yTRexm8PGW6PXYfizqVvCyi5zG5O8ZyDn6jPpWFP41uNjr577HYuy7jjJrz86iFBQMML2B6U2bVWlIBPbGB/OncpUYx2R3ek/EW9srkvDPJENxVgGIB5PX1/wDr1pzfGLWJ5WE90xBAJxkf1PNeQyXjpIQjEDqSana/NwhLtk+59qLg6MW7tHsSfFTUCm0TkREhmXsQPX1PJrR0T426hYanaSXTtdWluoUwliTtzwfcjjGa8R/tErCF3H5cLznApkV+xJJY5/HBGP59KLkvDQa1R9iad+0bBbR7LZd0BYsGbIKg9unrn866/QP2jtGERW6ZlyMKQpJJ9/avhi11hrUuCSVZcEdAf8KstrDhUCucq2eT0FUpHM8HBn39Z/FPTtdkKxXqvGcsVVgMD/D/AArtPDnifTtQsLZ0mAWE7VXGDxkHPPqRX5v2Pi+8s5VmhnIlXoUbH511+jfGPV9MIaG4ZSWDsoYgEj+ntxmqUznng39k/QY+LbRrwxbwHK4UnjjJBx75rQTXROiOkqkMflwc5PTivi7Sfj0jwO12Csp5yhPHQcH1rqPDnxngEqBWZVjkDZLYyM5PB6ev4Vamcjw9SLtY+sbLVEe6Eb/KTyQ3QHt0+tbSSrtVM5J7eteT6Frceoxi6juDMjr1A5HcfzNddoeqJcQMJX3vGcH0wOn9K1uY3a0OwQr5eTjJ564xxUfnj1yD+Vc3/ajyyfu8EHpjofoavQTOZF3qS5GR6celUmF+xqqXkjGQQoPQjH4fypZZTFH2Zvami6SSIgkYJ7elOHlOwAYELjn1/P8ACmJ6jftKkoG+Un5Ru7mngq2MdOvHSmO6MpQLkdeR0pIWEbhGbJb7reoo2ILKkgYIJJzk44py4ySFwQPypmSCBzwORS/wlhwB6DpTRQ8cnIHOMZIp4IDZHPb1x/nimrkEgnk+1LgoDk8HuB0paFrYUYGM5PFAYYx+WetNC5UYIwDxilbkgAc5x96kybsAdj5IwFOTjmm89Tl885I5pwYMAR+VB4GPUcL60hMTzAMAHccZyP1pqN3HI70rAbs8c5B96djC7SOnGaaGgI6kjgkcdaaxO4HGMZz360OxfAI4zjHr7U4/M5APHH3aNw3I2J6gFv05p45GMYIzg4pARn15xxQXIkAAJA6sO1MaD7xyD9TigbBgk5756jNKxHU8gHjPIpGX7hBxkA5NMLDVG0gZz798UElskj/CkPcnIOfSlVsnBB5x0HXmkFhpRQAMce9LuyRg+nUYNO244Ixz1Pf/ACaRlxz3Pf8AlTfkTYTknAP5UoHBJ6f5xSLgEnoQOM0r44Jzkc8H27CluNDiOB9e3ApSSNwPQ9uxqMnIAzg+1KzZwQcdOKdhiEjIA4yaYQSBtAxuxk/564pxIGCTzwOOPeomI5GOTS2HsPBA5OFGcZ61n6hqCwRnbgH7oJ9T0FFzerbqdxyAc46c9K4rXtdOV3MOMnI7Hp/jUOSQm7on1bXRbxYL4Pp0yR/k15l4j8YPNM8QfgfeJpfFXiI+XIQ+SQcAHn/PFeR69rsqRsS2F5+bPX/CuaU3IcIOTG+P/HH2WB44juduuD1rwXU7/wA6a5ZyWaUk8np7D0rW8W+IXv71iDwpIGBx7/5965Ga4MgII5Ixx0xUHtUaXKtRZZOMg8E+mKpswzk8D270krEZGcj6fpUeS3J7+vSkdyVh+8cknBxjIqsHACEkjjpUj4KkAjnJDH0HWq7dATxjrigY927AEZ7g81CSd2O36GgHoQc89RScbSSSAPXpQUkBJXJB49qUYwdx57e9JkDqB9aUJlgSeOvtmkXYhK5yMfTNQk84AII9atbAOCAOe3So2QDnHfGemaQ0iu+TgA4x7Z5NOe3POOnvUjR7SBg5DcmrFzEWUkcAehx2qh2KVxHhgQuA2MYpiwmXeFz8vPTNXJV3xRnb0OOO/rU1lgGYEABuM985oKSMgwZtjIVGAePeodp3fMPfnvW/qEa28IjVSu07QDwRx/8AqrFC/MN360rjsMKhYgCSW6ZIANQjPPFaE8I8tSDxj9apKgXGTgkduhphZiRnaemSamBBOcDg8+lQoMZOOBzmp4yFYk45xQSNA5AOcdwOpp0ahNqOflB5x1xUjx8I2RyePanTxnz+OnB5oNFsVgdzcHHOMiklTy3Chwc85A5/KpvLKOTt70k6k7D2PpQDKc67Secj+dRIpLMWPHHSp5kOMggdqjYZA55FBAdc44pAeRS/XOPQCkKj079R1oEGTkcnPTinZwcjpSbjxxnsc0oz3oAF+4DjJzxTgvIBzx2zQOMjAA/zzQpO3PcUCsTIgbkkHB4B7089eDzmolJ74B9KXzMEZHegVibIySBkD0q1aIc57ZHWqW9do9fQ1JC7JkjgeooA2FzG2OhPI9xW3pl6IXBLEnHKn7uK55bg3CbSQCBjPb8au2DFbjDkYJ4oIaPffh147NndQuswDxkNG4Oe/Kn2Ir7B+HvjW18R6YtzHICCNrDOCjc8Efga/OzS2ktHLxEge3SvXfhN8S5tA1yGKR2+zTMqtk8KB3P41afQ8vEYdW5o7n20qtbXhmjP7vGXUDP4/wA63Y5C8Kvk5YD6DP8Aga5Lw9qS6xaxz20gdZF+7uB3dz/Kt/SLtirwMMNGeCfTt+NbxZ5NmaZ+UtyTgfn+NGFbB56/lTSpOAGwPQdxSkDJByfYdqpALvyQQTj3pSOBk8euaFUbMA/jSeuBnnoTVp6lChtq8HIbHPpSICA7YOB7d6XnkZOO5xQSdhAzg8n1qmtCWKMbTnqeKU/e68cHjp9KaFyMA9+S3X6U7IGOx96gaFZC4J3c+v8A+ukQHAyTz09KUE7eRj+VOPAyD+PeguwxQOhyvPHbNSBuoBAwPxprEcsTg5HFKSRwTwfSkMaADnGQR1NNyfM+UHGOvbNJgfMcE4Ofm6EU93BwTwB3OAKYATzsB4Pdh6f160zBBIB78ZpJQXYjOMHkjp/npTjHtzgZyc+/+elILCZAYEE/7QJ4/KjOAMD86QjHAGB7ChuoAHSgBufnypHvz0/zxSSZ5C5B9ulSknqeSe/cU1yRgjAPcHHShIBjLvUehoKg4BHAGAPWpW4jyR9R1qHOM4zn6VNyhnIYggj0+lG078kgj+6eaMkggfXJ6Ed6NwbO/qexGRVE2HNgZJbJPTA4z9aarFxknPpz6UNkHhSCOvakkGRgEg9eOf1pWJa6iE4IAHfqaaScHAwR09akKB8DOMDt6UnC5B/i9etILDVHmKpxtPo3eg/OxAUYBxg85oTkA9SeaczJvIJ59Mck09BrYaBhQAM9R+NNb5FG8jg9SRTy2cnGT7cU1icgBsEUxMVuTk8ADnBxmkxztHQ8fSgDIByMY69e9DEbQD/epWGhC5fOHxg/MxprccAcg5z14/lS5xxkg5zwaQZwBnJHXtRYYDGSeP8ACm7gACRjA7GgEuQCAADyMdqbIQiDPQdx1pCHMTsPUDp06UFSSSTj6dqF+bvyfTr+NNQ5Zht5HJAqrjTHP8gYMSMdiKYo6dz7nOaUsGUkENgcgHkfWlOduOoB4A7/AFqShrD5z+HemgkDGDx6f5/zmnSoWdRnoT91qbKCgyM5OB168UCYMu/BJ5ByMGm7yeME/SnleCMY9MCmBRg5OPr/AIUCB8RkADOT3wKQEgkjjt0wacVGCCeenXimqrKuMngdM9+TQOwmMnaSC3XI5OKaMAgDBYDHABxThIMZB4wSc/59qaR944Jz7d6TFYVRweOfU1GBnBzyTwVOc05j82Rnkc+//wBahQcAgDGfXpUmg0nGQdy/ifxzTTGCyqBkduM89qefmyM8fTn86jaTYSSw56gVRIkrYzkknHGBxmoyu7bkYwc56H06VKMbVAB3Z4YHrULb1cuwwenBzgUmwuEjlEy65Ydl6GoRtKklthPLBjzj/wCtT5JC4UE9wRjnFMD73DcEjIz79/5VDSLvcGBEhUc46kVHJgDk7Rkd8A5qWQbBnJK85HQ/pTHUsDxyuW2gjj/6/WhPQkacbSCnOeg6VGCdpDkMpY9Og4x9aerMgPLYA4yep700sDng/iKaYWG4OUwRtBwcAZx2HPvUPBdskoSccDJPfj/CrChhGoyMkduQPxNQkbVJZiWPTgcD3qWwsMbaCdpJB5ye/wDhSdQcHJHGfX0pwQY4AwMcDuPWkJIwWBOSfvcYNAyR1BOAFwTyD1py5wARjAyuB/nFOHyggEZ/kfWmgMSdo6d89D3GP89ayLF5JOOgA/HrSsoZeOOc8cUuWIGXIDf3himKy7ShYJz07kdvpTQrk0WOBnGO/wCVO8seaVAOM5OB1PTtTE6Bc9D14zyKcxKxrhyCGHOPU4H154pt3AMkTnAAQgkY4OR6+tOJO0kBsdetJltpQZ4PftTm45JXPtnFK4gADOCQeOhPbIo3gBjgkLzn0pSCcdeTxnuKGYfePC8dRgc0xg6naSBk9uehpQCXAB3AMSVYnp2pDjsckHBGeacQOxPHOc9+lU9hMUqBkjk59aRgeoPXv1poJPG7jrnv/wDrqRssucjGcc8H61ItCNVJGS20dOB/WpQd6oMdemOlRYDHgcY+91qYEAqhLfgcZ+vrVJiQ0cyOOOoxjqKdypwTz3OOlI7F3ABJxwOelK4YMDkbCMcHnmiwhcZYgAg+uOcUvcAjK4OT78UwB9xJAB68Dkij5d4A7+/0qgFdvOJGCOecDOaXyiCADgYzg8fpmhlPIAPsFpyNuT+IOMZBGOR/SpARlEsATIXnkqcgUoy20EkbeuO9IGxgDnPXJ79qft/eAgfKO4q0Sg3cDHJHc0o9QSD2yMUdiCeNuTjj/P6U1eMEHjIAxyPSl11Gx6D5WyRg/dGOx96eyqykHOO4WmrldoJyAMUvJJ6+ufwFBS2FQ7eMAc49aEIHBOR6n+f5UZIPoe+McUI/UEg4/u8AD3qrpEscUOBxjPGDxkU2JFJyAAMf5NOIY9ThRkcjnOP/AK9OyAwBzg9xUCEIKZJB5HT+VPkjCLuA5PrTUO9BkfmMfzpdoZiGGT1w3OKsrcR1CdSRzySc1LnCkZy2cYJwD+X0pnmEuMdh1z1qRiSTjADdfXNBJGMKWIycnjNJnPBbrzjp/wDXpzYODliFJx6e9M2FWGT247iqWwCk4BHOT+Qp2CT14xwf5UYx82QT7GgOzDacHHODxTAZtJYDOQD6U/bvBwzADPbGKEB3EkEHNBHLHP44z3oFYeoYHB+YevfFCrgAZI5zk9+aXduQEc4HQdzSYAJIB4/QVNhCKm4kAkDnLdgaOc4JzjuOhpyk8EEqM557/wD1qCm3Az8uO3aqEIvCEY6etKAVzzkH9aBkAA556n/CkRSR8wH4dqBAqtghiMentT8DOTjI4yRwB9KYB1Ixnvgcmnr8xIHOOuBjH50mCECqoIA4HJqTG1cZOF49aYPukA5IPCj+VCudgBP5ZFNMtCkk4wemfc0dGGRkfWm+4PPT/P607OTyCDnHB6GnuA5ux5H04oBAIAAHP403O7AJ7d+9KCQAQMnHTpTEhwbaAB+vOaECjPHJOKYrgoeO+Md6eoBUgevTPekgYxhlsB8gHnIHFP3Fsng47jj6UxmIfkAkDA9c0q4+ZQODxx27UmiB3B4IBIPGD0HrSByWPTPHTsKaVBwR+opygjOOee1TYQoOUIPGOcnjijBXAyV57c0AkK2QSBnggUA4xuPBOKaasALgYxjB9BigcDOMnPc0memB8uOtGCNx4wMAHrVgKDtIwTnrSvnPsf1pM9DjGPrS8jkgc/n9agByuUY578GmKRgAE46jNAOM5H4n2pWxt5PI9OBVR1AA2RgAZHWkViCSOhNNyGYZ4OevWlXPQDIHJwKqwrjguC2emO9Kxwx2jb9e1KPmTA4PXikVmbO7OAeuOPrQmGwEA/eHOMHNO7EnGAcgVCJNxAJx6ds0oJkBG7G08+4pMLgzCTk8ZPQ1Ez4cIDk4PQ459f0qWUfLnkZPbnNVYrhSX+YEAgY9+tILllThiCThj0680y6w6gsxGB1BwAfWoRLskG8gAnkHj9ahur5cli3I6AnipYr6FZL4faTETjn/ADgVanvE8sswG1Rg5OP5Vz1xcecWaPiQnP8Ak9KytV8QOsAQOMgHkH/PeobsK5JrHiAC1kjDAgDA5wT715B4p8dvounCCBmUq23KnBBJxmtDxhrjrI6I4C5JBB5714z4g1vzrd1kYly+WB/nWLkdNKm3uMPiuKdbqAfJdry8rcgjnofyrD1nxmUgSNEDFhhpR0GO3uea57xXcrZw7A65JG3bwRn3rh59bnjV4Vbch+U564qNz1qdFWOh1rXna1eIFWB+YYHINcdNOZ2APBxyT+g/nSSXDS5JJJ+vSmMN4BDYweR2NUdkYW2IlHOTwDxnP50x2wpz69DUvBVQTxyaZtBBGOO57UGqiIuRggc4oMrjJ7ZOCT19qa7FUII/KoRgcHPHoO9IdgLYIJHI4yOlPaQ5GMYHFRkA8kH0600qdxz0J9aLDsWGnIjAA7cVCZRkZHPTnvQRgAHvUYG1gSf0osKw8XB6E8dOv5f1pTIV5J6+o6VFtPIIPse1Ju4I7H3pjsSs2Bn16e/P/wBao/MKMMevHNNzjAB/EjFAOBgnj3FAWJPNJwCPxpRJuYnv70zgkDnAzn/P50MNm3nk8ZHWgZOkxU8nI7gn9atbuMg5xVMofudSPerKQOu0YJ9iKCGiWK4OwqR83QHsKsQzOqgk/UYqo0YXBIPXPTrU1s25yjdzwSKCXE0Y7xtwwcHb6/0q5bazPG4PmFcEHg1mm3eJ3A6r12+nr9MGpGAfLDAJHIBxkUGdkz274afGW98L3kSlhNay/K8bMRjg8j05r6K+HPxEGsa01tbswtpsFS2CwYgsRnHsOtfB1tcFGUAnPVSOa7rwv8RLnw/cJcxOwkhZWABzyO/5cVcZPY86vhVJNxP0PtCLqWHa5GM5+Xoen4YINas2/ZuQklTuXjOCP5V4l4F+OWla7suBMsYklCsjMCVP8Q47g817TYazA6uA6mM8lj2HGf1/nXRGSPJ5eV2ZaBbyy4HOOSfXgVoWo8qIA4BPX0Nc7NqCQalFaA8FiVznoBnFbaOGhCFmJPGSMEewxV3M9mXFVUkU5ycYKg0lygZkJ6A4A9PpVWym2zOGbJAwCB1/+vVt0MrgD13YzjNA3qPgl8wDPzEdcDqBUgJxnGBzUcaiO5kGcYIIH4VKw5XJ5J70WEiQKRk9z15zgUoJXIzwOee1Njzl88DPTOaecggdCR3p7FAQRkH17d6TnjjJHehnC8H9aQ5HOOc4AoFsO3FQcEe+e3tQBsAJIyeOBSFdmM9aRnBjBzyp/M0wYoIL4A5Hp2o45POP5VGQzODnBz06Zpyg4yAc57Dn0oFcXI4IHJ55pvDMCDgdPlo4IBJY5PrxxTXyCDg4z09qBoe79SBznHFKGOVOeB2HBFNUZ5AJzzx1NOJIXpx0P/1qBjudpA5Hqe1I6bgNvYetKrEE7T+J5xSPnBAPB9qQ0MXK5A6D8AaUoSAOncGhiC3JGR1yf8+1OAIQ45J/CnbS5dkNIC5AH/1qNm4MG5A70jdMEc5796d0UEn/AOvSJGnAyCfzPWmY3nJBABxzinlS2ehprMcAemcDOBVJ2JaE5DHIBA6Y4/z3oyByeST971oCscAc1E5Bzk528UN3GthZHzgA5A52+lVbifYDzjHenzSLAhcr0Pf0rmdV1cRKQSBgcse47VDdhMg1/VRFGwyCf9qvMNa1p3mclxgH5s1qa/qxdmAYqQOcf5+leca/qX2RJXBLEscAdSfSuOUhpXMjxBqE15cNFGcjGTgcAe/615N4/wDEAiAt4HzglWwx65xmux8Xa8dI05wCFuJ1OW7j0rwnVtQku52LtuyST7ZJP9ahHqYelfVlS4mLsQcg8nJ5zVYtyATyegHOKbOxBGPXkk5qEyMWywweg44HpVHqJWGvIWYsDxkDB6fy96CwydoIx1J7n/I/WjBJJ756++KYMlSQec8cUWGNcEg5Ocj9KiY9wcj36053IBAO08e5/WmH5SepHq3FIBAgIIGMH9aCwHyk4PXHtSAZAGcnGCccVLDC0gy54B4xgD2qWaoQW7MuWGM8jjGfxqZYTwCelaVjp7zKruSdw6HjA7DHtzUWpBIrqRFHC/KMd8Ur9jRRKttaea0oIDBQT04qldApIBkcHPHNbdjGYElBz88YYZ6Hk/4VlvEZJ3bsCPpSu0OxWYM2S2AD+ntirQQS265OSRjntT5YA8Z4JBHGP0pltFKUcfdVSOSO3tVXFYqqCFZQeh3YHYd6vaUEZLh8fvFaMqD0Izz+PH8qqBSrEE/MByO1XdFjRrxUfIBYFh6ruGR+tDY4kniCIS3Hnp/q2A4Ixz/n+Vc0y/MM9etegeNNOS0WW2Cgxq2+NuuVPP6ZxXAOo3nJ4Hp60k7mhdhIdACBtwV47Z//AF1nyxkSHA4HTitKxcrGwK5PCk+nrUd/AIpXQHcA3U00BQONxOOD2qWPBHIyRx061GI94IzVlY9q5wAe2Kom2tyXyV8tsfeGP1z/AIUtzA8ZRsdAM9qvaVCskRLnJyAV4HI/ya1tTtEaEoFJLx7lY9OMVm5WLscvOpGGwOcE0+5gwEbgAgY7VbaMzWJBXJjJ3H0z/TipI4hNYlSPnRuD7UxGLcQ4DIw5BwR6VSdCuQetb97CW2PxyMfSsiaPZkkc1QmirgnAwSB6U5umAee9OVRk4OcelCrjOe9MzGY7E8+1OyRjJzn1owFJIP1zTtvzZI4PTjpQIRPmwvTvmkIKjHpS878DgU4phfagBhI4IOCO2KXHyEk5oBxkEEn6U+M7e/GelACLjkEZwe9SoxIIAwQPXk1FyGJHTPFSI2c5H40CsW7d1jYBxkEgHnGfxrV2H5cjp0x3rFjYjGDyDwa1IzuiJ3YfsetBLR1vh6986A28rgP/AA54yK0Hilt5keJwCGBGODmuMtrgwThkAyCGGfWul02/E8myRwpP3Qx4zTFbQ+ovgB8UVijGmTvtlRiFVjnGfQ+lfTdrMl1Fb3MYG9VzgnqO9fm1purSaTfw3sOVaM9OhIB/T1r7K+BvxNi1+3htrh/4cEHkg9v61omeLiqSj7yPeLSbzVG3DE+hyQafsBH3hnpgVUtz5UpAPA9D1HarqkPyDx7HrW8TzhFBBHJIJwQCeKd/AcKQc4+Uc9OtKMjIwy5GDjjNKSCBkEegxVFrRBnKlTjGe3X6U3JLYOSBzilHQ5/CkDfL0polhjBJ9eODT+hGDz69h/nikUgcEgE9Qe9KFCkYxjt/n8KNhofCRsYkZI/hNNQrt3JwGJ9uaUsGUYIBzjjmlRVBJ4Hf/GpLEbCkHBJPA7U1ic4JGcdKkcBMgjnPbjP0prqGbAB9cY5xTDUZnk4xz6UA45PSjblcv0U/nQcDIwcj1GKAHbvYcc+9MiYvGuByQMnPegBi2Bjrz6j3pzMRgEjHUccGkNAWOSMZ9vSmYz1BApcggEHnvjrS7SpAY8sKSBiMRGMDHtxgConIIJx2xj3qQgDBJzz+tRHgHJIxwO+ad7CsSswZQOQRnNRsdqjBBHZuM0HJQEEEd8d6Y2OgJwPUZpWHcRywbg/e9e1BG1lJP+BNBYNggY/u54FI4HBJx2OOTn1qkhCgYYqCSD0DHig5IHBOO/8AjQF3jgnI9OCT6UgPByDwcH/JpAAUjb0Oec+1OHGBwAO3WkHyqQDnB6ClGRwRwePb6GkxrUQk4wAMk8duKSQFSCozj/P4UjsN4ycYBHApWGCCATjjmktAY1Pm7jk/if8A69AIJBP0xQQU4Izk4pCxY5GRgZ5PP0p3JXYGOM44AHJPXNIe+WBA4PrmkOecqCPfoKCVAOBnPbOPypjEckkdx6E/0oQlckA+vPGfWk4OAR059BQxy2M5P06UMVxNu7JUHHTOMd6V13gA9PemuTkc4A4K9sU48kZwCfWpGRn5Su1s5P6UrH5iQDgc5HFCjoAuD2FB+9kgn2oFYUOTlcY9iM0Kfl5GMdh2puSAD2796UucDBBBH3hyP50FIbJuA343YOcetCjnIHbv/nijO6NSCAe+RzSMpGNuMD7xJ60LzGNclB1700KepOAOeaJMgAnJ2nn2FSZAX6880CsA3bMkZJIPB7/WmZ6gIEycE+vr0/GgEHccZO7kHoaVjjAAzn3qblCHAIJOeMDHSmMCEO0A5OME8/55pcjcB0/wpHAGDnGRjngn/Gmg06DV4zk4PAz1oGVViMcEkHPajyz5mSOM+poLjJ25IHfHB+lMB3QEhgfccVWkB3AnOMdAOn1qYEjJA4OB14qOTJcDODnAyOT/AJFTexPQVCWw2DhemOh/xpgOWJxyOuR14HehowrAuCDwD659/wBKV06hsgg5yTS0BIjnUMcgEE+gyajKZwQM57Ecj1p5DMFJ6n0PQ/5/lRGQqkbcKrdsjI7/AFqS0NkKsMAZJBzmq5fBIz1zg+n1qV4mSQAZIBABJwcVGFIynOR1wP8ACnbTQGgYHgjp1GTwPemshYhSo4Oef07fWpFUDBY452jIqORDkOcHB28+vaoQiN3aNWAILY4zUTqd4dcjI2kDpn/GpgoDDIGBjBNMYiTeDweevX0qkihMDyy2NoI5IPGR35+lRH7uATgnoTgf59qmbAVUOMtkc/oP51GxUliRjPGR6e/vSAsHbgBgST27j/Gm5BYgNtJ6An/P+RQ4ZYzt4AIyGHXv/SmxpydiAAfdweMVkMmQhSF353DO4Hj/AD0pgVkYHHBbBJPIHtSBgJCDuPONy859alQYA6kjHUYp2BCqMZODgHHJ6UpGVYgE/QdaaSUDEjGMkjHb/OacytnkAZHA6nFUirD4wFBGeByQKaQC5IbHI4J9OtJuIjC447889OlK4KuDng4JyOmM0miCQqDyR909jSZ5OAcDOdp600kbSQeSeAeOf8+1EeCj5VV9cA88cGqQPUcvzM3ykkeqnI7daVmwMHH49cZ5oUsOCOeuAwpSSoJGeDkdzQxWEYqwGDjnOfSjAkGCCTk9c4596TlSCVIB7nkH6U9XyTxgE8Enk0hICAEGKjwW2cEkdz0FPdju6demaQErg4yM9Sev+fWnYbH+YwXBGR3JHIp4AwSQSegxzj/JqPcDJkkgKeBng05ZPkGBtHI+ntRYQqjLA45757UEJuBPBHCnAzmmsTuBA/Qg/wCeanU7SMke+e9AhoXJzkEjuP50hOzC9uu4dR3pT97gEU52IKkgntz0/wDrUIaEbEgGTz6Y5I/zinDORg8dAD1pAoYADjjGR1pj7lH3hnPYc1aJ8x7MVPOSDjp060KSijAyCcDPUGjnIzkE+h601QCegJHoM/lS6iHhhuJ6Atk8UqKCxBHP8JpFGWYEg5HBIzj/ADxUg27iRkY425z/AJ/+tTKDYC/PIJDHHGKkyEyNpBGPmA70xmIAxyT68UIoRiS24/TmkKw84wcnkdz3prA4JxkHquKVSzBsgA+/tSrmPJA59yTQOw//AFkYG0kqRg44pC3JHUjgsKWIkADBA9T9aajDOSuPf0qkiRN/zA59cZHSnIck5B+uc5/Cg5BII5zyOlNRz5pB6LyB1P8AnrVAOyegHFK7Hj1wRmntnBwMYHcc1EuWJBBx7dKkYITjBIJ7YpxY7toAGO4GaGyCeOnfrimDOPUj1OTVk3sSgfLxwPoBimBxgg5Pb6+tAJKjI59+1N5IAIPU0CuSOSM468YyaUgjByCMZbJwR601iecYBJ64p/GScYGecetAgVmX5T056HkU5sBgRnnsfWmnAwOpPAI9acWBfJydtBQiABgMMc9SaUnPIHGaTrj09+Mfl1ox36DPc9fwqUxNAxwRkkAng08AADvngZOc03JHQEDPXH60MCRknjpkc1RNgYbQSRwKXkZyevNNOTkkkjrz6e3pQmWAJHfp70DFYYYjPT+dNRmyQRwAPzqQjAJJ700jngcD1p3E2G0qoI5JyeKeHIJBIJPXFNADJkjIxwRz+VKoJIyDkY59DRe4Jiu3yA7cAngntTkwinA78j15poBfAAOFPbtQuBg569hSGMB+Zhk8c4p4DBOgzj73c8/lSKVySBnnHOcChwVU44GDnPBp3IFz8w/lSgDJyCB7nvTAdnl8YHYZ7U5mCZwNvOMHjApWAQMUbIzgDqP5/pSjBBwM/wD16M8DHYgYpcfKACaTVhLcX0HTHHTqKbkNn1pFPyggcfnT1wQSCOOCDx/+qmvMbEJ3Ek4OcY+vSjO45Py89PwpOMkjGR2NCknOcfhTaJ3HKCSRgBV43ZpOd4IBI649KVSOVIOByPf8qQArGxyc9ue5ovYoaAQME54znPWnjGOSB7Hpj1pF3BBu+YAEZH+BpPvE4/PPI/Cne5Isb/KwHUdKcGJJAPfn1FRgMCc9c46dabKxQEgfKDyenHek1Ya1HMVZSAxOOmOuR7UzzVCtklWXv2IqKRc/Mo57881BNEcKcn5efUEfiPelcRannVYyWOAO/SsyNVmTeSVHXK/0ouzLNAAHBBGM47ngVTiWaAJGFBC4Ug9Og6UbiZa8tnJMhYKuMEE4H5fSmXccTWxGAw3EEsep9KDq0EbKkpEbnIBY4/CsHWNatrNWKzosZO/qPzH6D8qmTsHoZOtym0V3VmUKc5xgj/63SuLOvC88xOFdXwcHPGf64qbxL4vgjJijcSEjJbPA+vrXkWv64lndLcRT7Byu1SAM5BH9e9czkaU4OTNbx/4nAkmEZCiEFWHr3BH615Pr+p2tnpwmeXMm7OOpI/yKr+LPFTJayx58x5PmLBudo4/rXnF5qT3jAOxKr90Z6VDPco0bJEut6xJfybiRtz0xjj/GsUguQAeSewyPyp8rFcjHT8abGHJBRtoPBGOv49qaPQjGwqIWBIOD3GM5qRQIy4OTnkc4INTW9pIWyAAD3J6+lWfsZwQ8QK+3rTuWkUFhycBBkdcU9ol2OpXy+QCf6ir1tEQQyK2BglT1Bqz9h88/OgZSOhHWpcrF2OfEOSRgMOR7VCbVmIwD6ZIron0143bAAPcetLFprnkpgn079en+e1Lm8x8pzkVoznB4PvR9hdSQ2D2yBg4ro/7PXIJHAGQCOlWo9OjljIYnIHUDOT9KnmXcfIci8LKFBAySe3JFReSVfB5LH1rsV0BpjgAEg9CeaSfw28SfPCeO4HB981Skg5DkPIJIxxnuR1qT7Hldx6kcnitb7DJZlgUcxPgEgZxg8GpjpoUrgjBGePWhk2MRLTepXB3jngdaabFxcCKSMjd2PT866YaT5yl1HzdeKkTS5ZowXTmM4yDggVXNZCszmX0toeGU5HfpSSWTOBuwdo6g/wCeK7JLQ3OBKBwMbvUYpZ9IETMyruiYFSoGSM0uYVjkYofugjaRx0HIq9AjEoSMrnGT+daw0o2jhnQY7gDjBH6elJNYCGRANxRjgDj86dx2ZnzwpuI25/u5HFQG33D5c56Hsc1sPp7qASp9QetQyQtG6yEcEdcduKoTRVtwVAVgcjAGadsC88A9OOhqQyAbgQSG79faoGYx9yR7nqO1IiwsbDIBHGeBxmrhhIjV1IjHQ4x/L8+fas8SHaFGCAMc9cfWrqsJ7V0YDryScEeh4pkcpq6XrdzpsiPBKyEHIxx+Fe8/Cz9oG9tZY7K7nyEACtIc5B4Iz9K+eYgrRBw3LLtx0yR0q3p6gZlEjq4Axt4wf8nr7VSdjjrUFM+/fDPjWy8RatbSg7XZCMbhwRnnP4ivSre83Y3/ADYGQR/LH5V8CfDjx/PpOowiWYsynIBbjsDz6HANfYPg3xMNf01Jrdg+1i20enbP4YFbRnc8SpTdN6newWx3STIx28MFPOavWLyXCbwCQeASMEgZrO028F2WMRBTaMqR0rVt5Bb4foT26YNbowsJE7ySSlwVCsAMdc4/xqzFcggknay9RjkUW52A4/iYseOlDIsuSBjPcd/ai4krEiTKzkLgjpnOee9TqSuSevPHWs0wPE25X43ADI6Z45q4kgkUngHkHP8An6UylorEyuN3I6c0rYVSQOp6nqaZg7ugPf1xThgDk/r/AJ9qAFJ3AevoaQpjp1znNDsM9Og656UpJTtz04pdSRjE8gEkA9D6UjkKVJOPqaUkFj7dcc4HFJtBYYxxTYxQcNjuB0Hbjmmp8nTGAQMHnn1oON4JGQfyzTmUMAQTx60LcXoRhXxkgE5zknoPpUi8jJz17mmFuCByOlHKnGDj9DzVPUZISBjPfn15pitnjkEZ9smnoxGOAM/w0xsgggkAZ4/wqWMUKBuY8mnsfkXBwe2RTVy4BLD16UpPyjIH86pbaljZAcjA5zzRtJU88AdPWkwU4AyM5HPTinBehJ4znbUvQLAFJUY4FRqACfX/AD/9anyNsXOTkd89qYrbhnnA7mktRdbCOw4xyM9RwRVeWVkB45HYcVNMQgycn1xySayNQvygYDgdPegChq+qCKNsH5j6mvPtd1R5BIQTs7Ank1s63qQ3lQQcck1wurairBwuAD379a5pSZn11MbU75lZ8kEYz06V55qt8bi7Lu+IY9zFs9+cD/PtXQeI9XFvA4B+Y9s8mvJvFWrta6W4dh85P4+361gdtKHMct468RPezFFyVJP8WAPTjvXEu+SamuLtp3Z3IYk5AxgD0qpNx14A7AfpRY9yEeWNhjZIPPII6nGaikJ4wOO3alyT1HNN4yAe3ODTLI3+5gHB/vDnnioSW6E89yOKn6Hk/hioPUE9TQOwHkYprL1B5JHr0peO5x+tJyw5IA75FAJXAHdwSQSQBxzWrFZEypFEcgHJIGBx7/Xis2HDSHOcAcY65/zmuj0OMeciAfeKqMepYfrwfzrJux0QVzettM2xguu1j93HHH/6qwNZtkVXdTkDnOc5rupIiisBw4+VeeATXM+I4BabEQbQzqo9snGKyUtTp5NDEuWFrGh6Fl2jI4+n86oJGXRzgDcM5I496t6tGIpvYccjocc1b0uxMumyzMACrYAx1BFbXViLFKzkBMe4AjOG46A/SoJofsl8Q4xu+XJHQcc1YSI2U5BGT98ZJ9a0vFNmkqx3keQpGQcdBxRcVjlrlHEhJXA9j0FTac6x6jbMXATd8w/ljj1q3dwhrON0ALZwR6Cs7sdq/NkEHjjGO34UEpWZ6h41sTdabDMyjOwbTg5I4zn/AD2ryKRAJSdoIz0PAr26xjXXvBFu/wB+YKQfYDt/I145fw+RqEyMTgN0HNZU39k2ktEypAxScqMbSdx9zV65gLwiUjJk3Nz65qpKpVyVG3HQGtK3dZbREJIKnOfatjMxgvJJ4H0xT0UZAHTp9KsNbYdyRlBjg9+cVEo2ybgcAHKsfSgDa8O2v2prmFginy2Zc9yBnFdadNF1o9vPFlxFH8zY5GWP5dq4qzaexuUlQBSvzKenXrXrHga0/wCEg8P6hkgeUqsqLzvG4Dp6daxnpqbQVzzT7L9mvZ7dgcTjKntkc4/SqlqxijkiI35yMjpkEV2njzSHsbiGeNCSpDcDsK5a0SJprgEFctlABjj09jSjK6uhyhyvUIbB9Q06QoBujOWX1HtWDd2bBN+08cN7GvQvBtik95dQgfK8fAJ44GeB69qwNd0t7O8lif5Ef94ueBxnj+X+TTjLWw5R926OLAOSR+tKvORjnrmppIyJSuDyeMVGq8nJP4muhM43uRhADggZ9KUqTtfHB+7gf59qkZGWMn7p9M54pHQ7DkEFX+6RnjH/ANYUySNlI7HNKsbMCADxwxxT1UhADyelPiA3ZJ59aAK7LjOM/hShAMcc/nUkmUOCc5PTHQUbQvfA9cUARsPlJAyf69qVlyRntUig5AJYj06E010IwQOD+hoAdEN2AO3Gf1q/akhsdh1qjECkgc549atRnb6c88HNAF5lEUyYJG7OGIxV5ZGiYNvIz0xzg9qpWzIyEEAAcjHb1q6tubxHQ5xj07UEnSW9+t7bI5I8zvnqQe/v3rtvh94sm8L6vbThiYQwDAHsOleQ2V69lIYz/Adoz1IrptIvA8bknDZypzxj0qk7GUoqSsz9K/AniiDxJpdtcRyq6uBlgcn9K62MESFDjAPAHGB6/Wvib9nT4my6JrY0yecm0n4VWGdjDpg+h9PevtK0uftVtFMjDJ56ZB4reMr6HgVIOnJpo0FK7VAYk9zjmm5XJA6/lUakqwJJGPTjNPT5iTnkVoY3BcsPwyeMc0jZHOf8KU+nv0x1/wA4pVIx945+nIoDcYmZCAoIHXPpUhfaoGT7gjFEeeAR1z1PSjAbJJI5/KmD0FK7kbacN60obBwAM+vc1HH1AGQAafuGQAckYGcUCRICSM5x7UhYjIHQ+lJxtwQcDgcUDd8xyfYCkWMBDKCO3Tml5IIJ5PemdDgDP9acBkkE9scUAIpABY5IHTAxn/Ckc7lAIBxyMHmgKQdpHHbBprKRnjjPcUALvyxA654FLtO45PT0PTr/AI1EQVbIOQTyRxU3TknByT+FJiWo0n5iM8D35phIB5AOOh7inD7xGcY/M0zBwMA4HoelMYB8ZAIIHXA6VEzbjjofXFTMoxkEE9z7VEyqUI6jPJA5xQAZXAJOMnvTiMDH4Uh+6CpxjHUUPnGMkn09KpANwOPTNK6lScn0PWkBK5IA45we9OZMYyQDnpSACCMEigsOd2QOtDZCYzk9MHgU0kFSowcD1yfxqAGNg44OT3U/54pS+0EAflShApLY3E8EkYpGAPOMHOPSgQ5iMDnOaZ95toU9BkmhsscDnvxwKXBxyQD0OORmm0MbgAjJGM9Bx7Up5yQMADI469qT+EMOnt+lJwcMCeBz6ZoQCOSCuOvSmjCjk4PJ460pG7JHuMChl4BPPocf596YrCO2ecA0jFlQDHJIxznApemQO57UzOQABkE455pCA7lk5546k07aMMADn0A5pnTHIJHJwOKXhlBwOo6jtSHcD15HTn/9VKMDcSBgjOMfrSkjcDuwFGB2poPuQvuOpoGIwHBPQ/jSoflwR36jn8KGyAAcY9RTCARxjHfnOTQMehDlgCCDz/Wmfd5IGOxPT8qUqwcsSM4wMcUzq/QntjOKQCOMOCUIXOC2Cf8A9QpRiPIyfvYXJxS4OMjoO+c4pkhOUKsOG59xU7hewm1V3E4yTgluD9P8+1Bf5ACckdDgAken8qQ7S6kjI7cc/wD1qVTu4KYI56f1qkA0ueMjk9h2pN7NhtoyM/X6fy5pWA3AhiexBxxTSAGByCR3ouK4u7ccY4z26Gmsd2SAevJIIAIpUYFtuTyc49TSNKfmIOcZzU7jSuIxG3nJz0xyTTAN8bAjp6HqO1KT6liPYfypgYHJByMZz6Ura6lrQMZUDOQe45FMbJzkDBIJ/CpAw2kAKSQepyKjZwFySQSOwOPzpoY0SbgSCSM8d6jMW4HgqW79DTnyzZbB59MgY/8A10gGXCg7jwBzQwGzhiq/IVGMqQePypjJsUgHO7nGcHGadKS64LNjHUHoaQZkAyOOnPSpuSR/e+mQQwPemt2JI68A9aeRuYEjgZqM4P49cnPNO5QMAVDFsZ6ADqcZ/lmopBkgkE4bnB4qYnCqBwCcYPANQuMMRgKMYJXpjPvUPVjLY5QDPOTyOabGDH8pJIxjgc+lCuCwUnrnBI4pd4T5duCvAHOD+NZlDSpWQY4A6EGnHOSRwxHQkZwDxSEb1GRyemeT29OtSFCuMnA6kk5qkxWEXO7vzxkHnPWpgyyqQwJG3HA/nxUS4UkkkjGeKcxGACArbvlHqPX+VNahccQp3qxVgRyMcdaTcDgggk8Aen1xTT8qksCCD/D1H6U4IVJIBwTyOmDTWhI7eAhJ/HP+NIWEeQQNxPI7/hQSpyCVGegPf1pqOeSDjnjjBNMbF3EEYJ2gVI5CqCc57N1qJuRnIySOQuealckbAMgAckHBNJsLgATjIwO2aXBZD16n73emqfug4yBgH27DFKuSSTyMdh0oSEKQSBICGOcYzz+H5Um05HHPtxn2pxyMBQSM9B2FEhJYY6H+Fhn6GmKwigNLkcKR07D1qWIBdwxwfSmA7Cu4ELjkngD607B3YJ2kHOARmgQpIB5UHjvwKaiiQkkZ+vQUpkGW7bT1PcUkL7ZSQSTk9T0H/wCumFxy4AyFyCT35H+cUMCzAnJ74B4NCDG8EjKkigtggdyeo6Y/yKleQhcsqAjDEY4/pmnSAhu/JA5HpSMeM/Ngdun4UrMW6H6EdKYmK0YdlJOBjlTyCPSmnG8jkIPUUE7kJUEj1Jzzik2EAADJHqecUCH7SGBUEDHfrUgl5wSCSOh60xZiWIAwM8EnBzSIrA5O78DkCqHsSID5hJ6cDJNOLbmJBwQCM4qMFE5cnrUitkcHbnngdfzouCFQhAx5PHJHFPBDNkggDPaozlupwR3A5oX74AOMHGB0oRQ48kBQ2Ae/Ofzpu7bkEde460pyIycDn05FPKAsTkZ9cVdyWNUgMQTweTn/AD9KfGwTJAAOcZPT8ajCHcSOnTIpwiUADAIx3NJslXEMrg4GSG6n0oXIyMHp24P5/hSxriQjIU54z0zSgE5zwf8AZOc0h7iAsMA/KT/nrQqHgfzocBcE5GOD7elOwN2SMfU9vxqrkNAoKspPI788U1AFyMAn0Pand8HnFKA2CcgHt7UAKB8wJBA7+hoRcbgMkjrkdaMcAH0+uaXaG44z+lO47CA7ec98cCnZDEkg56GmbgOSMjuKcpOBgcfypFLQdjIJzyP0pFAx8rckZ4NHBzknOO3r/nNNUfICeNoA55xQJjixOc4JJ9eKVjnAUjPcdaQtlgSeR68DpSD1xjnkHtVIlDtxwBg5H60uQoAHI60wZGO56H3p6ncM8EL15wRTQ7hjjpxz9aRiFBOCW+lKvHB57YApT2yO3Q0mIQkJgkceopSegIIBOOuCD+NMPHJPUgcUjtsQnBOD29M07EjwSXBChQMfxc/lijjJAGM84pJORtDY4GGHajJ5B569Oc0khATtJ45x2oBzwTkg9qFALAORgdsc/pTu4ycZ/M9qYmIAAp5PtjpSEEqM5OB9MUsZGMYH4dc0/JOQQenWkwSGDHBAIFPBIU4xnPFRtkKckjHpwadkLgnI54Jp2HsLjJAHT17UuSoIxgHseMmmyMVOTgAdu/1oY7hjoR09aVgBeByAB2xzSgZ6dAcZ70cDAPzE9x1J/CjgYyOAeCemaCQPQEYAHXnp/wDWpQBjcM5OBjrRnOc9Dg9OlJkDcD0zk+1TYY5sOQRgqB2NMb74ySCOnNSdAQDwex7c1BsBYkjP06VSBocuVXAwB06Z/KklBIYDG3HOe9NMfUb9rE5A69+lMLSpkh+SPukc/n+FPcCsJMMysfmU4OSPwNJLP8wVwRuyRg+lEiGMrOvUdR0zn1FSXEgkjDIAGB6N0496jYkoXN2loUQtkFgVPQYPP86deajDCpDuN/ZeAayte1yG2VJsZeJgzIe45BH1Gc/hXlHjP4jsHlESbI1UqCRgk9OmOlS3YqMW3ZHd61rNokbTTTIiKdy5bn64rxnxr8RrBfMgRwqjjgcD3z0Fef8Air4j6ldh1iIKlcMwPDLjpXmWoa9PdxOMFSWyCTkgd/wrFs9Glh7/ABHe3XjJWaR45Rl/vHrkDPSuZ8QeI4p7RghAyp4bk/WuGeWSM7jIzemW/wAfwqCQvM3zNk9MGsvU9KFBIS+uDe7nJz7dayWUMcAgkHkZ5rXn2RKEPbkkcGqrorDAHI6NSudsUVYrUyZGOOmTVy2syGBI6HHPSpLaPLKDjPtXQWFuqRg7dx9xmpbsapFK100XGQyHYBnnjNX4dLCAqDx/dPJH49+a1IIxjGzDE8CtW10eW4C4UIAeSDnJ7fTqKwlUtuaxgYsOmJKoAUYHUA5Gf84q/a+HlVskcHtmuosvDuWBOf51txaIvC7eg9K5XVfQ6o0u5xX/AAjKNgYJYdO9Tw+EzJkBSp9xXf22hgKAU4Her8WkIGXOSR0OKj2rNo0ktzziLweDneuX6Ekdacng+M5YR7XB7Dqa9QGmLx8vP0pBpY3H5OD61nz+ZoqV2eZf8IiqHPlgFTnOOamXw60eY5YyUx1b2r0kaWMZ2/nTxpS8jHSkqjT0Zf1fTQ8dvvCAlVjCpAPVQORXPp4YeCYodzAdM8EV702gpuzgAmqWpeGYJ8Nt/eEYyK19s9zCWHdzxxNGKDKAx57Feh/+vzVy10VXG541WQHk7eD2r0NNAWIFJIt4NQDRFikcbMowwRjNNVmzB0X0OH/sBRkAY54HpUzaKvlj5d2TyvXmu5GjgkKAGX+H2q3a6Mq5DKMnuR1q/asaonnUWgpdwMHXgkgbl5I9/wAKqXHhMbQMcKPlIHUV6ZLooDEqvIqIaYvIZcEHpQqzT1E6Njyh9Hmi3ZXthSDwKp3OlysnKbufSvWLjSo2UgIpPuKzJtHRUI25Y98dK1jXezIdLQ8jmsTGpQDBzwMdPWqTWh8sgA8cfMMV6Tq/hsMnmoo3qME7etc7PoEhUOBh8YI6Ct41LnK4NHIGAgN6EYz6e9MQsu4AHrggV0U2lyQ7sJ93qB1+tZ0toVkbBwT94Huc1sppmTRBCw3HPJXoAO3etawne0dwAGR1GVOM469KxthjYkLx3Hp/nirNrMIZFyDgHp7VdzKSOptBFcO0ikglV247HuP8+le6fAP4iDSJk0y8LbJVEkLZGFYYBUE+vHT0r50srwISCAw5zuBOOvavTfhvbvfx3SKVV4GUgDqoboeOwIzVRep52IgnHU+1vDOpLnzYHBiuQWYFuVYMf8a6Vr9TbhScZYFiTyef5V4x4MurjTY3SVgSgMTEDIB454yeQK9aSJJEihRiCVzuB4wK6ovseE77G2t954IUqoxt4NWkYQg5OQDjFc9Cy2DHaTLzwGYmplvpLz5SpiHT36Y/zzVINjUnvC6iJDliwZueB3q5CAUHHasy1hcHcQSM4BJ6VfWRwASu4HjIyRiqAt7iMD06UjjByTz6+lVVuUz9457e1PNyARnr6GqSuCZPu4wTkeo/z60OcZJAPOPSolnJxtA5H8QzimsXJBLhSOR8tIosEkHkcHqB600ndgEc5yc9KhMhjIBbdk8Y6/lUwyW4BPp35oJDgpgnqRnBxTZcJjgHn0704jnAGT+NNZM45OB2NFyRMnkDqfXtTlUvkZwO3pmgqN2Dx347U7aBznkjPHTig0Q1lIAJJz37ZpG+Zs4O8ABe2BxmnEgrkdfUd6TqT0I6YoENX5SmDkdM5pSMkHrwRz6UABgCTkjuf5GlHI46Z7UXBbi4woxz7Y/z7UpyASBk5zz0z2pR/knrTWIGD1J5OeMUFDWYYO7gA0g+TPOT9aVRu3ZHDHGM4qNuBnOT1zVaWArXtx5IBzye47CuN1zUgS4U4OcZ/ma6HWLny4yc8gkYIrzrX9TAYgnAAOc9655PuQYOs3z7mIIO44J6Ef41yN/dGOJncnIHXHUVp392WbOeSO9clr16VbYOAqncB1rnbuzSEbs5PxPqm8NKzbVUE8dfxz9a8Z8X66+ovFGGKorFmUHg+ldZ8QNZ/cPAHGWByB0FeYzS7m5Jz6n0qLns4enpchLF3BA6ZqKaQHtgjr7VLkAHHJ7gdc1UmwXJySTycjH5UzvFIHOSQB6UzIfDZI9BjGKcxyp6bTj8ajBOCAc+gzx3oGhjDgnPNMJAIyeSf0p+Btxnkdc1G6kEEDOO3ekixJBtAGDycHFNGVc4wPp6f5FOBLjJ5+tLGgXIB570ykia2j3bGxjccgYINdRoqN/aFuxG0RsWHucYH881g6ah+0xLyQTz3IFdXDH5F95gXADgNkZ5H/6655ux0U43Ot02zfUrlACQinJI65PU1zvi61EGqQqQSN4AA9c9a9B8LwnyFcIMsWbgYx7VyHjMBfEdooAJMnQjP41zI7+W0TlvE9kLeMOwGWbODx9a0vDOntNpdy4YYVgzZA5HT8+KueMbYCBP3fO8Ak9h6e/1q34Isy0NzA3STHUcY/yK0UtNTn5TlNat1gnJCnaxO046g8D+VdDp+nJcaK1rKgdm4GfwqLxHpX2cyRBOVyAc/jV/TbtGtbaZOSCElBGcEDr+lVzaAo2Zwd1ZS6beywSptAO3GSQRWXPHsY4HOcivUviD4d87RBq0HzEkBhHyQp7/AE5HNeXSnpnJI4zW0XdGUlZnoXwt1lPsN9pkrhMKZI8nOc/e+hyT+lcDrUG/UJ3GVBY8+vJosb19OuhJGSCCScf4/SpkAnuI8ltpcE4HWjlSfMJdjNMIlhYjLOpwR3HFJp53XCKT8hbDHPQV0d1pTWlzNOUPlMSoA6deDn6H+VYqWuyXgYG4kHGMc007haxbk0x5oZlQBhGcZHoKxShSMlW2sDgeoIrr9AvQk88BbJkUr82D1GM1kXNkyXrbkwhHUjAovrYDVstPGoWNtKASrR4bK8k9seld98MLl4IXiBAAYQsB1AzkE/jXK+GNVhuIorI43xy/KOBnIwenbitjSg+g+IrhnYLbyOUds8DPIYn64/OuSrJpnTSV9jrfiFpgjg3kABeuRnjvXkUtmLXUXyGKF1+6uePpXvfiRF13w47uA7qAGBHtivEdZBtZoXKcqwDDuRnrWNOVnY3nG8bs09GU6R4hiVhiNHBPOMrkHj14NW/iXohWRLuIttXJCg4GG6mjUbINJZXqDdtUK2ecqTXc6vpUWteEYnwfNjUxu2M8gZH6U+Z3uEad1ZnznqdsYbkgjIOOcVUIHXH5V0/iXTjCQ5QD5gSO46Z/WsKSEl1IAwRkHsf8816MHdHnzjyuxAozwRwaQwnDAHk81YjjVEYbec547470ojwpG3kVZzlFccgHkfrTjHsc4OR71YWLt6HgY6Ux4SrHHTrzQBDIMqHIwMdKi255Iz1HNWwhdACWAAIx1xTEj24GPoCaAGiHhXHBz/n9KJIdrnHTqD1q5HGzEochSeoFRywMYwzdR/CDzigCoBlcHk5walt0y4GcY6dzThGQuD1/OljHlycnGPfvQBchUg4GMHg4P5VpaTOYrxoH6HgZ6DFUIgRjsCCc44H+c1avEHlxSog3x53Mq4BBoFYNbtTazrNnhycn396fY6isblDlSQOnc5/nWpcQDVtCE5ONmMsOoOPSuYCMDuA3Becg4B+hoEd1pGpS2N1HPBKVZCrZB6HPoa+7fgF8SovF2hJbXMoF7FtDfN9/39q/PLTrrfCHQncuc884HFesfA74hyeEvFVtcysTA0gWRcnBXGPwI/pVJ2Z5+Kp88bn6QlFCrt6UH5cnB9SapaJqcGraZBcwSCSGVQynPGP8OtaAjJBI+8R1IrpT0PGsGflJPJH1x+dNAUsATz6+tP8A4OOMcEHvTcZOQPyqgHKQOB6dacQBkEcenXFMxtYHnPoKcjAk56E0AMOUOfftQMHkk9eMcUkhKsSTn3GaEJOR+Y9KBIeGAGM0rOTnlemR603HPLLjH0JoUYJ4BGfpQUDKQMgkHpQvytnI9Md804k5HOR+dNB8sDABB9+570ANZCVPOD6j1prZyQQcjjBp4AJJJx3xTCxJwMnscdqfQbG4OM454OO9KcscnkbvwFOJGRxznAzTS2VwRg9ugpCGsQWB4xnrnrS/KMkHOexPJpQfukZyT0zTGxk4XJ9aBNiNkNkDJ9OgobOMj5SR9fzpA4xjvnGewP8Ak0svBxn8uD+lIcRucrgnkdj6UrcEjAPTPekYEg4BA/LFAztAY4IHTOcfSq6WGxQqtnJ6jHBpoICgnKkcZB70Y29Dk5BwO9Ls2ZJb8DSJEZiWwWGPcU3aDnrnOMnjNPVicZBwBjPrQEAyAc/WgBnmDaOeewx1NCls9AOPXrRgYIAAyPTpS+mSSOn0oGI+7grweBx/n/OKP9Yh2n8KOUXbhSB60zqRklc84HNSIcql88EAfSkYnqBk/XihsM21un0zQMbOOAP8/hQMjkXcnOVOQfl7Y9KeclRkDHrntRuIAAwT7Hj6Ud8cA56jp/nNO4W7DQvY8Z9DTXTfwBuKkHnj/PSnsuCMjGTyaarDOQSVPINS2A3kMRgA9Tjv/nFNBwSpxgcgjOcU84OSSMZwMUxhkZI4Ge/P1oTDYMDcSABnnmhiX428c9M0uBGwDE4BySRil4weRnOD6CqZVhoHU5yaRQCWzxnjjjFKclQQAB1BpvGQB09KRI/7wIGMgd6YxHOSRjoM9aQgHjkD1FJIy4wfvDHHcZpWKExgZBOByB6Gm8O5G3nIJz/SnqMqQQMnBzj9KQqFIA3fXn+dSFiNFO8EkMSeMduelPRWzkfNk5KgEZ/Gh05BBz7UgZSBkEg4GBzTuJIbI2WJHAB/GkKg5IJwBj/I7dKVgSwGeh5Peo+Q4AJ6H5R39KXqAv3cHB6jpzjNMb0BxjnA605Tgd2IOOOKAgxwMD+VNaFIYw2oFAJ5Pf8AGmY25UHI6ZwRj2GanwCDycY6Y6VGVGCQffGODSuMYXLfwkgdxTc7ThhtLHA7ZpeQME5Hp2ocdB0yO4/z61AiMRkYyDknLL39+aRsKwZTyCQDjP68YpxHlqSSM9OBz7UzGGOwYHYZH+RTGhPuryAD1Ocgio8fI5YYA5xjr6YqQ4KgYBB5/wA/maaBuDggjP51L3ExiKFALEknn8ajwMAgBMg9s4qVugABJAxkmm4OcnIPKjtS2KIwdrOWxk4yMd6izvwQSF7HsT0xUrgtnoSSc4OcfjUTNkgICzjOPT607iJwxLnAOTnp2FNXcCxxg44C9vck/wCeacxJUhQc88Zxii2JAJycjAwGyaixbFlQrxycAdvWnjd8wPfoMdKQyOzEEkdeqmg84AyApzk4P50rCuPUFV2gkN2BHWiPBwdu88AgjGaI/wB6uRxk+v4U8uiKMvjA7jBqhgCQoJDcZ5OP/wBVERDc5yO2TQgCJknnGcHpjrQCIiSAMdx2+tMke/zOOMA9h29Kbzgk7sAdgaTcGYYI5PUcU5QVXkj146U7DTsMRkkYrkdcdcCpfmU5AypPU9vb/OaiIGVY46YBHH509GDcKQTjkjjiiwhwLY5PP5jFGSzAkAkD7o459f5U1lZNoGChPOeT2xinIu1ic5Jxz0/+tTDUASxIxkZwaU5IUMeRg5POT3/ChUA3MCc5zz+n8qNwBDHGOoHIz/j/APXpvUlikKAMgkn0HSnkHnJHBx0xUbZULtOepzjNSqCUBA6kjnt60hDcZOWPTt+PpSBQQccHOORwRzT1GWLHH4d6jZTksACOflzyfagB2ASSBz09Ke/OSRk9evp6YpFG1fQenpRg4BCnrVDHpwMNzx16Ui5CgYGf5UmDtJyVx270i/Kq4PTj1IFTuIkxtGATzzwPyoySDgA7eopQdoUDBUjk9hSn5N3IUngHsP8APFUAiqSSoJwOOD/SkZ9wKlTt9hn9KRSIMEgkZ5+tSMMEDODng9utK5IhXGSRkE8k+3enxLuc4GdnckDJpD7kY6ZOP60it5bgEfe6mkND5Cd7nOATnA/nTlA3gEAjOB3z/hRIwwOSAxwOenpSKpJBOc+9XYoGjK47juPTrSjlgOFB6kUGQKGIJx/d/wAKYTtAznk449e3FTrchj1jy5IOSec5p4GcAdxwx5//AF0zhMZBy1KUOVOeR97HGaY0PjG1s55xg5HWmlTuJUhuMYJ/WlGOT2x+ZpccDjIJ6g0x2AngjPI9+n+f60uMsFJOOxFHpgd/WmrkMSASRxwOaaExSMtycjpzSI4UgYGDnGOf8mkUk8k5PU/nT2B2gE9fQZwKozDJJCk556d6VVz0b8hikU4OCeMfSlDAMMEEYPGKClqKuVXJOT1AxwfpTXI4C59T60pOTjJP0pr8gc8470l5gx/3kJPr09qM/KRjk8dOKaBmMsACw6Z45pynjBBBI6e9MgdyMp1OPujpSB+ASwx0ODxRkLjgZxgGl/iPfjOSetBaFUBUOMFgPTr60JjnjGeRTcYIJ5OeM9qcWJzxgjuf880PQNBvmcADOehNO4XOD1I4JpuQhJI4OSWAzz9KUEHGeucZHIzQtSRGOFJAIPTFNC9QhBx+NPY+WgyDkjOaTfwUGQG5JI6U9hMMjCscgdMA45pSo3YAwRwO1I4UckggHJ46cUE4bpnNMkRMknK4GOp6U9c5yDgnqe5pB8xznBBzgdf/AK9BAKgE/d/iHU0mOw5SEyTwOmT0zTYhweSRk7cj1oAJwQSrHkjpTmzhsHnk8etSriEaM9QTn2pGCtwTyDkHpTsFsDoOlImWGMcA9+4zRcAQlTnk9eM0NkAgjcc5UgYxSjngk/h2phzk5fC578gVSJeg7BQjjOevcU49gSCRz04zTWYFQFIIGMegp2MjrnmjzHcAdoAOMY+8BgUwMW4J5444605sgjGMHp6j60gzjB5C9D2pAI2WyMdMc+9NYsQShZepOBSnIkIBOTgdqkOBkHjkH2NUOxUJlbO0gbR3Gc1ELgYO5eQOQOasyArETnbt55+tYcuoBHlUnaAfTODU3sSXnnUqAQSc9CeaxtS1DyIiQ4AB+6T0FLf6siICgZHBAbqQOOufyrhvEuuylGUOMknB7/jWcmPyM7xj4mtkiYSBt/XKtg9PQ98mvnTxh4xe4nmRnARWOO3+f/r10PjfxIUnliZmI5AYdc57CvEfEuqZkIQYdmy2GyBxXO2enh6Sa1DU/EfmF0AOM9icZ/yayPtwfcSuDztwKokkjk4HcmnYXIOcYovY9mEEi1C32lyHJCD1qTcq5XoWHHuKz5HCxk4yc56Z5pI5SQMkbuDx1rN6mti5KrkYck4Ht0oihAG0jknIA5ohZ5XGM5GBgjOT/kVuaLpQllLOGZsHBHIpNqKuzZRuQ6fo7N8xyPw5rotP0x3cKEyARWrpmhjaDggDsa66w0qGKMGNQSevGMmuGdW50xpmPa6F5roSApGOBxn61v2WkiFAqoBzyR3NaVvZKAOOa1beyVV5HJ9q5JSOqNPuUbfTiCCB06itJLHYQCBn6VbgiAAwOasLCW471jd9TrjFbFaK3Ix6VYS0B4xmrcduNuMcip0iC8YxUuWhokV4bUntx9KsC0QAZ6kc1Mg5+tSgHBB/lWd7msY6lI2gByTx6YpDbjk4xVoqXIAHAp6W5YGnc2SM82/HSoGtsk8ce4rcW1BOD+tO+xAA4I6/jUqRLj3OcbT1l6io49HRmPHPpXRLZbWIx+dLHYkEk8DNNS1J9kjAOghTlRx6U99JPGRzXRGDHamGHGMCr52J00jmpNKBHI6elU5tMxk45+ldf9mBBGKqTWQyccUlNt2Zk4dTkX04N2xjjFUrjTfLzlcgj06V2MliMkgcVWmst2QRzWykZSgcHPYkqQBWVeaMGxgY74A4969Bm08bzxz7is+600MPlGCOtbKdjmlRPNr7SUST7uCVwSe47dKwb/QBLuYIQR+teqT6WQSCvvnGayp9JG3B4GSOB0/StIVJcxwzpanjmp6M8MpIBwQMgd+1Z8sDHqDgAAc9a9S13RkWEYHPPX8cVx19p4CEBckdT1r0Izucso2OeiYwuMDI9Dxmu88EeJ2028dlcKZE2NnoQCevr1/lXESwGJcucAHr0NHmPFgo5UqcMAe/+FbI5alNSVj6l0T4nixsrlJFWRrhlA+blSeDj8K9b0X4pwajBEm0xlkCyyMMgMPQ+nNfBunazcQzIWkMir2ZuQa9g8C/ER7RkicjHABODyO+K2i+541bDON2j7I0TUorxUYSJJk9d3PtxXTQSW245I3n868E0uVryzXULC8jliYZ2RMCN2e/vXZ+HdUnYoRdLJGxIBzghh1UjqCMj65rpT0POknA9REzwnaSChPykDrx/wDrp22RiAX4z8oH9fesKz1twcSrkjgr398VrW+oK+FxwTldx6e1UmRuTy2fOCQpPAOOmKWOIRcYGcfdwDx7U7z2dT2H05HWkdmXBU4IGRx/WqTAsIgO1ug9D1FLkMDtGRyMnoar27s/z8gZwwPXOKnVCSSOAcEDIoKbVhUjC8E5JOeR0p+VweeOhJ4/WkAVeBliR6YxT9hVQM8jmlcWo0YJOBz6g0fw8DAPPTpTVZgCD1xnAH+fanY6gjgdOlF10ENbGBnqcA8dacSQBgY5xmkJJIA5OcUoBZcjtj/P86ZVwJ2kgc47GgbgMEYPHT0p7ZBJA+U8cYqNeEPJJHT6UE9Rw+U5Ixz6Uxx5ZwThAMZxT5AApAIyfSkX5gMkgZ7DpQUtwDYRgck+3eggKWBJOTxj/Pr/ACpeVIx+ZpmBgEZznkDjijYoRd2STgDOAByaq3M+wNjoOckcZqxIQsZJJxxkj8en6Vi6reCJCCwBHc9M0mK5zviG+IBBP3Rzg8Dp6V5vrV0cEodzZzgn3zXSeI9T35GQxxkEnp/nFcFeTGU7AcgELnH8655u5O5Svr0CJnAHt6iuK169EFrcksvmPk5H+fpXR34HlNkbSBlgT+VeUePta8u1nRXKysccc8fSuaR20YN6HmPiTUmu7xjncgYjJHXn+Vc824uSDgHr71PPKXmIPI7HORioSD2BPfjk00e7CPKrDSwXAI/LvUDLjLevX29KkaTcQrEr6HGR/wDWqLbkAHgY5yM0rmtrjFY4G78zxn3psgDZB5PrT5SFIGMjpzTAeCAefpVBawm7DZPPHYcVGwPB3dT1GM045644HXtRsOM45qbFIYMgsSeRx60ZIycEHHQYznnFKW2nJHXtnGTTRlfl75p3KNvw3FIdUtlf5kGMkDk59fpzXfXVmI7aRyMn5nIUe+a4zwhC0utQKDjaDKePQf8A169TnslbT4lf7zjHTOR61w1nY7qCOj0JI7ayQkgBUU/ietcf4lTOswyFCP3oO5jyBnt6V3vgjTxPo0s9y4Z4mKhe3Hf6muZ8UWZuL5JIlxGDkZ7nn9K5ufY9JQujH8X+Ttjd87FIXggA/wCPWrfhuzMGsOFGFlhIAxwCD0/I/pSeOLZZLK2cAYAXI7EipdHl8rUNPncnYzhSwPHI6mqctTJQK+saPLPckuCCTwMdcVzghfRpX+QG3lYq2R0OeK9v1rw+JkEijkKWXAznivP9S0sXrXcEiY3AMvHU+o96Ls1nTWiRY8PTxappTWTkMdpTn1xxivIvF/h1tB1aSBoyifeQ9iD6fSu00CWWxvpLdyySIcqT3Pb+lbvjrRhr+jwThB9ojXO4dj3H0ranO25xypN6I8QccAkfpWppUJmvokJAO0sueOxx+Pp71UuLUxTGNxgg4OeB1qfmKVXUkmMggg4zj+ldr1RxWs7M9RbQ11TQDGEBHzM3bHH/ANYV53c2DWcchKfMpIHOeP8AOK9W8LXgvNAV4sec3BB5A/DrXPeI/DBnsZLyCPG2QqwHQ4JH9M1zqXK7HT7NuN0ec6c7RXkU5IwrZ5PUd+Pzra8RSR3MCLb4VGBYADBJB7n8SMVlXFiFDFfm2nPUjnFJbTEwmJudvKt3HqM9630epz7DNFuTa6jaSYKlZQef8+le0aZoCeJJ9RibDpIiuuOoyP8A61eKtCFcOfXI+te6/AGf7VrsizuWSS32qGHow5z9DwPc1y107XR2YeXvWJ9FvTBaS2V6QJov3MobjIHRh9QK8u8c6SIb6aOIsSPmxxjn0r2P4laHJp10L2JDiNm8zAHKk/rj/GvO/EcSX0QuVIGFwSB29a4qcrSO2tFW5SXw5bJquhC083fOIQQ/GSCCM/Wuw8F3gl0yeykB8wgoynqGXofyrjPAYex165s3IZo1LKQOGA5x+R/Q11wtxZ63HcQ5RJlzgccjkAj6E1bXvXMYyXLoecePtHlgE5JABfOAeMen6V51LHnHHI6V798QNJ+0wNNGA0bfNn/P414rcWDQXEqEMu0ntzj8K76Ur6HBVWpnwwB5Bk/e+X6H0I9aZ5G5nAOdp61dS2Kljg4BGCevpU1vaolyGOcPz0zk/T/PSuk5WrGRbDc3QlSf5f8A16sz2+Yyw5wCcAVZmtjASUACqf4amtIjNHIoIIU7sUCMiOFQCCMkcgZ5pix7GyQcD06kVpSRbXwRgjjGO1MnjGFKr8544oCwyCMOOF+XtxzS3MBABA/dnt71YjUJGCBwDyR71LPEYnVWAIYDBPQZ6cetAjHCkgYHA5GOtQTbSQcZyeccY96teSYpmwSwVuvTFSvH5kRIwD6kH60AJbLuQbBhcdulaMCnywcBlGQwPP8AnFZ1mPKG0ttI98VpwgujxuMhicADkev9aALOixmRJ7EFUycqX7Hk9O/WuemkNncSQMB5eSOQSOv6e2K0Uvns7+BGb/VthWxg4PY/4+1UddRI75nAUh8kbeMf49aBEmnTCNihYgbduD3NbumOUuAA6qVIKktjHuM/jXGxyZJHI2kcjtWpY3ZB+Vicnk+tBEldH3T+yt8UGutOOh3s58+IboWY/eHpxxnt+VfTVverOGIODzX5g/Djxhc+G/EljeQPgxShsnoT0P6V+jHgfxPb+KPD9te2wyZVXIAHynAyPpzWsGeFiIqnP1OxQkJg4yeKYqcgnjGAOetQC8CABwRnPO05I9MVKZFJIYHK9iK6Dm0HkncAePQimnvk0zzgQSTk4HFJvVnAyCc8A/nQSShCTycD6c04jC5IYc9SKa8mzauRk9s5zTd+CccnpzQNOxITtJH6j1oB6jII9gR/OmhskrjHGTnt+VIGwTnBPf6UDbFdW3ZGMA8c8/pS8bu/5daUPv5GOB1pob5+uMDoB+VADQMsSUxzxmnEADGMnPQ0pY7gM9eaYW644/nQAjjLAcj8OlIwwc444pWwGUAc55IprDbgD16U0gEJwynIz7elNLY5GAcYx7+9OcHaOR1z9DTTkjOMfWnpfUnqC4XIPPXoetIAVzkklv09qUgOwB4I4zil2lsjIwKkaGhNy4A55xTXBAAzgnn0x/nmnHOWbAwPukdaVAMEHvxk96WoxExyQcjPGO9LwpJHJB9enNIgGcnqD3oPucD1pBsLuLHk/TPWmj5eCPmHQAdvrQudoJ24AHOTyaQjcSScEEHNOw9xu3GGxwfTvSkZT29SKaANxAyT3zSklfQn2P8AOmIaxY8dSD3NKMFiByD044xS79oGRx+h/Gg8OQQcGpERlirZzwB0NO6hwCBnj/CmYDHgDCnJwev+PelwOnU4zx607DGlPlBzj1HvT1yBjOfTnmlbJwex9O1Rhj0xkcHH+FIEKQVY5GCB9aQMUIJbOfyBpWI3Zzyc49aQsrYAUDrwfWiwCKu6QE8kenTNKVKHrgjsR/Skzhsr09KCwBIxyc/KeAaBoSR+CeevbrTFwCqkblH4H6U8KSRjAI9qTPBwee+fX609B3ElyeAOc8AHHFIFPzKTyMcinY5I7kelIw4GPrmpFuMJOTgDGSQc8VGRuXI+73zkVKYRgkjnHA60hiLIQTyTxkVWwrEflbvnDMOBwDwf8/0pTlQQAuV5BxnHrTgDjAyAD/8ArwaRlbDZOSAce9TYYjklgSc5HToP/wBdN/1Y4I29hSsp3DOM4/AUMQqkkjA9PSjYYwkjPPHc9TSHLEKvy7jt9aUtkHk4HORTePvAcsM5Jxj8qTQIQjbkkDrgn06Um35uRkdh0x704/LgbR3yByDTVJCqQOMgHnOP85pAOJxkHoefXH+cVXkBUMRgHnAPSpZFJIORwfTgj/GoyCQSByDjPUnFSAxwWYFQVIBPJ7/T0pVYNKN23pjIPX8KI1KhlUbscEAYyP8AIowEQgYHOAKLXKQFc5IGD9OlROTwCcYOcE5zUnCqQD9705z64qNm25Gzknt9aVhiMMKAABzjb6j0qPO4Hadx7nt+FSuqPu5XG3+HnI9P6VH/AHgSwI4yDn/P40CsRgncc7iQM9un+fakGWxknGfwHrT9h5GNuSTkcjNRmRtxHAIPUDqKmwxJVBXJyO+AAMdqjXKcjGRyAec0sygFCFYDn5Q3ApZBzwRwOue+P/1VSQrD49zHGTn09f8AP1oAY4IbawO0qTkH0oBG7BwDnOOOlELjzJDn5ex6YFSWOkkClGxtQA545z+FOPzZHGOvXBIHWjogKkk5wcMfx+lIrjJBILnOPWkSSQkgbyVClcglhn+fOB1pz9znoO2Mj/OKZHk8+o5xT2Utx1GeRwMU0A3aSoOME5yMAZNOWMcgneM857/hRkRRhQNp6cLjFKjlslgQVbK49PU0utx2EOExtB+bPXp0pcleAAATjjjPHOablmcOMEtwRUoYMTwR05x160yRjgshGeD13Hj86lUjex6vjt1zTSu9scEHqRwD/wDXp7puJYngDOc/nTVxhzkDOevI9aYB8w54U5zjpThxweoPIx3pqk5ZTklTnnqaYD2GSMgcHj6f5/pQvJyMFvy/H60EFgCQFb1HJocnKkFSOATijoA4KeccE8HvSqRtAbkj0GSKRTtYjfnI6ml2gcgEHd1POfwH+eaBWA9AQOCPXn86UDqe2OQBn9aZgcgAkZ5B6mpAeQx4zz+NNNLQNtQSMEHLbSOTgHjPtS8thSRnoWzwKbt8vB6D7vX8qApJAzyoGR0/ChhcXAwWDZB7EdR/T1oQA5wDjdjJ5707YSOT7461EUORIMgkYKnp/wDrqdyGWOmSACCeRnH+NJuJwCBkfxHgcUxpFVMgY4OeeeKeQVRSx3MTgbRz/wDqq9B3AgE5PUdM9M0vJBBAJJ557dqQnjAzn1xmnKVTD9uvagBUbKjnkcYxz+VJIp6c4z3pGwwJYjbnoeAaVcogGC2OmOTSJHHONp+YgZJHY0L/AHmznvnk0xCfvDLA9sd/enK3yqzDGTjHvVAP5GdpAJ7kd6ceQMEjHUr3FIBnIB4P4UpQqAQOo6AEk/jUhYVecAAY69cmj5TICev9KTaVYgHH+03INBBXGMkjHUdaoYgYE4HU5P8AkU84DZx9M0q4JPbHrTSwQnJ4PTdQCHnO4jIIPB3DqKYyk8YBxTmyuDnjp9KU/KQDxnjmncGRtlOV4PHyn/PWpAOQCPfn0ppUhSVGfYcU5VCgEgk9B7UrmdtRw6FSeTjjn/P/AOqkIGABjr0GaQkAZAPHHPBP+eaSQsF4OH+v6VRS2CQjgADPv60hAOMEkEdxzSsTIVUYGDk57U04BIPUHg0xkiMChKlTjqSelLnAUZIP1qNV2rgAAElvl4Ge/wCtOI4yCeaCGPBXcSTgdcgc0gwFckk8ZwAefamD76gHnPc9qkwEBGct1oC4rDBHJyOeKOqjIOOme9Ix+YDPU44oUEHJ5HoaBANuWBGCe/vQSTgEDOAfb8KVQdxHOOvvTZHCxgdTjAJ/nQX0HIwJOBzjGaRcdxnHT2pqfIDgZHr0pXJAJPb8MVVzMXBGSTx0xmkxtxkkjrz0oVjsOQcZ6kcUbgVyGOMkc9qlsQ4DdkAY9Tj/AAoGEwScjjr3pN20jP8ALvQpG4ADIH5YpPUFqGckgcj0J6U9VCjJOT6Z6UhBPTI/Go1Dbicgjjj3ppiejJd3OMDAOOlJ2GVXk9+1KxHI98frScLjA6c9adhgWXOOWPOM03hQcnr+PWnDAIBAwetIRtI5HtgUxWFODgAjseRS4HB3HA7cY+tDjDHsSMY9qYpIwCcUEj85IIxjIPB61CS/Gce/PPvUoDEE4BOfpgU2XODgcDnOMgigpELsxQyHqCeB3qRZVMYYHqMg460wy7iARhSeoPNV4pTHOYpcbTyh9fUH6df/ANVIL6k5dpGIJOPp1rntYjWGcggYK4Pv+NdAJwikA7h6nqe9ct4tdpLGV1ISRBlSTgH1HPqM1jKQOzMDW7oCzjGQSykHHIz/AJzXk/i3xGNNlkBfJAJznqfeuhv9fItZZXkwFJDAnGD0FeC/EXxQWMqghnYkjnnisWzalT5pHL+LtY+0XErlsFsk/N/LmvPnnN2SXYs2epqa71CbWJTkYAOcjinPYJbw7mbdIemDj86SPoKVPlRSdWVyMZP14qSOBmCtjkVYSLdjPXPNTCPz5AAPlHU9Dj2qWdaRSjhM8Zwc9sAVYh0/OCSBkjNapso44USLrnJ4/rWhb2QluExH+7IOCO3oPeobsaRVytY6SDtJ6/nXcaHoSxogHTHXvUenaMkpQFc45ArtrDThDCqBeB6V586rbsjvp0yvaacsYACc9elbNrYhV4H4e9S2ttgAAck/nWrBbDaeMHrwK5G7HZGBBaWZUZYZOO46VfWEsAAMfSp44QF6flVuOIYAA59KzbRuopbFeK3KYFWUg5HFOigdiSepPTHStG3syRljk/yrJyNIxIY4AFBxThCOfSrwtCwGOBmpEswSBjNZc6NErmekOOopy2/r1rTW0x2xTxaHIo5rGii0Z6WxXoOtTx2nBJrQW0G3kVJHa7cipcjRIoJagZP86DB+JrUW2yOlOW1KnO3dUp33Cxk/Z93OKd9mK4GK1RbbjgDilNtz0NWBkmA88VF9nOTkcdq2GtOc4qJ7Y7iMdKafQzkmZJt8ZP6VC8AOSQTj8q2GgI4I4FVpINpJPSi+ouV9TJaDkgVWktuTk8+1bDRHJyPpiontSe1XzEyRhvag5J4NULi0GCSOfaume24ORVKe0GCRVqRi4nMXFsOhFY9zaAZBxgV1ckA3kGs+7sQxJxXVF6HNOJxGrWfmRY7HniuD1axMU24HIxj8K9U1C2yCuMYHpXGappbXE5RA20ZJIHSumM7Hm1oa3RwGoQKBtUjYfrn+dYco2knqp4rstS0xkVyo6Dpiua1C32ZHO0dQfXt0rujK6ucTjYxncoShJ9s9a19I1MwTIGYqhBJYjoRjH9ayrlCWLsSe34VAjEAqGAB6YNbJmMopnvngPxZc6PeRIZQeMnBGDn2/A8V7LoerSSXHmlw8cnUA4HXgj0//AFV8h+HdUFg8cYc4BGDnJH417X4Z8VFVWIsY02hlbt79OnatIy6M8ivRS1PpzR9RF7GCk7CaPDDfwTnsR+H8q6Wy1By3KgSqM8HqBXlngfxHBfW0Vvf7VuAxVZIzzg9Px5ruf9JsJSCwntt26KRc5C4Gcj68frW8WeTJOJ21hfpe4SQ7JB3JxmtJB5jbAORye+f/AK9chZXEdy6PuCmQbllHf2/l+Vb2k3jCR4JxiU9SBgHPTH4VshJmkuQ2NnDd/wDI/wA4qVCMlACNvHPT8KazYaMkYO7GRzjrUqIW5yAO+DVXFZi84yCM/nTgm4EEck00gqMA5B/GgN2BBPoaQ/UbgqcctzRggcducUiZ53HnnGaeyYy3Ujj/AApEhux26c4oyhyD1zj3pTgcnj37U1QeCRtHXnpRcYAnAy2Mdu1DnI3Yzg5wPalcOFJHJxjr2oZcgnORxTKGYOTgnnoR2pzAqmB/PvSD5sZOCTgmnE4XGAc4564oGgZQQfQntzTMlMAAZHU9BUgI2gjgE4pCPvdxnPpQMq3LGOMrzjr9K4bxLfKqSjPJ6d/Wus1W6KwlQQCc49x/k15p4kvFffhiCDg8/SspuxEjk9Wu9zEAggdB71ztwSwLk/Lx8o4NX9Sk3EDjOfrWVcyEjbgZ7muQI6GD4juhFZzOSATgA/5968H8W6iLq4ckkENt5r2PxpMIICjkYX5sY4yM18+a7dvPLs27MMeSecn1qOp7eGWlzHmJ8xiCMZxxzUTHanHOB0NSFNhye/v0NMc7QOGUnC4Iwf8A61UenbUg+8SSTnFAGAQD/wDXpUQKjZIyDjAOKYoLZJH8JHA9qEXYjdi0mSehHXp+NNyeCRnJ6Acinhcg55APr/n1pjEgkAjHf1osOww5xjIwe5NTRKDG5xuIH1A6VEwDucknnrmrWnEMJQcYx68dM0r2GtCpKNmQDzn06Uj4PPQ47+tOkG0kHPB6+tH8J460r6AdT4TYQXgnI52FR6EnjFevaWiRQQvMQ4C8Lnp06V4pph2CIk8IQxJyMY717/8ADfTotTgjuZyJSqkKMcA1x1tj0MO7uxL4TEsuoz2R/wBVMDKqHjJGM8d+1auuaEAAx9c9PQ9Ku6to7aTcW9/EoJjbcwAwcdD+lbV9Elxp5lAypy2Rz2zXnJntqLSVjyXxRamTS4gf+Wb/ADEDryO1JZ23/EtikQbjat8y9+v+BNdFrGm7rO8j2jjDA45564qv4ctDOLq3ZQFdM/mOa03MlFp6noOgMmp+H4XDbpFUkZ7iue1TRo59QQqu0nI44+lT+G7p7RIYBwqEqQR1HSt3U9OMHkXiAuE+ZgOfrSbtqWo30PFvG/h2bS7pJ1BVwCVYDg1N4U1631KA28x+ZVKsvPPrg+teva5oMWtWsbYV4pFyrjqPavCvEfhe/wDC99JPGjGMMeexXPStqbOatFx1iYnjnw6LW5M8S5Axux6dc+9ck8DJGjHHzLnr0PpXrWiX1prlrLDcg5KH5iBwe3t6V53rNiLOcRrhk5wBjjniu2MmtDyp6u7NrwJqotbzypZCI/lC47nnOK9gsNKi1TQpmgBeMzbQccE/5FfPsMv2aMurLuY4Xt0617D8JfF0c1sNPmchGfg9MHOCPxpTib0altGcN4u8Hy6dLJKID5cpLZx0P0rhXhCSkZAKnGPevszxz4Gj1DR1kiCkxpuUDGenNfLfjHwxLoWqyqEwjs3AXAHv6VNOZVan9pHNyW5xs6FTn1r0L4a66+h6paSAAMO2eSp4NcHt3MpA+Y9eOeP8mt1HGn6rbGPG1UXOOcHAraa5kc1OXLK59X3mnQeJ9GmcKHWZdyE88EdDXzZr1jLot7d2bAiHOUIU5A6H34Ne5fDbxCsQNlK/yOoeE++OVrnvip4ZV5pbqJcsPmHQZHevMVkz17qpG547YXssF/Hcqcldu4gYJHTrXqOoWu/TIrqEE7gGyOzCvNLKD7TcRqFIjLlW45HX/wCtXqvhiD7Ro81kzeY8LY2n07GtHa1zmhHWzKkJTVNLkQkH5dyg9cGvHfEWnNY6gxK9TsbA6c8H8q9m02L7BfNFIAFDcfQ9a5Dxzo4aaQ7RwT+I7fpWtKVnczqx908ye2KTH0I5z+lJs2KBnIPQ4rZngLWsbgHCqOe3HX9DVe4tSkEEgHDdhyMe9egnc81la40//RCQDyp/E07QrNTMySMdrochRgnp3retrcXFgVxkBe35f41iRQvZX6BCyojFs9Bz7/096YitfaWElYIMuM8jj86zhGXjBIx7dxXW3ds8sykIDuU7sHuOo9utYs1oIpZEGAABx/OmxlS3hbaQOm76/hVi8g82DbkBkIbI79wP1qTTkAcb2BxjjoBWldRAuFCjaQMnvSJOUSFlllLDggN0PXPTNWLOITKxKqB2xxj8Kum1EUwypxGdvIxgd/0pIrc2l60aKVCnfkjkg5oKaKEtmkN2wAyG6gnv2qTyX8uWTAbZzt6VdvRgq4HCnksKuaXB9pMyADa+Sy46A98/gaCTl9cjMskM4A5AJwMA/wCcVT1GQzwK5XJA65Oa3b6zEWjmFx+8gkMa7hjAxx7/AP665hJSyMpPIyOe/pQQVwOeeh9as20gRhzg/wA6rlwMAbQVOM05ScEn6ZHegDt/DtnLfxyPEC4jG5lxzx1r68/ZZ+IAs4xol3IylmHlBjnB9BXyd8KdYWy1qOKYqIZcoSxwMHqTXoWjap/wiHjqOSN5CiSBlYAgYz1BxgHpzVRdjzq8edWP0ZDiVAeG9MdRTArBsM2V6g1z3gbxGviDRba5Rw5eNS21s5PBPNdMw3Kcj24bvXTF3PGECoygkAEjJXPShlGCXHCjJPYUyOYjKnqPapUlDqSRwR2qhIrtGCwbB69QelORGcblZiMZII4qZ0yQM4OcEdfakBIJAUjp83AH880D6ka71YgHp27U53ZSMAgHk8dqeuMknOc/iKHJdcnoKAGvMFYYI+gFAcE9OPQU5owygYxnuaiK7WIA4IGCetPQaJgckdjTMYPIPt6UAkbcDHYnFRsdsjFQTk4xjp25pA9CQYbAzwOOwoGNpyQCOg703G5ioAyOhxx+VObKcEcnoO2KoEyNcqvIw3tyKGYjHIHoR1/OlAJXOeh6igqMkE++R1pjGDbgDjH90in8KeD1B6dqbhec7cDuBS7jlQCMc8ioe40JwSQcHJ74pJASO3BHXFLnkHOACT9TTlyARyAePpRewhi5UHHA6++KG6HIyeh7HFOJXkck8cg9KYpboBx3NAAyhk6HnI4pTngE8fTpSkDbweT3FJjgDg8f/rp9AG7MY9f8/wCFNVR0Ax7LxinHIY9eMcDr70oI4wM5ODgcipuVYYX8snDsRn881GAA545z2p8ikSgEdfXnNRhTyM/UtkGmSKcg5HUDsKVsE8EZxggdaa2VJBOT2wOPelbgcDnr1yaAEXJHJ49jwcikYFcH5hxuxmpOp9zzgVHnBKjkA+9SFhQcdCCRTWHUjnjjJwOKUjDE4AB6570mCflHQZIz2zQITHbgt1/Kk427idpB5z2p2SzhcYxzz0NN3ENnnA70AKgyAAfrmmp0IJ+Xccgc08HAyADk9DyDRgrkHgnnrSGJI20ccAe2abtB4Iz79vaiVFZQC23060hLK3UHPQZxwPamMamctkkHPOOlI52kkqDwQKdgjIByCcntTZB84BJ55wKBitkqRwc9uRTMlOcZGe/r0yaccqQMkEjG09Ac0PhQQMZYckHmgBrkKpbO5Rz71H80qAgEYwWyRSjg5Izn/PFAwACANp7g4BoFuNABRlYDBA6D9aXkKpwM+tKpHIyRjANISDkAgjGBkE4NIexGsYVd56/rTjGGUAjCjnB9KXHyAk5Oe3rSNgIc7slsjn+YrMVxsvzH5RwAR6/rUbDaRtwMEjHUAU7JJILAe/B/ClwWBORk800hjP4iS2O2AKaUByQMkDsOaGz5hAyAAD7UmCrk4IGAOeCfTj+tUWhC5RnXBDDK5BFNJ6qSMA5A7ihmLDnBP+e1NABJ3HGOhPfr/n8aloTEChOVJI6EA4x/nHWolJbJXp2GSakwuzBBKjnlufrTNp87I2qCSWGScjGO3vio9Sb2G79xOVKkY6nr/n3prSqmGYgA8DJ6n2p+C4+Y8A9mJyef0qNscgnkcghefpVLUsbnBwAccYxzgY4ppPQk4CnIYnAHvQSGJJAyemRx78+vSkX5GOSMHrzx/wDqp2AsZzgkHBPQdjnikiQMhDKWz1PY02NTJ82QHGdoPp71JgdQpyv3dw4H51iwHAcKMgEDBx60wg5ZiDjrj/61LywBY9cY4pUOASerHgHtTSECg7V3fe3dR2Gf59aeV2gEBcjkgnn3P8qjGQC/T8M808sGwO3cnOB+XNA0gdQ6kj5gOcZ9P5U7OMAdPWmKhUhQdmW4bHUAdT3p4jJYYHfkeg/yaaQ7ip8pBY9TuyeAT9KeVDKxON2OCBgGhkHGRj0oZBngYC+5qgsCkEZQKAR1FOVtqnABO7cM88+309aYxIYLnOOTwSeKkAAB4wOuO/8Anii4hhj8x5HYMTtGcd6WMBV4HHQH0xQ3yuQCME9QeR+tDL82wE4HJy3X8aAFTcXTkAn7xYHpShQGAA46/WhVAc8nHZh1p2CrEHHHQk8++aE7E3FbJdQFJJ/T/PFIinv2PQn/ABoExzggZBFSElVGCFzzSbuO41gVOBnI7rwR+NKpCtluh9KaMBiCMk9ic05lDspxyODjP8qSQxo5BOMY5pdpBBOQBydxx2oduQADz1oB2uMEc9W/izTJYuNr56juD/n3o3cdRg/LuJpshbdgkk47/WngHy8HByOo7VS1FYJlEgAzgHhvUYpyY4AJ/LpTWPzAjjdj5emOOacAFLHGMjnnJz/k0Ei8MG45K9vWki5BIPTuO3r+NGC6kZJJ+U5GPXvmlOCRzgDAwOp9qNkUxylWU4HA/E0sAHOcZPTFNSMIpKHAXjJPOPenoflBJ6H+Lg1D0EgjC7iqg5Gd2M4+v6UjAqiccDliV4470/cAPugknjFJg+Xk89znnirQNAxJwMmpXckDA6dDnFRLks27GMYHrSqSDx09QM07AOCkYJJGewokUBlJJBznrkUxWIyT19e9KrkDnnODn29KYr9CQZAI4II4pjJkBCMnGGJ9KkxgYJ56ZzimoDuGBkkfePXj+dNjtclYAJtOSScDA+tRnBySeCRz61KOmMZPftzTGXAIxjHFIGh+BtBzzjv/AI0JypBx68+lMC7sEZGO2e9IrDzCBkepxQ9A2BztOTkHPGTnNL1xjAJ55ofC4OfoT/n3pQCyA871GQQM5NNaiBlABIwQKZvwwPOR6nmhCGAJI5XdkmkB57HB69KoNx6DggZOepHXP9aXYGBIxx0yeRRyAAMfyNCKqA7QckZJzkn8aVxMCAGwB/3zS4A74ycmk25OMHvnH17/AIU4NgcnJHXbVbki+pCgHpn/AD0ppB3ZGORyAOKQZDAkHPr7UuDnIOMe1AxdpwMgc8ZpNpbn1HGByaU57AZ9D0pSTtGQRjue1IRGF2KBtBPf2NKcOBjp+dISCCRkAHv/APXp6KNmWJ9s+lLoSxq9DtwRkY/xoD5OMYGcEY4p3CZBIbn0ppyWJAHXvRbQnYdkBs45HrSgjG0DAPHamgYfGASAPlHFKACRk8fTH40IY4ksMcbQMcfzzSlCOT0657UhO3J4JHOQP60ADpnp79B1p2B6hhmxkkg9ielGCSCCMdyODTSccA455x1PNPGMEjpVWsShv8OPfuaATlAB3/z/AFpQOCRjHTHrTQG3HOce1A2O2rgjp7nrmkIOFxg44I/z+NPXtkZOOppMr0yOew70rjsNU4Q4A9MCnZyh5/DFMaQRYDA4ORndnB9/0polUZUZAJ6ChAQFFO0sO+efpih7dLmHaeCOmDyD2xT51GTjHHr0A/yKrxzCIgO+MnjPaoZJUmvDCrJLgEA7WB5P/wBeuF8Ra4XikXOSQevrXTeKLyIROjqGC/Nx145zx3rxTxFqtxazzNuaWMj5SwwQKwkNJyehxfjnWX06efy3ZUlPIOT0/rXz94r1OS5u23Oc4/AV6R4+8QxMpV3YE5HzE5zXjV7cNPOXbk9i3cVitz3cPStZk1koVSAMNnnrVu4dI4hghmYnAPIOOtZ0En8Ctxjqen8/pVm4kWGIuXG7oOenP6VoemkKW2ICTgnoc4FN+1kR7FHJGNw4qk9wbo+XkKFXgirFlZl5BxgHH3mz/IVEmWlc2tKR5iH3EuuOfau18M6YfNMr4KkY55BrL0mwRIoUA3E8gjHWu90ew+zQqoUsx9s15tWrujupQ6lzTbJRISFBx0ro4IxwAODVfTrBkQFgA564GBWzbWhBGf5Vxcx3JWCG1BYeg9K0ooABknmlhhCDnr0q1HHzwSRmspS1OmK0I1QYAAqzb2xbkjFSRwZxxWlb25XBxn2rGTN4R1G29ttxkc1oR24AAxT4YRwSOKuJDnHHFYNmjRXWLoAKmSAcEjmrIj6AVPFbc5Ipeo0imLYsSO1P+yHoOtacdv0yOal+z4Ix3oTua3VjOFqMA4qRbf0HFaAt8dqeIeelD7CuUVgGORR5PJwK0Bb+h/KlEAHbpTWg4mb9mCjpSm374rR8rJPHSkaH1ouNxRm+QecDikFru7c1oBMHGPzoKbTnFQm7iszLktevH41VktvattowSRnkdqryQDPStGyXoYstsBwBVdrcgkEcVtyQ5zgYHYCoTACTkfjSTJsYrwY6jr61UuLYDJBrdkt8E8cVUngGCO1WpWZnJanLXMAkJIGCp9KzriA4I6Ee1dJdWoU5Gcmsq7TAyRk11RqHO42OWv4A2W/ixiubntD1K8DJY+n+c121xZeaRkZB5HpWTe2HBGMDvitlK5yVIXPNtfsiCQhwh/hHeuWvLFBESwycc55rvNbiVJduOOhxXL6zYhYiWA5zwe9dtOdjz6kLHnd5CNzAgbCcjP1/+vVGWMrkgjnoSOldLe2KBCQMHjOOBiseSBmUp14yCeTj6V3Rlc4mirG5TJBDEY4NegeEddLbRvBdCPvfyI9xXnjKVYjjI9DV/T7t7KVCCQjZIPvn1/pWiMJwU1qfXvgK4svEcMFqSsE7AQsxHAbGEY+xOOe1eleGNWnhuJdN1D78ZCYYnjBwQD3HpXyv8OPEzCQgztDIy7UZDjDDn174P5ivpDwtr8HiaMm5IW9UlZG7sSOCPrgH61tFngYik4PyO7uLKeDTXewkXzVO5RjAbByBjjmtqx1iK9tEM8XkXCY3L1IIA5HtWH4eldku9Nu3KzwndDcgABwRkZHryf1rVtrcRPGX+RmXawxwTng10J9DiSOltr8SFFbBBAIY9Dn/APXV8MsYBzlCex5Fc7pqvb77OdSu1jtPXI68euOa1IXCgLgFDnJHGPw71dxXNPfnf6jvnqPrTgDwQRzzjvUFvMShBOdxwGJ64qcKegb6Accd6Ywcgc44GTj1pSMSknGTjrSc9eD9KcSM85z06ZzQAik8Yxj69KQAZ4OOeaMnJOQOwGO1HIGQMZoF1FOBkseBwc8daV14xkLj0pN3XGM8Ej2pNuAADkY6U7DbEI3ZIGOuOOaVuDkHvgEDv0pfTIx6AfzoOB8o5PselIExki7V3EDA4wByfekaQKHyeR0xyDUhY54Gfc1Wun2RE579O9A/Q5nX7tkibBIHf3ry7WbsO53Ng89K73xPcJsch8Dp1/OvJtUvllldVO7DH6VzVGSZ1y2XLDnnIPrVHOHZnJYA528cCp5nZiQnyknGTVaWZYioIxnCkngjJrnuVFXZ5d8SL9gbobgpK7QwPT3rxC+kaeZnPUk8DjFeo/Eu/EkN3g5JcquAB69Pp715VNhm2kdB1I9aR9Dh4WiMiQmIueQDnmozncSxySeTmpwQkWMKO4A6DAqMALEoH3uh9CaDuSK9yQGQADPcA/rURUDnuBzyafcALMVzyDwPapEjyQD09elNFkGNqA7sn2PUVFkKxGeDzWu9o0cbEDkenXFZsqbWIAwe9MCEkAHJPXPHFS2TMrNgHt1pmwHINTwAJgA8k54FSwI50+fcTkc9OlRR5BABAz6jIqa5BDEdh2xUSE4ICjGQOT0qCrG5poHnIDjYyt78V7n8HdRSOKOzcjKgKxXnHvXiukWylFBPCN82B26Y/OvUfhKRNr12XISFsEc45zxgHmuatG6O7DS5ZI+h7/SheWJAXI2muYsFeCGexl5KsGQdOMYx79a7XQbxZ7dopB84HYYyK53xHYG0uxOgyw/lXkczufSpXVjntW08i1WUAENlW7fT9aydGszb3ls4GI3zGfXI/wD1V3q2I1DRZgBwDkVyVqhe3uEAxJE29VHYjr+taKVzGUS/ZaYINSkcn5VdWUeoPX8q6eWyZ7UEBTExIUDnjPSqd7Eqi2uUA2svzfQ1taVA0lrLCScDlSD0/wAKG7l8pmaOiZe1I5BAUHoM9aoeLfD0V3Zk4VyQRz1q3DG9tfM5fmNssemQeK1dbsRLYtIpOGQ9KtSSIkk9z5Q1+2m0e+lhiJVdxJYDgjNYV6VuER2BMpXBwOnJ717N4t8FtPal9g5Gc45H415bdaYbKSWKUHfjggYHFd9KV0eLiKfLI5iaCRQDg4PHJ5rV8L3sum3yyJuyrZIBwMdf6V0FrpEGpW5CEGRBgnbgjP8AP61jx2DwzzoBzGp+bpnn/wDVW71OaKa2PoPwb8XLTULJbO9IBK4Vycj0waxPiBoVprsBeB1YgbVkX6HGK8VhuZbOQ4PUYI7Guw0DxZLBCBKRICMbScgfnWVrM6+f3bHCXumNYaj5JGGDfe6E/hT0iDyyjGQGLdc10nigw6pdG6gGHI5QDAB/+vXPRSPCSpHO4scdfQV0Rd0cMlZna+BteMZS2lc70YBWzggjuK9Rv9SXW9IxIoMqjYyj+f0r55sbyaC9hZPvbif8a9S8Pawt9biWOT99H8rKT1+tctSnbWx2UKtvdZn3+n/2RdyqY9yTKShA6Ef/AF66Hw9ObPVLJigxPGUdume4/rW3q2mprGn2U8ADBl5A56j+fWsiXTXs4Ut5HGQvykcEYrktc61HU0fEemiNxOo5AINcj4iX7VpxlIJdV/OuzsL/APtGxFtcgGRQVDAYye1c7f2ZgdkZeD8pHrW1PTQxqxe55qH8rTHKYZyxcswyAD2A7/X3qWWx3aaS+0SAABTnJz9B0q3d2yQJcRbVBDgKoHIGORT7OIX0ADjDxjaxB9MjP6g16cdUeXKOpQ8MwhlaMkZ3FWGc5yP0qLWtNe3nMZTaeRnHORirVla/Zb5wHJORllGATz071c1eMNbhjkuRz65AH8+KZKKmm/v4xK4GQcsQpGTWbr2kIt7uCANIPlIXnOCTz9Mce1b2jEywxORt+Uqcgcd/z7VV8RYiiEpUkKMheuaBnHxKYL9QRkdMHv611w08HTIpyCWUbnYDIFZNhBDd30QlU5kUhcHGP8/0ro7YM1rLGSUUHG3PX1B/EU7EW1Oc1HS3L+c7EB/uhj1rP1GMrPbkgb3XbkHk9f8ACug1W5S2ji81sRBhkjsCQCayr+3EbqSdqxkMuOlI0GNbtcW4dFDEZUg8fp+NO8MweWXMoOeQxP1q1YRgSPI52ptLKoONx9qSTZYGUMR83Y8GgVilr+nCR5wnO5d2Rz/k4rzq4UwTsXIxgg4457V6vdGOQ2jIRjbsY56g+orzLXIDFqMqkDAJ/PNMhozZQADxxRGxVwQefeiQDpjjNMU8HnpSIasbOkXgs7yGcgYRgxx6d8V9AzvFr/hKPULZN20KMheuORivnG1fjBPHXJHJr374LX7atpEumM6sAx+ViCR2H+NByVbrU+gP2V/HpubOXTpmBljO3LHOB2/rX0tHMCCxQ88cHgfSvhHwFqkngb4hIAdkZkwygAYBxgg9ucfrX294f1JdT06KePBDqPf/AD0reD6HiVlaXqXpDvycFcdxxRBJmMcjHIIx0P8An+lSsg2kA446Z/lUMkRXEgPA+8BxWvqYaosE7QCCQOmF/T3pyAru5yT3WoIctkgHnB9am2kgkEnHpzimWKqqigA8AY/CggqxySc8cmkQg5YAHtx3x/LrTmXdgdKAEyAhweAM9MUzlTgdOBx2p204xnIA6k9fWkCk5AIBHc0C1E4JBJIHpQWBAz69qXaPLKk5Oeo4pp4IwOv40IGNPUHuPXtS56kHvnpSKvJBDcDkdjmlCjlQoyO46mgA+VQQScZo3DB4B9SKCx5Axkc4IpGIOMcY4560xiZxkEH0x1ycmg53YwDn9KUZ4GA3tjikYlT074OeaBjWbbk4/EDrSBi4JIwOvpmpFAKk9PamFPmBAPB4oaAFYHOcKV5IJxmhWyCc59FGaaQMkZGSOnt/k04nagBHGecc1LAB0BOfp6UbjkDPBGMjtTfQE5OOR/h+dAGHGckeuKdrCBiNwIORjANNddy7QSpx94UoXKkk4x6nsKRxtUjjIHegYZLHJzgdM01lAOQMnqAKcF2kEnCgc4/lTG+8S2CMn8qADYd2c49M+nvSMrDAJ5Pp2/GlYnALgA9iT2pWwh5Uk0AMUhMgDjPGe9KwIQZIOOOeuKTIRjkZHT1p2eSQRz6daAvcZxnA78Glf5sEDr0xzRtB5OM+v8qbvXdjIHHf+lSAhxu64P60DKgDJHr3pSCV5A2k4x0NIRwcAcDGB7cUAOOMDB4IzwaYMcZGSec45NG3bhsYB6470mAMnG4AdOmKCugo6DA4+mcGkAyRwMjketLw6KAM4ycDrTFJbhQAB32nP4UiWHPYexJ70N0LAAnHUUFSGHGRnoehpSwGS3JznJHA/H8aY0Mztxnnp0x+NN524wuD1x/SgKOzc9ck8mkIPQk88ce9TcVwIA+73PJH6UobGRgk5xyaCCTkgLjoM84pDGF6HGeSP50/Ma0GyEJnrhj9SajUkEYGMnjIz+dSMA3tggHnrTXQKvAwc8HtQG4P87kgHGeWBz/ntTTwCB156f5+tKYzgEMc54zwRStgjrnHqaLIdiM84ZQDjpu6UhO0KCCoz0AzmnNleccZ4Oe1NbBOCDuHAyen4ZqRkbLmbaAACN3PBH4UrEqQhGPY9KdImcd29SPSmOSScEgeg7f54pXKGsoTOPvZ6kdqjXDYBGcnGc9akYngHGSR17f5/pTNpIPIz7Dp+X86oCJkbIc84zximAEuASQWOcf/AF6sbdmCo5yev+faq4AAAxgj+7yD/nFZtEWFyMnqxPQ5xj8KZg7QAQOg+n4UZJwSwyG25I4wOOhoYLsyA2R0xwPx7U1oWRuP3ijksSTuH65qNiSdrAqeSD7DGOKnIDEg9SBz6/hUUhAwoJB77jkDr2qtALQ+VjkYABK4OMn3pV4JJ6jn1GfWhflYkj16jGPeg/KHY9TxkH/PNYMuw13Gz+FQRg7hxSgbxkHexPODgY+lPKCMLwMD1Gfy5oB5yOMHJ6Y/+t9Kq4hAhaNgSTg8k8Y+nrQ4Y5AHI6YOKaihtwBG4DipyAjYzuHqBj6/hUsVhioqzMR0PXsfbNPwGyCOQM4Apqg44AB65Ydv8+9OxvjXdggjgg8fgaYIcGHBJwfQCnnGQD0P402MsWYjGAMYHP8Anr+lObuT1PJzxn/PtTKtoRFGVsg8HBwak5AcjjPT+ZpoXDOWIAIzj3pQwycE447kg/hTsZjMu4BJ2575p4iwpAwSeTjilI4JGGK9ycY+tN5Zchuf7yjr6UDHjDOg3AAnByM/SlLHeQdpz3I60isVkyAPfjmnLnBAGMdM8/rTFYQqdy4OR1PpmpWyFJBwTznOP89qaRuznqev/wCqhiSpAHU5xnAFSFhpBBAwQuMDNKQMnJ6YxjqaaFG4DPJ9D1/xpxUAEg9M9Tx9apAhsZAJGwAn0qUg7gT9AMc0kYHlDJwep460IyrkMQo9en5mhgxSoJ5ODzyBk0uSCqjlF4b1z70jgA4yAR0oCFQ2T365zTRIjk7gBjII+ppUK72BPzccAdu1KzEMF5JxwADjHenAZQcbWUZ27veq6i6ihSSQrDjtjpUR6EZwD3FPUjDDaCSccjrSAHcoVcZxweAPb2pMCVW/dEE4KjcSRgU1Su4oSc9ifX3NOVBySAQCfwpI1xywzjqAeB6UrAh+7CgE4/h6c0oUdyAT61G7gEnBAx27e9K+doJPIPzcUbDuEYK4Lbif71PMZ+Y5wMjkf56Uu3an1OcUu5hnBPNUNLTUjbocsAB2Pf8A+vSjqCcEex6mpNuOACcDrnGKj8v94CMAdzmlcixIvCcEZyBnsfTNAwCQfmPoCD+nr0oKA7cnjGT3J/xpSo3HI547detPrcoUMTwTgk5z6+1DgDbk5yeMdv8AOKaT8pIxgn0xSBA0eAAPYcCqJuSgfQADNIhbgMOvGDxz25phUnIB6ds04EYGDkk5256+9Fh3EbIUkZx6etNXBJJyBnoT3pxAZsgHH50u1V59+c0LQQvyhcjrnjGMCoyxXJJAx1Jp4AVSAMg8cnqPr60gHUEcY/iGaEgFQlR7enr9KfkkdcDr60wgKDgc/ShSdpGcqOtMQ/JLYIwR+RpjEKSMYJ9PWhs7z3+lCgA8noaBbiqvIyST1GeaeMdj/n+lN4QAknp2FB+71zk/5/nQTsx2OnQnHSmOMLjGcHOMckU/IBAOQKQA8g9vwp+g7iOzKOCOnQc59etO5BAB5HbPao2ORkg4PbtTlG1gc9f0osSB+ZWHqMetIM5UAjJHIPpTuvAGATn8aapIcnuOpA4osIeW2kgqfQEDg0mCScEr0zx/KlyEwQSB0P1of5QDk5zge1CXcAWIugOcgDk9MmgfKOAM59KVAdpUHApBnJyOQaABs4LYOe3PUUo2kjcpJHSkZTnAPA6/0pxUrgAnP160+grCbSDjHHt0o8sFgdoJ/kfY0/aQoBIxjk85NAGOCRx6Hms79hjCTuxnk+g6UpbPHQjvjpTgvIIGW6e9M39DgHnHrVDGSnKAAHn1FReaVGCABnpirRIL4J4Gfriqlwp3jBAPPB60EXK085CnHzEc4ArD1DUfLBILRexGPyrRnn8piFGdvLZ6mue167tpkd5QATxjkfqKhiOU8R629xGyRo7e7YryvxlqTLZzhnCNjAwSfrxXU63qAjdwrHZzwDk1498SvFaQ2siROdxJyMYwff0rjk22dNCDbPIfGmry3l6UZiwBKnnOeK5lmLLjPbHHpU17dfaLh3J+YknJ+tV0bcCcZA6+1NH0lOKirDgGKgqCuCQc5pCrOQWBPbj/AOvToI3kIRGGK0orFtwz8yr+P/6qq5ulcrWtoxIJwFwM+vWuh020eVgEjJx/ERilstNIIfGeeFI4rtdA0Iy7DtJRcbRjgVzVKiijeELs0/DOhMu1pfvcHbjpXe6fp4UAkY9zVbTLARbOOg64retYwGI9PSvJm76npQVkSw24444rQjjAwB39qjjXA4H5VdhhLAFu1YNnVFJjY06DPWr0Me0e3Q5ohiAOetWoo+elZSZvGI63Xpxk1oxKTgAVXiTkcVfhQisbnTFaE0SdsZq5FHnAA5pkMeeav20POcYNSxiQwYxVxIAOQKeI+c96srhVAA5qRryIlh+bGKspAPSlhiJOSOaurDjBpxsVbQq+R2xQ0G0rgd+9aKxggDgnoeKDCp54HPfuaqxNjOMB/wD1U3yCDjNX1iYE/KMegqNo88EcipsWk0VfJ25HemGLHvVzZt4IppQZx1p2J1RTaPjGOtRGMjAxV5wFwMZOOw4pjxZXgVN7GiZT8vrkDrSNAGUHHB71ZaAqAM5X0NPWHjB5x61K1FLUzHhyDgc1XMBByRWw0AXPWopIBjgU7EpXMWa3PYVTniK8EVuzQjaTmqVzDjg9cU2xcl3qczdRfNgetZl3BuUHsa6K6tupA5zWXPH1BGK1izCUddDnZ4DG4IHUEAVl38YVG4wRnJHeugu4igJ64PpWRdQGUE54IrsgzmlBnnmsWoB8113AN0z3rmrvTWvJyXyVVeM9BXoviCzItHRVySPpzWEbEMGI4YLyB0NdC30OKpBM801y0FvMERc5AOAOuawLqAp5hxhlwxx/n612upWpa8cgAFfu8Vz2owbZGQjHGDzg5rupS0PNqQszktUhRG81gFJJHAwB34/z3qO2femw5yB+PtV+9AlQ25IQ8sCc5OP/AK1ZUEhjlDMOMDIHFdq2Odo6vwdqQsdRcTECJW3DIxwO9e86JqV1oGo297Zt9oiKo6hucqMEAj26V82rJ5TCVSSAMgDvxXvfgmf7f4WjlWUOU3KrY6Mo4H0IyKtHnYiOh9D+HPFtnrdtJeRkJNbr++tGPIHfGfTIIP8AjXYQ3PnWpjc7ZYGDMT/GhP3h7+vvXjnh6zhubW21COLYUIhuwpIxGQMHI6Dt+FeiaSl7dQxB5cpCAN+BzwcqfYg10R1PAmrPQ9ChU3enMGGZYm35BznA/qM/nViIBwrKBIsihvc1l6PdusC+aGOARuXuPw9ufwrZ08xZkiQ9HyARggHnH0rQz6k0ePKARSUB/j4IqxE5dOuQoxwaa5ABPANVbScpOUUNsbGQRnH59qpBexoqBkE880BQOMDOaViFBAGCSDSZJxnGMY5qitheCuVI6/lSOoVyf5/596XhccZbPJA6mmtuLAgkknkYofkJikc0/aPT8BTTxjPGfSnHAwAeg6HihOwWIxnJJBxmnAjaeB1ycDk0AOMEgZPY9h9aGOWxjhuuOlUNISQkJkAjPJP9KytRcqjEnGM45xWnI208dT+f+eP0rD1qZVRweT2NZsbOB8VSfu3JJIyQcevpXlt1IGmbYQAG68813Xi28IRyTggEgd8159OQGwg+buB0rjm9SI6shmbdIApbJ546g1XuX2s5cABBuYdsVZWM+YSR0FZusYRJASQmwEjpkc4FYnRBO+h4R8QphJKCudss7KFxkgAHk+3H8q8+kZRI7A4ByfXOPf8AGut8e3O/UhED8kZL/icjj8q4yMDJGchiWI/n+FM+kpK0UmXEQfZSSOQOcDnn+tNiBkljAGBu6njA71KMGMgDDhwuAOOhH9KTIhLsedqlsnvwRxSNjOl2iYEnqc+2at6c378gqCApznt/+qqko2zISMg9M/r+NXdPQGVucBhtzjPf/wCvSZS1NhYTJbybR8xOQcdsY/z9a5y6VlcgjAHcdD713Nrbn7EoK4YKOT71y+qWQRmGAck52gde/wDX8qlS6G9tDFIxnnB+lPswpuQDlQeC1Dxk4JP5VGuFYEHp6c1RFrFm5QliCQST24qvGMSBeBx1NXJcbVc4JbBJH+fpVcrvmjK/MGIHfGPwosO3Y6jQ1BjugSCApbk9duDge54q74d1N9J1OKRHKsrHK55Iz/KsnTGEWp3KAZRpCOBjgjGaIJTHeyB+zYx3AqJxumiqbtI+0fDkyahotrqNuAxkjVgM9R3rV1C3TVLNZE4PG4HqD3FeZ/APxMLzS306Rhvg5Rc9V/8ArGvW3szArSJ9xhlgBx9a8GonGVj6qjPnimzn9CT7HJc2hbdHKdy7uo7YrmNQgOka8Nw/dTZVuOMnpXXCHZqSADk52+5qn4m04ajATjy5AQwIHQg0olT62ItJi+3Wctk4JaHKjPOB1H+fatK3nkW1IQ46KxHtWJpt2YNVinOcTqI3J6ZHT+dbKbrS/uIuNky5U+p9q0Cm9NSa2sIriMvIC0rk9+APeni9iFhPE4BaEbVUcDHAH6VYMbwpGwHygj6YrO1uwMK/akPylTuHtWd9bA1dkmq+G/8AiTGdFyWXdg14B400HyNSIlG1ipyuPx4r6UhvNmlIZDuXb8ue4xXkPjqxFzbveADeGOCR2rrozs9TiqR9orHkL2NzZkSQbiGHzEHFVDOJUlBALvxkjkc16P4c0Iarbo6ngYBB5waoeIvBJtpjsTaCTwBxXdzHEqTex5/JCzr5coBHAVh1qi0j2kioQcDoa7KLQZwzKY87RkAgjr3qG60Q4KPECGGM9xT5k9zJ05PQwYrsMirnDZ4YdRTJowqjAzk7vxq9Jo72v3UOCCAx7U2ayePDNETngsOMD1q4vXQwcWtzMlgEjDcMgnqowD9PStzR3OnypPHktu2sueDQunh8bONwI+YdD7Vo2FmTMECF2GBj1NaS2Kpx10O08Ja/Ja3qRsoa0lOWyc7O5P511/ijwsl/tuYCRtXO4HrxXD22hXcBE6RNJbsMFNvH1rtPDGu4RLK5Ysg+VSeo9BXnVI9j06d09TM0eB7cMsi5B9fWqes2Ept3KKWKfMGzyK7q50cAkoNpJzn3qo1udqqUBOdr59KlSR0ygrWPCriBzeTE8KzE57g4/wDrVU06eWzuwAoaFwckgcEdPzz09hXZ+IdEe2upQAQoY5x6GububEkIYlYDkHjk/nXdCorHjVaMoytYzZJWhu1Z1YMR1B5/CtOBRdpkojEDIz1xWTrMEscPmAMJFz82eh7UlheCGzSXfywxwe3FdKdzjaNDQbU3F1fWhOJMiVTzweOB+VZfimR/IdirFhjHPAHPb3rZs50tNbsrlD8kyFH38DI5x+hrJ+INo1rf5dmMTZ2AdCvYGknqVbQ5qzv/ACjA8Uv3lDrlc7Ccf41002rMMMhyxXczbcZ9f615zHcNDO6A8Bt3JHAJ710a6iYIGAAlEibcFiQh9Rj/ADirRBPqN4b7TZSpOVznocZ7UaXONf0tgTuxEQW75HA/pWPZSNJcPAPlZ1KnPVuKu+GyYoJIXkIkD7fmbB2nPX25pDNS6lxZ2Uq7eVBJbtjg4/Ws/ULwXd0oJZUA28gcjtWijxXGmXNoY90kZKrjkEZzn6dK42eZ4b4MXyiH8Cf8/wA6qxJpvqqWm4KdzowYheoIrB8SzrcXzzoAEYbhjjg1Lq10jS+YCHDgZboAcc1nXh3WqOgBK/Kc9OtSRczpBgBmGAewqPnHvT8bgc9uR2qMH1oB9ieCTyz75z6816Z8F9dbSvFloXchJW2lGwAT0Hb3NeXIQcDPOe1bGialJpl/FMjMSrBlxwaDnqR5os+tPit4cOn3FvqsQAjDAu/QFD7/AICvcPgH45i1vSvsLMPNhAxjqB7/AFHevP8AS5E8c/DSKd2yRbbG5BAOOv5j8q4L9nvxVJ4c8eDTp5MQysYSzNghh0/H/wCtWy0R401zR9D7j2HbgEk8emKXIIweR6Cq+nyNcxg5xnnJPOCOtWScqeBknODWydzlKu4RSYAIU9sZxVlSNuTkA8DAx2oeIS5BPtwe9QRqVJQ5GD69uM07kbFzBbGOh6HNGzKEjJPTAqIAqQM8Z44NT5AAGeDzgUFDTgBsDPqOtRtEMlSCR79KfyMAHnsTSZIyM5+vNAxqqOc9WPc0xsgbywYdAFFSHgjDc45IGD+lIwBO48n0z1/D8KCWNRfmJIzkYoUFDyePanISQcdenHQGhsehyO9A0iPG0HuCfzp2Rzk89KQAkArx8x6nt70jBTgZGD2/OhaDEHQ479MUAjaOBkc4/nSnnJGMevUUjcg8Zb1PrTuAKScjH/1qQ5GACAfbvTlbg87j0oDlmPB5yMnjFLUehGAowSM+9OG7BySAewx6UZ7gfnSZ3ZPHqOaBCMAFL54A6Dk00sNoJ46UrKJCAScH+7j9DQA20kcYP4U0rgNzgZAGBzgZ5pST2H1IPSlkB+Ugc4455pvGRhj75FIY1jwcHn1HX6UvlnAyPm6HtSMzHggt7CkOAOOMUxB0II6HoSacOgJHv70hPzBSMkjp9P8A9dG4cDI464PIqWAijndjnp06ikJBzkcD07UhcBiMbh7HAP8AjSkjBweRyQeKYlYazFdp6jv/AJxTD90jHH0HFPJOQGPHfHc/ypOexwwOMMM0biFLBupznjjNMTCj5eT69/zpxBBGRtXBGCOtN3knkjA6ZqRjgxyAeoz/AJ/SkQ4Y4698jig5zkEe/v8A5HagEAYB/DGM0Mu4jkYKgnJ59MUm8jAJwR3JxmnbQ20jGBzio3Pykk5w2Oe5/wAKCRznrkE5HbtTVAJDdSOM+1SDpkHH9KZuwCScnse2KfkU0RAhVJwcDnHJNKjlkBODnHHFCEqOvt2607kqSSMk88UWJAqTkkn2weKi7kFiAO/Tn8akLZA5zjjJpuCwKg4xjdkdR/nNSPcYMtxjg9+hJ/KgEMCGGRx15FIRgkEHB6kcH9KApKkjtweP8KYdRdxUE7hgZPpg1E65OMgHPJqRmJAzyemQAM/4U1gGQEDB6D1xU3GNfejMCSwHOT601lIBzjPUE9j2oIKqpHXoCeKVsKPY8Z9TSabAahIbaTk4601srwMY7A9MevvSsMYOBtwCMeo9KFyVIIyVGc9KLDuR7Rg5OTj0wKbjGQMgHv2NOVzzgLtz1Ldu9NBAAUAAAngHp1ppj3BgcYLbcc8jOB3/AM+1Q7SASw25XIAJI9/605pAOpIJ78gE/wD66aCGYHqD2PGaLDIcFuMnaG5JJBH+P/1qRyEBOzIHf8P/AK1SFTJG525Cjv0J9KZIQI8sQu4DJI5/zmpsAMeOvTj5ehPeo3B4YAeu4U8hhHwNuRgEgf5796jiJVBjOQByepPvRYLlzJ3kHGBzweKaVO7aDxngjnJpEBYEEkjOAOg7/wBKcVO4AEDPUdTisbGm4m3KjIIcnOO2f8ilETMVGOAcZAwacuMZ565z/TFMcFJMHOWwRnpx/kincVrEkIdi5IDDAG4twR/n+lPYBsAnkH0pij5yMgY9emKcUAJIOAT26GjcAAIJBOT6D0oVAzxsSMrzx3//AFUihQPlPHXjjH+cVJndjJ7duv4UEi5/iwVx+velBJY4OBwcnPPFNZjjCKCT95umaFIQZHU9ieDQiiQZ3AAcjqc0w55IyQOevOKcjnJJHXsRxSfdAIIXk4wcVSEwU7lJyc9gPSkUB9xDEhe+elKVKksCxz3A4NAVizEEOzY4xxjn9eRQyQ2Hghs5OOegH9afGN3IQKMdjyaaschyxAA7j/8AXT1YDIJwfTPWhADAAMc8gZ69fQUcmPGSD14H6/SiMl2cYUDHUDk/WlbcMDAII/h45z9KdgGqAwGRwBxjsOn+NG3GRkZPpTl3oQGHseeafJGHAxw4znIzkfjVWAjRgvzsADnHPfk4/pUhXeQc4HXimAEYyACecd8U9Ac8ADnipEwbtgDJOMnqKVVIYg9OOCCfrTHHO0HkjIx+VO24AUjGP5U0TuKwIJIUjjtg4HHalRwRkNk45BOP8/8A1qaRjoMDAz/XH6UMHBXGDnueaGIdwgcc7hjnGe9LljjjaDjCgYpBtOOenGB0B/xpVypJJJJPOfTtTW2oxyAEMCSXbI5ABxR8ojxyoIxnpikB2cHAJPHGaUMCTlsZ7D0p+gXEcDYAGbOOD3p8SlsAtge/Q1FnBByMZyOMHFSKQOQNwzwCMZoCw4Ox7DHb5qVSFzgnJ9TTMrIDkcA/dBxmhX3NggDHQ5zjvQA8MVUg465yO1OVicEAjjkEd/xpqMc47g5x6UKzNICxOR0x2+lADzkKSFOO59aRlySRlscdP1o5Ax1BPU9SaIsDBPHcj3pgKeGAK8YHOe9N3joWLbjhcnmng5wQcEHjNI2WyQOM5P8AnFSmSJxHkE9BntSqSoBA4zkdwaVmXkgYI/WlB2qoJ9eMdf1qwAgcjPGfT/Cow3IyCOvA6kU89wSMZ9OaYSS2eAPfjmmJj/lJyBg9ST600/Kxzgg9j0/zzQw5wR1AII6/lSBQcAA5HPXOR+FArjycgkAH29KMdsnA7UMPlHYDrnkY9KRgVb7o498UCbAMx5zwBg4HJpUA2ggfL70YJY4O3ngfSgfKD69SelA0h+7DcDGOh7HP+f1pAflGCMnP50Eb/fPUdKVvlIAOcjv/AJ9qaYNBkgAYJA701vmJI6nGcjGKcV2tyTleOOhoJ5xjgetBA3nOCQeO5Gadg7RgHHJ6UHCnOBxwSacuONvJ9+1O4hg4yDkAduuPU0oA6AnceeCB/OgN2cMvfk4zSKq7wSOgx7mkA5SSxO47QcbQOPelPc44OccdP/rUDrnGP1pyEbACSD6HrQx2EZcYyGIPcYp2SwGTkA9+tNI5AJPA7HqKdgBc49/pTGMC8hgc+oJODSp0we3rzQ7DbnBzngelAzgDI59DSsIUtliQePc4pWYKOeoz1pvHPHQdBgZ9KM73HJOedvp9KXUBAcNnGQT24z+NBkCKT6nPA7f5NKWG4Y5x/jVe4kJBUc56e1MB7S7uRgDGOD0qleSuYGMaF5ADjk4Bx1/+tT4oS68AE+h6U55RHHtb+HI4pdCDmEvJZfPkddjltpB4PvXLeKdQEQcAg85wDmpdZ13+y7yeHeqkMzKGH3lJzx9CcVwfiHXmmZi8qqefmOMfj+lc85dASuc9r+pLDbySt0AICngk/jXzJ4/14apesIpy0e4/d716R8X/ABdHZxJaW9wzTOCW2c4rwaV2fJdieeB1rCx7uFpcquxwcvndnB/A1KISUAK4HOD35qGNC2TgZIGMjPNaNpGWfJ6t7dAP/wBf6Uz1ErGhpOnCRQSoB/vZrdsbARxkOS4BON3fPpWfZq0RCAjYeRgc/j/nvXRWloZY0ROp7VhOdkbwjcn0fT2uZiAP3YOMY4PtXpOi6YkAGBgADGOmKx/DOipEig5IUY3NyT612NvCIzj1rgm7s7YRsW4E8vG3HB5rRiQc4FVLdOcD8607eLkCueZ2RRZtIuRk49K0FgGflNR2yYIB6Vd8rGMHI9a5mzqgrBBFk5zzVuKPtTI0A6Vat05GKyNoodFFkgY4rQhj6ccVFCnQ4q/AoNZmyJoY/QVowx5FVIgK0bZCo5qblpXJ4oA2OOT+VXY4AOAOajgAA6Vo28QI68ihK47coyO3HXFSpDnGTU2wDGD0qZbdtmTjPtV2LViBU2kjpRgE4PfuKtiAEgnn+VIINvygcUWCyKzRnIB6fSmNBwecj6dKvGItgdMVGyPG2CmR6iqBFRrXjHSo/s+0EEZFXzGWII6im+XkHjkVNgdkZ5hTaMAYxTGgI6Dj0FaXkHjjihoc44wc0WMkzKKbMjHNMC8/WtRrYN1HNRyWuDwO2KjlZulfcy5oiV+UkH6VFhu4rVaE9Mf4VBJbDBxRYdjJkXGc5qpOg4GDg+grUmiyAMdO5qjNEUz1xUEdTFuUB6cGse8Xk+vrXQXUYwSKxLtQWIrWJDSuYN383GKpS25K4A5z+laFwD5pGMimtFuUHFdK0Oee2hyviC33wAE/MXA/DIrBubQQtu6jvXX6zb+ZEQAcryPqOax7uH5CMDOM/WuiDfU4JRvqee6jZA6k5I2hgGUY4GOvP61yOvWmzUJEChnYZXOQK9K1WzRplcD5lBIOOPSuM1+2MGopMeAVPzfXINdVOfK7HFUgecajAXmO5QDkjA44z1rKvYWtpMj7vuOoNdHeW5LlxyOvTj/OKzri18+EqdwI+YFRyR6fTivRjI8+SKNs3lxDkMgOBmvTvhb4k+zJdaY5GxmEyKTyeob+YryqNijGMnaDnnGa19A1R9N1S3uVYoY2A4Pvg/pW6OOrG6Psf4bTObK5zFvuI08uaMjIniIOCOOoBP4ivSvh9cC9s7m3Ryz2jqnzdSozgn8Mj8DXkPw21p7LSYdZjPnC3mCsAvBgbAYcehwcexr07wjcCw8cXc8MubG9URbj0JYAqfrkkf8AAjXTHQ+bqq0jvpS1lfDBJjkXcYzkgMOuPwP6VeictqFq0RGx42ViBzxyP5ml1S2j+wrcklSpVjzkZ6f1qPSSRYI5Lb1YEjHIwx4/L+danK1Zm+FAwQTkdTUTRKs8Tr8ucr06gj/61SBw0YfIJxwQM/WobldzQYGWWQcnr0Pen6AWs5PByMeh4pVHBweSaRQQvTrwcdqVgVUt7cZPFMrUMAEg8kcD1poHHIJPqakYcAgdu4xTRwo+vT0HagVhdoZSCNwyO+MUgOcgqMc9utOAAzwOvem7vmAwDnrmgYoAC4AyAefao+STg4PtUgbGc4zn05qNvmYYHA60DI5pAqkMSSBn0rmtdkVFdieBklj2+tbt5MiZIy5I9Mg4/lXL6xC7ROz4JAxgcColsFzy7xVKXdiGwoJGT1OK5IEIcqRhu56Gus8UE7nGcEevTNclwCwBxk8iuOW+hK0ZEjYdzkkYHA6CsrX322s8jA7VU5IPStVcI7kHGT06Y7Vi+K5B/Yd8d2f3bD/P+e1ZnVS+JHzn44nU30qIqggE8Dr/AJzXKQkYBI6+3Wt/xMrPePJ8pAU4z9f8/lWNYxb3AA4XHPr+NVY+kgtC1bsJg5AOUYEg/Tv6U+9Bjjc7eSvyqfXNQae2y4uEccyKABnjO4Z/HFW9Q4iCEHJXPvjjP86k0RjY4jbvjGau6XmS4VMcE4znGOlVkUGMr/zzPX0z/wDqq7ogzqSoTkD8c5//AFUm7Gsdz0ixszJb7QeSMcDJP+cVx+soUnOQGCsc4X8xXpGiWm2NMZ4H6VyXjDRvLM+0kFXDAAY4rk5knqdfLocGULmVegHT0NUXBViMHr061sXERSbGMgjP41RuYSZDgdc5rri00Ytak8TCa1GAN6t09j/hVYqExjgKwIPv0qfTsSlowu446EcEGnT2xt5WQjlWxgjmmKxa0WKR5JMAySORtC4ySTj1/Spr7BvC4IUkDco7HufzqHSN3muFOAFLZ6mn3rh5CR8wYBlKnp+PegVtTvPhh4pk8O63ZysSqKwDA8ZB46/j+lfZem3Kahp8MkTBlkUHjng18FaTcxyae4I23MZDKScF+eR7djX098APGg1HS102eYtPAoVd7ZJH+IryMTT1uj3MHNbM9H1Gxa1vYJgvCuOcdATim6rYHc0ijKnnFdJdWgubYgDJxwaY1or2AI+YjIPHQ1597M9n4krHlesA6dqPkMP3MuGiYjgN3Fa6yG9sorhD+9hBBA6k45q1408OyPpbSJglRuRiOh9KyPCLObjyZBiKRSDz0aupWauZLSVjq7O4F/p8TKOo6Z6HvUN1Hus3BHy9DmixtTpd+9oSNj5ZMHjnqK0tQsSkSQ4PzsvI+ormejOjkWxyskhsYnjZyV/hUnoPasrxVo5fw3A2zkqScCu51rw15ypIidP4QOtLqOiPc6KsPlFm28+gNaxnZmXs0tjyz4aaOZXmgA5Vd20Cu/tfCq6wJIniVgPly2Mg/wCcVF4A8Py2GqIZIiCzsgG3BI7jPpXqltoTNJIUiKJu+9jrW0pdUYwhZWkeRa58NlESARKXUfeUVzH/AAgf+kiOS3EiN8pOK+lG0MyRgMox06c1Wg8JIlzkoCG7Y701NsJU4b2PmnVfhlPZ3UUkUZeFiA0ZHB9/as7xP8L57SEXNsm+Bh80Z6qcdq+tLnwlE0QBT5G46Z+lZ8/gq2gtJd4DI/ADHoRXVGUt0cc4Qvex8Rw6DIblInjZZQ20DHPWttfD91pl5E4QtkjJxjivd/EPw+sRdfaYQTLG24NGB1GMg/gaafDiXqlhDlAoLFlzjNayqX6GCpxTuZfhXS0voFDpztHBFS3XgiCC5aQRDe3VsV0+naU2msrxQtIhHzHpg1enkeRseWc56GuRp30NYys9DjRprQgIASuOp7VHd6aNhcqSR6Cura0aTOV5WgwlowpibHc9MVk0aqZ5nqeix3NwCUILAqR0zXO6n4SEMbBY8qwIBHUHtXqV9YoHAMfAOQRxVafTkmUgDFNTsae7NWZ4XqvgyfYMqcEc47VweraNLoUrxSJwG3K3JBJ6AfnX1OujRMjpIisD6iuK+I3gUahp++3T94vPFdFPEa2ZxVMMmnY8Jh3yq8cq7WXEkZx1I/ka3vE9mPEPhK1vCCJok2sCOQRWNe+fatbmZFQxMysCvBXP9P8AGuu8Lsmq295YA/JLFvAPr3/pXY59TzYw15WeCz7Umd9pHmZYkDvU+nyeZDKHZgY1x83X1BH511uq+Dbm2uJ4mjJCyEKSM4Hb6CuVhtXsNWe3lAAC53Z45Bx+RFbxkpbGc6bh0IFuninV8DKNwRzx0H8630aLz5Hx8lxGTkHuCPz61hrGJLd2X74PAPpU1jdsFVCxCgkbTyORiqMWrm7YTvFeRSZwCpznkDHH8jWB4giW2nuQXBjD7lI6YYZqe0vVjsHjO7zRLnlc/KQc/TnFQand/aUifgsI/LZceh4PFMVjELE2xXI3KxKkdwf8imBPOspFBGQ6jJHsaV/lOdvJ4ANMif8AcygchhnI7EGkJoorlXI647daj2lcgn86nc/MB6+nrTHQlNxx6cdaCRkZGcdR3qymGj4J3hgwIOO9VEIyTnj1qzABknPNAnsfWf7NfjJbjRZ9Cnw4KAAbucD0z9aoeM9Pl8LeKLDW4UeMLckEpjOVPU/UfzrzD4M3z6Pqv2yMNIIQNyg/wE4OPfpX07448Pp4h8GX3lx75VUXUbLyR8vQD+ntWkddDxqtozfmfQXgjWY9Y0Owu4mLRTwq6n2K549q6jcGHU8+vX1r55/Zm8WPf+GJdLnb9/YMNozyEPAHP0r6EhH7tD1yM8jFbx0Vjz5Jp2H7Mc9/1qKRCkgfoQACT6VMWyORyOxpkjBlcYHPYHFUZjxnYdpGccjPIqTqAP51Db5aMEDp2OM/jUu4HJB6fkaCkhGJ6gZGO570KOhBA+vBpSdvODknOKaByBx7A9BQK2omAu7J4PU03OcBScnsT0p23aTk5B7Ufw4Bye2e1A7CgdgeRxkY4pjMVbbnBHr0P0/OndSME9e1IODwB/8AXpjAgkDBAPUZFMBOSCDnue2adI+wrgjB6Zzx/nFNIw27qD0wKAADjlie+cf/AFqazDkEggDB9aeR849DxjGf8iozhRwMnPOaRIqgKpAAz255/GmDoRyOvBOeO1O4ySBgjnI6UD5iTuOR6kYIoENyVcnPA7npSjDfNn3x0pcKHbPJxj6imDKjB6DgYoCw44HGBjtzRtPIHHuRmhsJyc89TxxSRsAxII6Y4H6e1O/YtA5LAZ4OB05FMDMTgDkdvWg/M2AOx6mgqAxBPA/KkITk84H86MHbgfdzwM0vOSM8jr7UjAgHgZ45HNAxPu7SOR65o5Kk5GPTPFBbdjAwcZoBIIwMnGSMn6UCGM27JXtxx+tKjdUAAIGenBFGDgEAKME7T/nil4I3EZP15pdBLcTZjGQMe3T3pGXdxjHQ5Ipck8ABgOOvFNYbVJTHqAOT7VOtyhGI4OeemaaBuPIB+opy43ZAIHqe4puOpxgjpjt7UxC4JBynHcjilLbcAE8Ejgd6QIMFQMZHK9adngAigYquMnj8+MVG6g4wQSDjnk4pxyOSzEUhKgEnGSOoOc0IaGyYIyTlR0x2/SlO0rjGQ3TJ5JpOOck46YJxSbsEADAHU02MjUhMLkAn8eaUEg9efX/PWlJIzkgkc4HH+e9K6nhgfqDSAQ/dPHHGD/Smgdc9/wDGhM4IPY+lIgOByOmc5qbiuMcDqFwo5B6/XrSxfKSQAD1yacXLdWGRTCDzg5OOhFNajAoSRk556dz9Kad8a5HOBzn3o2kkDnj8aNoXg5YAZIJzmmNERIkAzj8T1pCoC4B6cnuBT+GwQThs5yORTDh1wvfoW9KBCuQrHA6moy2fqTwB0FODdOqke2c0xMnOCcnngcj29/8AP1oBiYIUEZOeueKN+0ngFgKRyHRTgHjpnA5/nTQi7MZOR029PypaCTtsNblQAACv3cdB7daaJA2QBye46f54p+GQ9CrZ6Y/p070wRgAn7o5wKm9jRDGUKXbOCf5j1/OmOSxILYA/hxz+Gac4XcMHI6nP+NLtBJOMEnrTWoELglSFB/DAP60DAKhgSB6Ek1Iy7chTyT1PPHoKYAcZ649OO1JiJlZiw3HOAMYGMZpWba2MDGMZHWiQneBnGfQYGaa+F+UttOccdjWXqa6jwhAAAJ7ZJxSsSvBOeRgHsaEBHuBjBPGaXaQSQcj+LJ6UmIVFLOrHOcevAqTcnJ3bRjHzcH8qjUFioJ+pxwOmOtPY/MABnPbp+VSIB82RngDuuATSlSMAjJ65z0/+t1oI2ng8jjmgyM6guASowcnp/nNUMUEYBCl36dMmgcqGA4yT0/z+VR7wPmJyw4yO1TcbTghAB1XjimhD0wqlSOMcUyR9zDjAxyFOc/nSKo2kKDgHnvgUnDHDIM47dSfpTQhxHykj1xn/AD9KaW6BSdxPGeR+A9KXcWUkD3APHfvSb8kHBX2I/wAj8qpEseMswx1Iyfc+tPi3KrfLtOcHuD70sLApxngfrQjbmJByMdj3pFIFTDMQThjnB60/aenOcdabHGWG4gkZ7ZFOCsrAZwAcYxyT/wDqoAQgBQQMcjkenvSlyWyQMkdT6UnmFmYkZBOB7U0DaTjOB3PGKq+gh7IAAcjIPT2qMErhCDkDdnOeKeGyqgjOTglfT1o2FW3HGQcDjHA6VDExqpv53HI6ccgcVIfm3EEKBnIPJIFRq5BIJB9c5zj8KcYyoJyTnqME1aQh3TG4YPHKnj/PFJyWwSM5P3c0nmDB6kDA5HShD8xwOO2c5+tVdBuS4IyM4I7Y603lvuqOTjJNOOYwMEADkn2qPaVY4IJJ49KlvsTYecgDIGM9xS7RtJYgex7Uh+6MBsY6jg0uAwAUFgPUZzSBDyMbxggevrTR8+TwBnoGyadsMiqwOB1zwc00AsTwcE5xRctigAA5APoOh603LBuFHT8DUpQKuCMgkcD1/pTXfIBGQAOnQGmSCAjvg9uO9OXlgSOQevtSHAGcc9OetJtVWfsSAfYVSAkGNoJ6jj2FCtu4AOcckU0LgEdiT75/wpVXnPTPI7VQEm0BiAMD64zTDjueM4B/pSFev8OOeBmnhMnGQR1BJpWFcRgOcjkYxg80qgkDIPvnikxkAdeenX8aUHJBXJJ7YOTSbENwV6ngDrihecD7xH4ZpXxu4Oc9QTimkEZBBwOMY5wKYDyCXBGAPbml2iNRgD1OaBjAA4JyaAdpwc++f8aq4rASfLBycjvnGKQkYHPIpXHIJGDnkUnOefyFITEBDDB+vNOBBIAHPf3oOS3TGfzpOmcHmp3EO+6SuevTd1zSk7h16ehxTQ2VxjcfU9qcFIPIBB7E4qh7jQAuTjAYAbR0BqRVBbuTjjsRSAAZ45PcdaCTuYANjAwQKEibWBFGSSOPQfz/AJUMAuCOh7cCkA3MuAOh5zgCnHPcHI/hPSnYQjAFc89cY5FOAOAuAc9T3pueASOhxjpzTiDkgEEjGeaNgEbOOSW9icAfSpAflGOtNBw3v70mMEYzg9QDipTAFILgsSfb0p7qQwOcY5pEA56DvQxypHUj0GM0wE4YYBwc8AilK9D+fHSk+ZNvGRuzn2p2QM4XA6AelC0ERsoJ+YjA7A0hIRQCAvORt6mnSSgsRnOML24qvIgnwMnI4PHWqJ9BWfzCdh6HBwM9O1Vp5HjYjoG4OeOlXFHlgAZGD3GORVS+JQ5K4zz0pXEPgBKAkbgeeD2qO9uIoY8kdBnHUiqsGopEChlAxnChvzFc74i1qALJtcMwIDbR3IrNtDPO/iHdQzXm1gHAywBGD6HB/KvBfHeqI7GC2WWS4kPQSHH1PNehfEjXJI3BRipBYbl4yvpXA6bYmVJbyUDMgIQMOQvtn/PNc0nc7KSstTyzxDp/9lWbtdkyT9S8hyTnnNcO3zyIPujufQ+9ei/FW5/4mIg4KLwx7kjGK85lk3k46VK1Pco6q5ct0RMnIZR0zxitTToWkVTgcjpnofyrn7eQMwUHgHmut0uIBgUzg9AfT3pSOxK5p6fbFpF3rnJ6Z4BrtdE0ksyvgD2FYuj6Z+9QBgemTnNdxZRrbEBDk4PSuCrqdUNNzd063SOMAAbgOa1o0Cnnt3qhpyEqDnjuetaccZ4I6elcLb6ndFaFq1XOMjmtW3j+XrVOyjGeRzWhGpA4rOUjogXLZAcEHOeK0FTgGq1nFtXJ6itFFyCCOMda5ZSOuKuMjUAgnpVmEESbevt6UwRYAyelTW6fMCBxUXNLF+FcdBVuJcc1DCmV44q0gwQD0rNm0bIngTvWjAmcDNVIFH+RV6EYIA6VLXYq99UXoFxxir8J24J71Qt8Y46VfhAJ9hWkdDS1y7Cgb5iv4GrUUYbJPpxUMJ4HBxjH0q1GvQZx71poZWYvl5HGcU1oxx3/ABxVlUPOCR9KNhPJFA0iuI8kk8GmyQkoDgY/lVjaCTkc9qRWcAgcAmqasJOzK6Q/MPalkQdAOnpU2BngdOMU0n1H4GkN+9qVSnXAxz2oMeDzUzphgQee4o2nv60vIS0dyERY4yfqKY8Q5wfzq35eUH9KieMYwaq1ilK+5nyAqRkZqEoMZB61faIJnOcdPXiqzKRnAyM/lUNaXNlrsZ08W0k44rPmAbIranTggjqKzJIyuc9vWueW5pZWMS6jxwRxWLewjqOK6e6QEcise6gHORTi7GMo3OYlt8HI6k9RVeVdqgAZAzkVs3cHQgd6pSp1AHHriuuL0OaULGTdRBwSepGKwL63CgnoB3NdPcx8YrGvouDkcfnW8ZHNKJx1/CZDwBgetcf4mtgbcuD909RXol7bcHA4PBFcxrVkJraSMDBPHSuiOpx1EeXanZmOzAQBcAYPQjsPrWVJZt8odGABIxyc+/pmul1eMx2QidWWVXCtj13cH6GqDYQgsOPyP0rupyujypI4rU7Q205GDjOAxPWqpcIA4BU5Geep7V1mvWCshyOcbgPqM1yTK0cghB642hjjJ/xrsizlkrn058BteXUfCs2nkh5ElEqgc7wRtdSPcBT+dew6Bard2d1YW8zLdwKs1swPIUYYD8MD8q+Rfgbrp0rxH+8dhErIxAOcjpux+Y/KvqzRfNl1q2ubY7WBMcuB0GBz+I6fWuqDPnMRC03c9l0vXV17QYGxhzCshXPU45/AHj8K1bOQNEzAEI5DfmBWL4bSN7FYgu0hyMDsckkitjTZM24RsF92M9c44z+n610HnGvbDaNuc4OB61BKm+6iXJyjljxnPGOfzqZ28plOSVbrjsaLFd0jykZBYgfSmFuhOqEryPl9aVsnI/rwKOoHyg9+uMGkyAeTgnp71TGPbBwDnIJ4A4pjISRzxnoRTl+ZiMc84z603hWAx35xTeoBwSMHgdAMUoIUMScDnn+lIAMhRgAA96jZyAcHcOvHJ71ImKwPUdjg5qGSASkbicf3cYqcnIzg4HrTtoI4PGcjFArFR4EjjzjJ/SuZ8RMfLc5OQMY/rz+FdTOSRz/Cc9K5TxGR5DnGSBnis5bBc8f8Stukb5QwbjjBH41zTcMc5yD34rpPEzE3LDjPJzXMkH5iSNxPY5IriktdRojaTZIAeNwxWB41lK6Levg/KM4HfGc1vyRCTkZBGOR2rnvHgE/h65RQRIUPvzg9vripudNH40fNmtEs4Unkr94EEZxnr+IrOsHUPsUjOOrc59f51LqamW6lJDINxUK3BBx3/XiqFk2QH+7iTbz35x/SrPpo7FrmCVWHrg/yrTlge4XJIBAYD5geOv8ASs+Y5GRkknPXpzV/TsXEskRIAbnk9OP/AK361LRZirIFZxz8/Hyr3FXtKATV7YkYBbPPbj/69U7wGG4JHIJH4irKsttcQSgZwB82eAfSotozaKPctCG+2Q4ycdO+KzPGNkXQkDDMpAOO+OK0fCUxuLSFhjGB05rS8QWH2u3BAAZG4J715k32PUgtDxHVItsVtKo/iG4jmpdZ04W8+R8qOdyg9AO1dHfeHw1vcQlBsUnAx0zSGz/tfw1E2MXUS7HOOQR3/StYTMZU9bnnxQ212jgjhucHGa6DU9LN1aRSxICMfMwHUgVXv9N8yESouXBwVHXrg10XgKaK7WSxncHgYz19q6XLqiFCzszi7ZzFPnkAnad3YVJM4DIQcjlfT3rpPGXhabR5vtCqfKcg8e5rmZIyBgE467QM4PetYy5kZyhZlnTgTIQPvbvTOB6V634BgutOaLULcFZFIYHHUeleX+H/AC2u4yxyu4KQe5r6V8EeFWs47bzUb7JdBdsh6Rk+vtXHW1Z6OFg3qe/eEtQi13Q7e5jYOWUElecHuK0oLAKsiHoxLAH1rz/wHJP4W1O8tGBktJm3KDnKN3x7HrXrEEYkUEfnXjStc+hpxa0Znah4fjn0zZjgc498V55b+Gzp2szQNEQGwVYjGD7V7PFAJEAxgDqarS6FFPdpKRucDqaqN+gcurucGNAku/3pHzx8kkd/atOztEv7RnYBXRgACMHg8/rXcf2ZEAFUKq/TvVJtDjt590fCFtx9SaJJ2KRm2+mCVArJke9adl4cEqMgUEMNoPWtGzRIwxI5J4Fb+m2nmZIDBRx0/OnRhd6mc5eRjWHhay0u7guUhEkkak4IwNx4HHtzVmxt0jtpGdcMZCcHnjJrZupFDFQvOOmOMVjXl3sBAPau2VonL8er3HKkRO4ke+ar3ep2FlkZBOOWHT6Vg3+otE0YDMc5ziud1K4e5YEE7PQHr9amNS3QzktdTo9U8WoYEQE7Ac89Se1cvf8AisTnajHIyMt0FZl0ZbhwoPJ/iboB6VB9i8jvknqauVWxKgmWINVnnj8oqGG7jI4H4dzV6JZVjVYopAync2VHfpwOlUYLfylBLEUTSHORkD16mnGrcxlC2xbmluxwIlHmN80sjHP5egp1vJIiss6BlAJKqQD7c/WmWzCVMJAXkzyS20Y+tMnikgYEAlhyYwa05lYyUeg5biENiQPGOuSp6fUjmnvslUhJ0VeuD3p5l1i/IidIzDj5Yioz+YHNPk07VNOQeZaReUy5IB5HTsayepoomNfRQSYDFc5+8BWTcW4HIYkDgDHaut+3W5cxS2gB7FuP1rNuxETlYsKe3WueRvFWOadSoGeSKglVZ4yrgYwevetqaGCZhlcEdCRVC8sgrFo3DDAyPSszoR5F4j+HVvqF87lNoPAbHSsfQ/CUugaijEhlBwGPcHIxXr0sAldvkxt4571Su9MSZQCAGBzkVftZLQ55UE3dGBqHha1u/wB+YgXdQvtx3rw7xt4Gex1Sa5RDsU5wq9RX0rbQYXY2DxWHq+iR3zPFIoKng8daunWcGROknE+PIrae1ldSjhSxyNpwQT0NPfRJ7a2llkRlKtxxjOTX0rdeAbT7TkxDYO2KwPEfgfzIiqRjAHpzXZ9ZbatscTwi3TPBLCOWS6dSOWRhj9c/Xio/Kd2JC4J6DPPFdhDoYstYx5bZGR8xyOv6VBr3h42Epl2MAckhT0zXZGrFnDKk4nEXEAYOwPKgZHrVGNfNwAdmRjB69Ola99m1L8FBjkenr+FYzOHQttww7jqa2Tucz0KUqkOykfd4pYWEiGPPQY47f5xTTksxJ5LHOKfE+G59fzpmZHjYpB5A/WpYWAII45xxTcfOw9D3pUX5SVPOOM9jQSei/Dm+XS9Vt3kIaG6QwsnYZ5H4givrb4Say2tRrptyRuWNoXUnO9cYB57YJ7dq+MvDOw2v2hn/AHlvIuVj56g5yO/Q8V9X+BHGljw/rKFkjlmihc4x1OBnHQEHv604s8zEJJ3K/wAM9UHgj4t3FpK4iiupHtieQG5JGe3tX2Jp+42ybxyOCD2NfI3x70n/AIRzx/Y67bLsFyVdjyRvzkn68HP1FfUPgXU49W8PWM6uHLxKzEdenc9zW63ucFXW0jo9uF+YLkdMdajkARMjJ4/hHQU8/Xj1qK4kKxlM43cZrU5xLXKxLnKk+v8AI0/cckHJ9x0FIi7I1UdqcMluTn60CF5ZQcnHQY/OlY5wO4HNCkMvIzznFKEzGSBzQMQrlgQOR7YpMkE5HU8fWlPIHIHPr1prYIOcAe54oGIR15bP1pp4YDuc/wCc08DnjkY7c/jUWS2QP0OaBMeTkAEZPr6UigZwfzo9jnB79hSDDDgHA755osK4oIIJDDOcjHUUjkEEHPHYmjAyAAMDoGFDfLwB06gc0CGgnbwQPwz0oLEknPOe31pDngHAzx6U4E7ipHUc4HSgZGxLAAjgHgg9KXcEbocY/Ogx8kg/jilZc5Unkjg9DQAxiSSScnI4xTs7WBI5P5Y9abgliD3owc5B5HoaAFcfeXvngjtSbwQSw5xQM8kHPfBpp+XkYJ64/wD10FChdu5uckdfSgk7QDgEevemuSmSTkH3qMAFSQOT0HQAfSmT1HkhSBjINMLDcAD14waeVBCk9eeD1pMZJ5wfakNiL0C5yQOhPSgPtc4OBzx1z0oZvboO3FN5AABP0PP1osJCnDA8Zwe3H8qRVBQgYORge/tSggEYJI7qM8UhRduTndmpHbW40fJgEEg0gAYnZyc4Jx04zStgDqQvHIo3HaMjORnHvQMXy1zkjOOCe/fr60jEsTjCns3Wgkn5SpByTn8uKOcg4GR7Yp3AGJBznB4HFIzhep4B5JoAPX3pSCSQcgAdCOKQhjAA+lK5yMjj3pGYhVyRnGQCORSDIU5OTjrjH/6qCvUQc/KRznqe3tSEHBYH5AfvCl++Rzk44JPP6UrNsGGUnpgY7+1TcfQYH3EHOcH+lCgqMk5PTk0xmHcA9uuSfWiMlkwo5yflPrSIEJ+YDOTngUruFcgsRzz6UbclsjOORx3FNKkEAH8+9WtB3BQMkg45wMelNGCSMnHcEcmk+YEKck9KQZ5ORnoQeP1obAHIA46DjPrUagkFTy3Qdh7/AI045ZsdATzmkBxgE8AAZPWouNbjeQRknnoPTjtSnsCSc9z0FGCeODgYGcj/APXSP94nB57DmqGRmIkFgCRnPH+f8/jTFGGIAKjOMAfoPQcVNJ8pGOvUDOCaa3IJ24AB47+9SFrbDVjAQADHUkrzzTD8pJIznPPT8qeW2Y568Y9aiky8eAvPQEHBzQ0aCEeYwZuB2BGP89KQoRlQSMHqCeP8/wCFSOQFGc/j6/8A6qiMgZjxu75KnAoWmghnzEkAgKMAZHTrTSdu3nHYk+v+TS7mAAzxnpjGew/KgsqAkEjc2dzAYAx0Hccj9al9wJ2AY5BOcgNkYA9OeKTyzkgk4J7DNPDeUMuM4xnd3NNAyrZy6scqCBgD0rJGooJOQD0zyPpTuFAALehJOBmmcqckHAGeDxjpxTvNRwQSQAQpx2Ppj1qiR0aiOQsOMrtwP8+9SDhgV4IwQcd6ZEAMgEgY4LDp+FOADMRkqOPf9aVgsEfAwfw56ilfYDgMdxGeOc4/nTSoAYgZA9KVVifLqMMB35/n2oQgjJDFsLgkhieAD9KcuHJBOSvI96cDuIJ/+timoMOTnjpx1qmKwgC7lDgfUjkUpUsRgcA/ypQSJAVGW54P9aXBaM7ievOOhoQCv/AwwCRjj8P8KR0O09cnjJ4Bp6jcjHO0qRgFjkgUMAZMAbSQTwPSgfQaucqzliBwcNx+VSITIxOTg4HHakABJAO48YHQ0qyZJJBDA8Dp/wDrqiSWFhEoHACjaAe1NL7mJIY88d/p/wDqpAQxIJwCerevpSZ3KADnPIJHap6lJjmwc/NyRjkZzTVwiBWOQO7dcU4Kxycd+Mf/AF6AN3AwPQ5zzTFvsNQbdoySRxk5FPCDJA5PXIOaRFKOQcEE5z3HrTg3zHAwT68GkSNUAEhgefQH+fSg5AODkZ6kcUMu3GM8dBnNCsSCADu9Of8AP/6qYhCcp1C+pNKVxnGePTvRwM4555/z/npTlbbnjnse1MmwE4wSB3OcGkCgoSRySMHr+OOho43Ak8D07n+lOA457DnFIYoBHB6dhnrQjncA6/MOuCAKCvOB09KXIJ4ySSeD/jTACwMeMNkdqcm09Rz1wB1qN1zgDg5zzwaAD39M88HNNCuSSPuIA5A9u9NyVBYjnryelIvQ4BGCM96XaTgkckcYGM/hRcQ5X3qR0ON3I/zilA6EfN9Sf5UqqFyMcjGCelNUksD82AT06EUJgLwFPXHQ4PSnIDtAPQ8D3PtSbsjOeg60EckA4Gc+lWh3HsOCSMEfz9qayhuoOAf1pz53EZ6c8UMMrjB65xQFgwMDHI6Uq8k7TjjGM4xQikL7j0oPOCDxnkg9/wA6Q0hhOWBxjH4dPpStGc8k8nJ9zTsdCeg4FIW3MCAQe9MVhvJ7fN064qT7qjBzz909aQKTnOPwH+c0qgAfMVUdM+lMQLHvwCAD784NJkbgCQcnjng085+U5yxPAAppByQcgk87Tk0CYjfJg5OD3ApOTuJxjP4UpUKQSBnPcUKoBJPfnr1oSJCNm2sMc5654xin5IIyOcZ57U0ZGAAcZ6Hml/iY8kA8D0H0oYBuHAAwCT7U5VDcgDGfXIzTMbmzxgdAB0p4yATnAFAWECjjI5/M06RcAHOD1OT1pAoJwDyO3rT8HIBwc8ii7JsNJyee1KVBUjGOevrQFAJPvjg9acThsAAjg4z2poaQh+YZIbI/OkHzeoJ6ZpQuGHPGcEEdfegZzkqBjpz2pNILCE4JAJ9OmRRtK9AAR7f1o4yedoznHfHejeAOMknqMdP8aBAPlUKD+Z/rSMSGyCcLwR7n/wDUaApbdkgjPYUrRnAJA6jk+lIQx4yCQCQTT1VVOQOSc00nkkjr3/z7U8tgZOcnOM0w0GsqtknOM9DVK7YHgnPGPmOAauMckZH3uOelZupSKlu244PrUy0JaOW1uVYlKxRgHPUdv/rda5K7tzLvLduwPJ+n5V0xR7y8beMAHjI6is7xE8WnoZEUEn723g+9Yt3VgXc8L8XImqeIo7XBXZ8zr6Dtms7xJcx2dhsUHdEMY6ZGOKtvMbnxBe30ZDFpCMngAYH64Arn/HeuW+nWdxmUFyuFxySe3+RWLO2lG9jwvxrqUl7qc+/jDYAPpxXNEjJ4wf51a1C4kmlkeX77OWJIweTVJScgEA56tnoKaVkfQ00ktDS0y3EhDNz6A+1droeniYls5C4yB/n6VymmgABiMY4AFd74bgUQYIySc8HPGKym7I6YI6PSrP7OAXJYNjHbGPpXTabEJSoAwAec/pWFYgM4AOADjiuu0yAJtYnGa86b1OyCNe1ACge/YVoQoODjio7eEMgJFXIQCRxwPSuRyO6O1ixboQxPbNaUCAnHeqtupGB/OtGFPmB74rCaOiC1LcEZ4rRjGFqrCASBjkVeRcKM9a5mtTpQojJA9atW8IA57UyIbuKsoMDFSabliJeMelWEA3DPSoYyec1Zi569aLDLMYCjA71bgIyT71Uj9D+FWIweMHpjNK9jWK0NO3A4HSrkJwQSPrVC2OWAzir0Sgnk8CnvsarcvxS/u9oHSrkJLc1ShXnn1HSrcIG7jgVqhS02LqAkcdfT1p3lsegzj0qGOTHGKsRZBBUkE1aVzG7QwjnDggikdcck8e1TMc4BPzDvUYBHUcU3tYSVyM4OPemtESMjt29am2EH1+tLt2jgFuazSC9iuUOefX603PJBGMHHNTlioJPBHNO5YneOfU1aQluV0AAJ3cD09KZKwJAAx35qw6YyCuCO1QTMeDtyVH3e5pPQ0Ub6kGN2STVZ48ksOnoe1W2xliR9PpVZv3YJHOfWpbNY6FWT7pGOKzrgdRWlITyMd+RWfdArz2PWsGjVIzbtdykdPcdqy7lOAK1rj5gfSs2YFj14rO1mVyqxk3EeVHsTxWdNFgnAramjGOBmqEqZJBHI7muiLMpIwbqMr0HFZ11GBHyPat64g5561m3UXUAZz2NbxkclSKOduLc7cg59q5vV7cnHHGcGu1uIvkPHJrn9Uti0TEfeGTXTBnFKJ5v4k08eU0mzcAN3HU/5xXNahCklsHUgKT9Dxz+FekataCaIjHGMZFcFq1iY4RGVyozn2P4V2QdnoeZVp22OfvgZrYEY8xQeD7Vx+rIBKkinIzwemK7CVtqk56jt3rktXiTz2HIUksNvQZP+fzrvgzzZKzH+ErqS18RWjKcFnCgE9Se2PrivtH4P35dLfByG2uG64UpwCfUFSPxFfC8TmKSJxw8UocE9sHOfwIFfZPwauf7QsLCaGQKlzbGSGQYIDnkKe3BBrrjueLjY3Vz6I0Bf9PnUP5cZYNuJwACOO/T+ta+iwvGgIOU3ttOOQMnH59fxrB8OyPKxneMpG6FQecg4ztPupyPxrq9O8sQAsCykDcBkYOK6o6o8Ms3IPlOoyS3C+xNWLQ7UVcYVRgkkYyP61UtZ0SU+YG2/wsecD3x3qzasRLMFbK7txHTHFWxIt7iMEHj165pjNt6DJJHQUq4DAkbue/WlCgkZHPage4wgjAUEkjJwKYzAHGOnp1z/AFqbAAYgcDnFREcgdxnFNaBsMOXYnafUjpmnKhU8dQe1OX/Wkc4xxnpSkfMM9/XrT3YhB8xIPXOMf1pRyBnpTiFRck8Y+YY4pvOc8DHvxUlWGSIWB5AGeRjrXG+Kk/cuQcDPJHP+e1dpICrkHjqCD2ri/FK7o2UgYLcEjvxWcttBSSseN+I1K3B2sGGTnPFYMpJYkHcccgjiug8RArPJuyCOME9MfyrnnOOD6+lcUtQihjuFwSAF45B5rE8WRCfSblQBnY2CTjt0rcJGNvY+3SsnXojNZyRg8sh5qGb09JJnylqsjpNc7Ad8cuDgYxyf/rVlbghjA4w5bJ9T3/nXS+IFZpdQUgeYJ3kYk9QMEAfhn/IrmLqBo5ED9AR1HQHnp+NWj6mGxoJIFneNiNh5BPJxmr9kY95OSrM2A3oCD+lYrS/vFZySSdqkDOBjj+VXpW8iKN+ckDocd8GmUN1oNHznPzYwOeMdagFx5sKqvDL1OetT3lyLjIAAcDk5HOBjNU7YFA2flPIB78VNi4ntfwwvRcaQgJ+ZW2nP1r0WW3EtvhcZYda8W+FWpiCWSKQH5yMZPOR/k17lpv71AT0A5zXmTjaR7NB3WpwN/ALLV9rjidSv0Zen6Z/KsHSLcaXr13ZyjEN0uVJ7Nzxiuz8YWgf9+iZ8pg35Vi3uhy6gbK6iU+YrBgQcduprNOzNmrs5a50Y2msy2sgOxjuUeo74rOu9Dm8NX8FzECMsCrDOD3xx7V6brWgtqYstQtkJliO2RRwCR1B/Out0nwtZahYpJcxKVUHarAEjPX+tVzPoUoJ7ho3h6Dxx4WSSWHmSIboyOQcV5RrfwlvNC1xI2QtbycK204A7c/lX0b4XtbfQIWhgA8jO5QBwOBxWxf2dpqsalihdWDLuxximptGqpx2aPF/DPwCnlS1lVwUZgzAjJxn/ABr6p0jwfAuh/ZzGPLjiAUFckEd/1rntBuIdPIjUZUdAvQ139nqcT2qj7obqDwaxnU5lqdcVFbI5q00VZpRJsGYuDnjIrprJSikHjFQ+WEkJQYB7DpU8LfLk9a86TZ3w1NSFxjGfzq0jYIOe/asyFwGHPFW1kwfQU1Kxo0akO2Q4JAJ9KffRIigL75xVa1YjB454BNWltywbY4YFueeBWik2rWOeVou5TtlD3SJkKuea6m2m+yWeEAYsx+prnGgMMoJH5VrxkiNT6Dv2reg7XuiKi5rEOpTyMCCcnqQK5u7Y8k5BPY1t3MybjgHI4JPWsu5VXHzetZzleRMYW6HP3kJZSSOR6VnSQ7lwRiuikgDccY9DVSW17Y4rPnsU6V9WYQsw+CR09RSfYQWHFbYtgFAApjQgdv8A61ZSmxKikY81qEGSSc9B6VD9lDLxzWpMip/9eqvnKDgY/CpVRoHBWsQrZeYjKz7AeMgcirlhYpGVBLYzjcRk0ibSQQauQTFcAcH2rWFbUwdI07UPGCQSD6kDJqvqNwMEB8uRzkc1IJGkXLMfl6YOM1DMFc5wCT3xzW7rO2hKhfc5+8jmnHAUe7AVSOnSwB2Y5Q9FJrbnhVn3SEYB6ZwOKQxNLGQANvt6Vzuo2bKkjmzp/m7jt9gKik08KCCM5rpV00biDu6fwnvVS5syjEYyP1qHUsbRj2OTm0xWyBxWZc6e8Wc8/hXVXFu4ckJiq1xbb1O5cEe1Z+0uw5e5x80ZiwT1qCU7+SK2dQtDyMVkOvlEg963i7nJONisbdWYHGT61k6vZ70OBWyDg4FR3cYdMYroi7HPJ21PKdW8PRx3Jl2c7gcgelc94tshNbuG5BXHFena5Z/uSwHTpXB63CLi1zgYPI/Cuum7M4ajTPFvENstsSjDPbA5zxxXJyFV3ggrjJO6u98V2qS3AYrzH0I7Vw98MvuOVLZzn1/zivWg7o8ua1Mth8xJPA9qUEhuAMfXmlPJ2njPQGmdCATVnO1YkyJGzg4AGTT4AxkAyMHPX9KZtKnJqaBAjjoABwff0oEd74EtVvLW+gELTOMMDjIB55PcZya+p/hXpDHwAyTOZAYhPGWH3Cp+6O386+aPhVfPp2ryske9LhAp+XIx/k19efCa3E/hC2jdWASSRFz6FicfQHNaRSPIxWxZ+NminXfh3FegM72zK2RnODx298fnW9+zP4kXUPCcdkz/AL20/dMAc8DkY79MVtXWgNfeCb7TpB5uIiqBucjqM/yrx39njUToPiubTHzGZlL4zwSvHXp6flWiOC94WXQ+tQd2eR0JyRUSfvmJwQq8LwRUKSeeiqDgZ+btn2q2F2gAAhs/eBxxWi1MbMACuCRyOw7UiZJOeec8df8APWnONoAycjgYHWnIg6kYHvTC2owKHJB/lTlY8AEAD15zS7QzAqR6UkhIyM5PT2oKGFcjIbryD1/OnEk4wBkDGcYpuCYzgknpknmgY56nA6igAySCDgEDsM1EVwSRge54qUt82B3PWkRQDkdjmgm1xm4FScnPTOO/T8OlHARc9uCwzShQoJK4PYY6UAbWKknB55ORj8vegLDW4BBOBnG7oKRmBbeoG3GQcdadgEMRwM4wRzSHrnnrzzx/9agLCHPbOM+uBSM20k9cDIpWGcAHJHof60rZwSvLH14GaAYEcDdkAnAz3+lRsdrYBH4mnMcEDjPqeKJAOOOR2Gc1SGN+70HPpSEkkYG3H900rc4z1z+v86Qtnngnp6UmFhOjAnjse1KclsAbj7cj/PWg8KcHJ6jPFHTIBHPXPekNEZAHJHI+uacBjGMZJwCO3uaReCBnk9ATzSOAg6+2aL3C1hc5B5OM85ppOOnTHUDAprOCOQQeOetC85cY25ySeBS1JYEFsHBbJxxjgUuM4GOnoKcACpIyGP8AFTRlWJPpyaYIQN2IwegB5pFyOM8D0pME4IXnPHOeKcQRkg9OlJjEGWJBJx6U3BIAI46emKUJhsk/iODSFgvUgY5zjikMRlYYwOD+FIvdcYPXihVIbrkg5z/n60/ngDue1AAcbQo7Y7cAUwjGADnA7Gl/hwpLZOTjnPvQctgnB47jB/GgBmw7i2SCeMHpR90YJ4PbNId/JwoOOAOMmnSLjaCwJAySp4zkcU7XEJkYDAADPGP8/WmHaSAucnjnORS7CScDn2701CeSG9QQOnHt+dJqw7jmXcWJYk9Pm71EXzKARt3dD2z3H/1qm4YgZOR+lRkIuCCzA/570h6DV+djjHA4OeKPvHJJ6jrStjaCFJPT5uQcUHC8ADAOPU4pIpCSrnHBIx0DY79/yqIA7iM8jg8flU5LAgkcHjGOKiJwckjrjOevtik9BsRQVcAtgk/KD7VG3OGJyMduRUjFuSMYA79f/rVGCOo6Djgfp7ULUQ0qVJORgjvyfakIx8xP1OQKViQhAHAHBHY0bRjBPTqD0oAGJCgkkjGOByaj3AkMvvyOD+dSgl0A7d/eojlcDbgf3iOtA7jNhcEAcD349qa/zhSvy4wc9TUsYIwM9MDJ6moCTgAnIGBkCmxjlkEQJJxkfxcfSmFcgEg7c8lT0P0/z1p24IQSTk8DFIVIUgnnqARx/nmpFchZuCTj04Pb8vekOFcnqM9T1pzMm5sjOCNpyeO3TtSKwwcHAPHX0pjJhncMgnsqkY/KlLjnJ2n+6V5oU5UdieNvAx7fypFZgPUjqccD9ev+Fc5qOwcsQCOfpkUqsvTIyvIH+ec00ZYnPJ9+1SR4cZU5BBxzwcVSJuJGQxyR1HQ8ipVJYupALhcnPT2P6GmrhjgE7Qw47USsUdQpJPRgDjjt/n3pjugXOQCMfLzj1P1pUQqSD1z9OKVSVOSOeuAQOfxpUdWlYYJYg84JIwfWldCB8HBKgox9enuaCoUkAkkk8gEUuRuIZiCOOF60bFaUADnnGeRkUA7dA2h2YHpjaSOD+dPZggABPI7ClGAGJx3GQMZpv3QjEcHnrkiqRI4p8oI6gHp09qC2SDgnjBPahMknJ5xkgUm08DjnODjv3pjsSkhVPf0OMVCpIYkkg5z06cfz6/nT1wcAjJ9BwfegschcnaCOSMEUEiqx2ksQxPQdv89Kl4KjB59ehHtSIoZ2AOQBwegz6UZ3KwwM8jHak0A2WQsThVHvnpikDEAlMrxnIHJ9qcWA3Iq5IHPHApiEABSMg9wOD/8AXoQEoBzggkj19KAQM4OT2B6UJuDcDAHUEf8A1/rRgL0I596uwAy/xMCWI6d/zoYcLkY5z1pQRhCMEH9TSjhOAAfYgDFKwmRYwASflPb0pc446cjsTT25hBIUke2DmjC4wQDx0xwfb0pskChBQE8d8dfwowWBGdrYHBGAaVQAwAAAA2jC4A70oYhMk5IGMgY5pJFBgbiSMH3GKCAMMD0ByO/ak27mwTxjkDnNK2WK7c+npxVEbgOpOR6k/n/jTVwWODkk9PanbQxx2AySDSKFbIXHA+uKEgsDbTjDcDutPaRlUbTg9zjNN2g4DEcdif8AP5UK3zAkZPTJ5x+FVZCHr1254HY9u9MYeW4IY8jBXqKduIfJ4HYgcGhHLA4Pf06VNrAPH3QPQ9McUin5jkHjrwfekXIYHORjoeoNSDqBnBHfHSncYMx4YnbjjjilGC3J47HGKaQEY5I4PI6mlJPykArx2PSiwhMDDAk9M8dc0E5yTnPcfy/CnHO4AjB68imkgnGenp70bC2FX5yADn0z3+lLt6jPt1oQHJVmJdVx15Ap2BwQO+DjsaLjTE434JP4UjNkqB13cY7ml5wAcn39aTbxjjrkiqWgBnKHIz7HkUgUMqgjAB6CnhRwoJUZ546CmgkoFxwTgEU7k+orZIJIyfSkfG5cZxjOMdqfnjIOQOeaYUIfIORjkGhCY4NzyRim8klSRx8vIp3CHkHn07UR/wAPOCOBuP8AnmhgJsOQAVzgdT2p8anfkjI5prKQpXGCffmpFG7AAxSBCdT14PHTNO2hdoBz+HQ/0oRQcEjH1705iH7AH1xmnuJ7iDgEZyT39KTOBk8L6DrTd+05JAA4yxp+Mrlhn69zSHuMaTcwPPHQUvAYAYwevahgMg84J7UrEYKkAHnJxjNTqSChWPTnHGaXoAAAR6mkXILfKAd36djQz7RuJYdRikIXGCOvsKNpbjv7d6UNgEDBPUhutKBuAJGT6Z4q0ikN8sJkg4+v6UwOWxzz6Zzg1Mc7Txtz0HWoJh+84G1c/TPvQK1itczMqYUZOOOcc1m34Lx5bJJ9RjNahTzCGIGQeCBn61lahKFUqRx9f61EhMpKw8pyYgrjlSOMdea4Dx1cOLaVDjeMnjHI/oa7e6uVhhJB5PbsP84rzbxhctdBy5B6t06dc1g1YErs8keSGzsZGcgZYncO3J6+teZ+Lrf7VG7sTgZ2g85Fd9cxPeXksQyIICTkDqT2965fxogDBFQAJGdwPr/hjNZs9OirM8Jv0X7S5xgjpgdfWo4STMAR944GB0qSZssSRyTjkYpbGPMxParPajsbVlGwkRcAgnGe4P0rt9CxBKFBGOQOMA+9cZoykXBlAyAfl+uO1dvo8Eg2sc9RgEY4rmqHVTVzstItDIyHAANdnYWwwgB+UVjaJAPKRiMcA109hCB8xGP5V5T6nowWho20QCBewq3HCAemAKgt1OeOlW1XGSD0Fc73No6E0ShXBrQhwcc1RiHQjpir1swIweMVmzsjsaUQAxxmriAYHGKowShFwcVYWXOMVja5vpYtx8HrVpHAOAaoo+0EmrMajcGB596fKXGyL0Z5BqxHnoBwKrwgEdauQDHTkVFjdWZPGc9RzVqEjIB5zVdFFTQghxxUNFrQuxjng4xWijdO/wDWqMS5I7GrUQLNjP5U1oOOpdgkzyDyDV+PnBxyapW9i4csGwAOg71r2VoWGDySeBitoxbCVhYkAQ8471ZRSmCDz61MLYxDLDAHXPemrCyggcp1A9K3UGnqYXQi9cEcdfpSPGVzxxUy54GCT60rIQQCcg+vrVOF0F7EMYAwSpI7r0OKWRCpBVcjOCavJb78lRk98Cl+ydipDg8+1L2behndXuzMkhG4sAcZHOcYoMecDsOlXxbGMkk7kYA89Qe4qOaLythB+Vs4YdiO1L2bjuVddCrIhaMMDkDvVNkDoHxgHj6VrRRjyyDyB1x9aqyoRC6ADjOM9/ShwKjIzHUrnjIPpVORCq4PXOeK1PLIQhhkH9ap3CjOAORwDWEo2NlLUzJ87Qcng9qqSglcE8ir0ykEg9fT0rPncJkZ4NYS0Nrmdcv82AKoydzjmrzncSfzqtIgGcfpUJDbKDg7cEc+1Uph1xV+Vcd8iqkvaqRk3oZ0se5Sc/lWbPDuYcYFbEyYbA6GqcydR3rVGbjfcw7qL5DxWBqcAaJgc4IxkV1dxHwQRXP6jHuyAM4rogzkqRtscnLHmIgjnHauR1S0QyHeuEfI9s1290oHB6iuY1y186MjgdwQa7IvsebV2Z55e2otwYyOFYhSff1/PrXGa1C3mE4yD2HPNd/rhBKEgDA2sT0J4/wrjNVUAgKMfNzn07/qa9Ck7njzOdijHG75hnH/AAHvX0n+zffu/hyKJQVEDPEuTn5wQw+mcY/4FXzptEW8BdwyVB56e1e0fs66pIl3LpgBIZxIQB1JK4P5A/n713x3PKxavBn2t4duzPaIiDEU53bT2JAz+OK621hMku0AhExu+Yc+lef+E7eW3a5jLsUhcMnOMA9Qf5V6DplwGY5A3FQQe2OvFdcWfOvcvSQAKFUlT/eHaqyOYr4MV+8ux+h6dD+taPRPnxg9T7VTlj3SMRyQoA7A8nNVuQ0WA6k5IzjkA9qfvB4A6dPaqygYLoc46qfxzVgNlQM8Yx1p2HYMgA5555z17/5/CkZVUDrkZPtinBAGUAjGaRhkYyOv1wKoYh56Dk8expMdCQfxpPunoc9j2pc8k4P4rikIezEjkZHtSADAA6HuBjP+FIcgEZOemRRjoSCCO2aGVcYxJYkbiSO44rjvFFuWglIOQeQeuK7JmPQcepHWuc19B5Lr1JHSs5bEu1jwvXwI53B4ycDNc45+cEjgcjFdT4sx50j8DDEA5z7frXLYYYBOPUetcL31FHbQcFxkqABn86yddOyFyp5Ixn0rSGQCCSQT9M1na2dttI/vz7ipOmG58ueIJ/K1e9UZAEzcg9c8/wBRWVqMonWMgAERBWPPLLnP6EdPStvxrAkWs3YiBAaXPPc+tc8z5jJPXH4A00fS0tYoru3mAEHJPv6Yq1cz+bZAH/lmT0GSD2qoRtgXA5Dc54IpzOEUZ6FefY+9UdKVh+TDLFITw4KlTjgj+XUGpSGXeAcsRlc8io0j81gC2MgY9Aa0hCHwAOdoBx7YpNlGn4Mn8nUgoPIIbHQn/PSvoG11NE06AowYyLnIr580G1ddXRlz0GcDgV7XoVs7xxl/4ei159RJyuenRXum59iTUEKy5KH2q7olhHaQGGQbvLbC5GOO36Yp9vExjwOAOmBzVqCHcBknK8VmkdkdtS3HajynSJBGjtuNJbWv2TKq55OcHoKnggaIAkAbsAZOc4//AF1fi02ORlLKM+h71LLitdCKKOdiCJVIBzhVx/WtK2BkdRJDkD+JetWbbTVThV61dSwPBC4PrWDmkdcYNl7ToSCoQHA4wTXXabK5VQ2Bx0PNc9p8e1RkVuxHCAg8iueUzoUNTZSTaDzSi4IJNZaXBBIJyDU6S5Oe9crldnbCNjXtpS3XpV8OT3rEhmPrwK0EnAAJOT6ZpXVipXubNtKSNpboc59KvRzlFzjvj61jWEu5hkjAOa2AN7AuQ3oBwK1htc55LUWO6G/kHHvWl5oaIALxjlicZ+gqmEDjg4HvTnkaJWDEBAOp61sm0hcqkV78hlAjCj/drPbcYwHxkVoZ6njmqswDHIHTtXLJ63NLdCm0QDg5zgdqUwZAOOnahuuDU1uN5GOBUXuD91FfyR0IIP6VTvZVt1JIzWxflLeEN04zXG61qqtu7AelKXumK11KN7el2JzVL7X83JrMuros7FScGq6SFctK20ds1kot7HSoo6FLs5GCTWpbXBYADj6VyUerwQNlnB9hWpbeJrWBgHD5PYCtI05XuYVLJaHVmY+WpJOagNyDwSc56ViP4utGZUZ9ig5wTSHW7Sd8xyjJ7ZFW7pGCkkbLlGcEjOBS/aBxgYFZJvFI4cH6GkF2QB61g5NHQrM3beQsCA3XuKSS1SQ5J5/nWXBqABwTir0F2HOSaSlc0sRzWIJyACaz5rPBPHWt1U35wePU9qrzwhl4PFJu2pL0ZxGpW37wjGTXM31uV5wQfpXoGpWwUE8E1y+oQhs4xxW0JnHUi7nLMdpJNLnepJ61JfxFCSOtUIZyGI9K74O5xSWpR1WEyRsAOoNebajGYjPGw4B+WvUroh2IAyCK4PxJCIbgswG1uMmuuG5x1IniniuNllZiAPoOK4C9BG8HIJOfYV6l40RF35U4x2rya8kMc5zyM9GH+cV6lLY8ypo2UZFKucdKTP5mpJgQ3AyD39KaByRjOa3OVsD6Eg49at2cQaTGQATk55z07VX27UYkE47Dk1YsQBMh255H1NBLdkeq/Drdp2syl1yDADh1xjuT+g+nFfV3wd1I6poTKCMCYqQpGQPw6etfO/hDRmn1dbkn554VcKBgYPH5cA19C/BHyoNKaGIDIDMB3JJ5P9KpbniYk920SBJbORnUbCcMCMAV82Gx/wCEV+MELlyLcXAXJbqDgDI7dB+Zr6c8OQNLYAvxgZ2nHWvBfjnpkul+Io72FN25gyk9CQQfTp7e1dEUc1NOx9D2ceIUZSPujnHUVehfzEyRgjj1rC8G6iNV8PWVyrblaIEN6gj24roAvGQTzzkcVSMwAJKjAJxgjpk04fL0BQA01gTkE5/DrSISq4A4B6dKZIS5DAAAknBB4H+elRkjDEEsQNuR74qWSPOBnP15/WoyOgz1PNAmN5ZQTnPGc0YI5G4fjxTmCLgE8Hnr/n9KYrHBAPJ7+lUiWwXJwc+38v8AP50hHy54J6elO7gAjPXHfFIQex5z6d6kaYinqAMDHSkRBz0WjaA2Dkkep4pdobGe3fpTHcUqW5DZ2/LggU0Aluh9MdjSlcrnOW6YyRRjAHPDdx1pjGFRv44J4we1GzoCVHPYYpV+9z04zx0oZgVBHzDrwc0XAa3049+KXeW+p5APFIxJOM4GOuP0zTCMjGAO/FAD5GySMjI5IPX600DDeo6Y96UA8lgF54+lHIyA2D6ilawDT8q5zxj6U3B5HP4U4t2OQVOBSRY3HI5Pv0FIBGl2gZ+Uk469PSkLNjHY9h1FKVLADAbHcmkIbkA4JP8AD/8AXoBkbZyFK8k880zaYztLEAE8dAM1KvIH+c01kIY4IbP8WOhoJsJuKgZHGevfihsc5+nTNOdCOc5980ijAxnA7mgLAAcZH5ikAGTyCe+BxTvL3HK9B17/AJ0NjdgHAbC9yT/nmlcpITPQOACPxqNwc5PA784xT8fOwJOD0GP1obAYEHnHU8UCfkNUFmC8A9OvQ/5FIPvLnDHpyeD705U+me/50oKnABBHHFGwINowABgY6dv0phAXGBxnoxp537iTjHY4x+dNlJ2AAjGfTNIroRE8kYxg4OBnFDKQQeevApShyScg+3PFKSGyCVJHGR1p3ENJGAc7fc0xSMg9Mn6Zpdu8EYyoOec9fanAllByADzg0AMXhmw3JxjBBwR/kflSFhnBGOePSlHzHAHXnjjNR5EmQw5HGTUW1uA7OGGME+tR7TkbWGckkDjvT8kLgLg4wB0FIQzZJ4BA4A6ev+eaY0NI28EDIHbrTpT/AA8Y9hnP+NAA6nqTwM4NKZApGSeO9Jq5RE4DLgDI9PU0xhggA8EZxxinMcKTkjJJP1pWAbaSME9R7UkrCIiQoODgDuMnIpG3ZVcZOQdpPOPwoI5JyDkfgfrSIDtyRnjk+tLcBA2M4xkcDHrx0pijGSBwT93/ACaHYvkjKg9x36U7BTBwQPQjk/55p2sCYxxgEHoO/c03hSRnGTnBPSntkYDHgdc9CfWmuNqgMN2TjPrUNO47jW+8QDgj0phzvwDzjHPUjvinvGSxw3KnnuKY3C4JAHr0Oe1aICMuHJA5IPUrSMvIGeuCOOtSBd6FVGMAdDyf84qOQgJnBBPdev40noPYnycHODx/D39z+VKACCcYxnjOPTt61HI5UA4AGQDtHP8A9fmnGMZIzzn15P8AnIrCxohyN8zZAXBPQZOPp68inA7c54JPfjI/rTeg4HzAfdGMk/SlVQkqgcHnIx+uKdwY93AwM5LcYHUn/wCtSLhSeSoOTzStjKgYxkDGPwpBwcdOoyRTTJsSKdxzjIzjINDEhiAvbrnj/PNIJGUYI3DqMdTTmwJACcHBwAaGhADgEY69fcf5NKoHAGemMjByf8aBllJB5PTHNOwN4BOD2wf8+9A7CBd5OQTznrT3YeYEABBGTzyPw/OmcqSBnJBI+XPT/I9KUuRjAJx6c896B7C7m3KCc9sjinyMEIVAc9M+9MTIbkA7T1B5pzsSSMdOMHn+dNCuKquGwR36k/0olO8kgHnj3FNOVwSOp5wOakwcZxhSvPHf+lUNAcx2+T8zD8TiiLOc8YU9u5/pQSW5yCM54HX0FK4PGQoJxyDgGgTHodpIKkgnOQOMe35d6jlQlgQOAMZH6Uqx+WSSCSeeKVSNmQDgHI3fXmkIWME7mABwckHnmnhQVOTkntk/WmoQpPTJGcAdadnJ46+uelFwG5A2rjgdD0/SnHlgBzzyCeKbIQpyVBwdwIHA7U5Zd2CevemIRs4AycnOSaM9fU8cDH6Uq525KnH6DinEAnJHU9e9O4JDOWJI445PtSSHcuTjPTj17U/noTyTnGOaYRtGcEk88fWlcTY77vOOCM8DihjhQQODyPQ/ShcMBnncD/ntTwRwBzzjjv3qkIZ8wwQSMjp9aUKNpIxk8ZzTipOTzn6daav7xh82MdOKYA+QwOeDgdMc07hSB1G3O7pTHUFec8Zwe/8AnpSgdB/FjqOtNahcUKGJ5AIHA9KBgKBnOaUqRzzjPYU3G4nGcY7Y4oaEyRSWxgcjpkHNJ9/gErn0piqBg5ySO/FPVSWwOMDPJxSSEOOAVAGOMEk9aULkZA/EdM0pABAbI/XFKnzccj0J4qh2G7SrdeMdMc59c04rjAzgg544phG0gHA54AOBT2IGAuCQMc0A0JglcZ59R1FITwM5/wDr0jd+DjGDngUoYuCAcjPagnYco5A988dqOF4xx296UDBxnBphYdCOCM9etAMfk7ioAz6AUgJJIBzjgk5HP0pSDkEntj5Rninn5nyTn6/560C3GkHHPTI60vCt0GM9On/1qcOODgdqUgMAOMdjimgsRsMYHGe+RSrgEgHj8eKUqHYEkY6HPcUm3d1GB147U7CFIPBIGDyCP8+9Lk5xkcdgOlCDByQf58UhG3PIXGfbFTsxDxhGPzDB/WgnkjqOnNIvzAknj3/+vSAqcYO7tn/CgVxQQeM5Pp/SnEcEYDDqCV6H/wCtSMpIwcge9KQSACQQO/pVFDOCccYz/n9acMEkEkn3FDKwzgcjn5f8aeAQBkc+o7/5xUEjSTtJz7A9aFQuSew9R3pRkZJAYHngYNC5BOO9NK+pQFh1IxjA47URhgPmOTnj/P5U75uCCQTTZHAUgjke+PwqkhWEjy27jnqR15pJeVDDAHenwjDFiOPXFNkO9cghsccHNJgRIoWPrgjv17Vj6yR5ZOD0zxWynMYIHBHftxWXqKeapXHJHAqXqSzj7uYXMBRkDYyc7ePrXnfjWQQRP5bkluAQSOa9Nv4hbROWGQM8DrXkniK5F5qTqCcIOhrGQRtfU4290/7LZCX+IDnB65ry74lXaNp12VfDuoUEsTjPUCvZb9TLZOhBOAfavAPihI0UhTOUYjjuCOv1rn6npUHd2PK5NvAGMA/Tn6VYtSUTAPBORjjFRTDLEfjUts4yARkg/lV3PcjsdFo2Z5UBHAwSBXo+gWqSsuAQF9e4rgvDgUMoO3JOBgc/54r1fw3AnlgjBJrirt2OukdTpkBVAB0AH5V0NnH8o5rJsUC7RjAHpW1CqgAjOa889KBci4yBVhGxwaqK+GyOtSGXGOKzaubF6NunHFW4WHAzWWkowMnAH86WXVYrdctIMj06VHLcpSsb8bgYyeKeb+JAfm/KuJfxbAzMscgOOOvemw6i91klwAOSc9K0VO5pGotjsjrAU9c1dt9XU4y305rz251V7E/uovtBxnA4z+NUpfHfkbRNC1semHHB+hpOC2HzyT0PZbXU4iQCwH14rTttQhbgOpJ9K8Th8aRzAERvIO+0gfzrTj8VxlQId8RI/iOefwqlS0LUme1JNEvJYfganjuA4yhBx2rw+XxBqsGHD7ojyChz/wDqrZ0jx3dbkDsgIxw5wD+NS6PY1jUbR7Fb3AfjuDj/AOvVq0uhG8Zk+XcxXB7GvP7bxWGaOVSAAQrcgjnrz6Vr6lqwu9KMkPVGDDJ5DDnFZeysXCbPWLS2RoN4IIarttJHCm4MAAduTXGeF/EyX2lxOj+ZGQGDA5yCB/Sqi+KCl/eWwbCljtz0AIH9Qa3jaNg1d0z0WVxNHvI5U9u4pUZFVW+6STkY4NcxY6yXSSMsCVIyM5GKvQ6pj5ScknjJq+dMpRbNkxgkjOOMjHc+lRAnzBnqKqRXx+4QBjn61LBOXkYkdOBz1qXKL2LStuaNtICeDwevFSCYx3iBwMOflJPSq8BXehZsEdh3p98QCeclfmBq4vQxaTY+7KrExJxJk7lAxjB4OfQ8VWvGRIspyWZWGenoePXpTbi5WRceoxk96zrq5KuiEAx4wTSnUQoxZoRsI9y45JOfaq99MIZkZF3I33gexxjP6VXF6Wyd2Se4ppl+1RgE8r69annTVkaJW1ZKFeWNyBtYcA+tZzKVQoRyD1HrWqJhGCQQAeSD347fjWXJfCR3Cjds5YjoKznTTWguazMe83liTyc9fWsuZixII59q276aJiSpC8ADPc96x5AHckDoa4pQ1OyElZFWRcJnnn1qnISOg/OtCQKBzVSZAR60ctgckZ054x0NUpM4xnJFX7hCuTj2rPlyDkipcSLpkDA4OetVZR6DmpZXK5PpVbzg5IxyKBporTkMpyOelYV9GSpAGQwwRW47E5J5NZF5lgRjB9K2iYVNDlb+IjIPriuc1CIyqV7jNdVqQKnk/wD165q9j4ODgV2xeh5U1c4fW7NHDADaRzxXn+txtExAIJLcH2r1DVFGWIHAHHrXnXiWMAglCCrAnPGOa7KLuzzKsLK5yboy3JQgkuBjHb/Cu++DWoPa+J4pY2KlUJCZ5YjkAe/B4rzrUZj5qOGyOi4Pb/OK6v4bTKuuOsjEE7XjdVzjoTx+H616cNzyKyvFn6SeErZMSzbw/mqpzjjaS2D+OB+VbmmkQFhyTGxUEDnA4rnPAN0Lvw7Y3IwwkgjJ79ASOw9a6mwjd7diwKHeSpUdRnua71ax8r1NVZTIvXnptBpkCOWeTAJBwPcVHC2JAEJwB1HUH0qa0cPHk8k8nn15oHYRoXjl3oRkjlcdRT4GD8gYyeQR0/Cnn5ipAGPrjtTY8GZyMc4J6dapBsyUAbiR0600knAIBz2p5xnAzwe3SjaMDJOcZx0qtOoxhXABGc9D70qADOeAPwoYk5OOnNP44JH60W7AM/iwCCO/pSsu5eRgfpTiAcHkntjpSFflIIz+lQQMlB2++e3euf8AEUTPblRnuB7CujcgAHGB7CsjWkLxuQCOOg57UnsNnhPjKIqxAzyMVxROxwoDAtgZPzfrXpHjq0GWIJzyM+n5V51KCrHnkcZHFcU1qOIgzg4//XVDV1L6dMuCflJGB1Iq11UcnPWq91+8t3YHgZGSOn4Vjax0wWp84+NbA3Op3bom0ABhjjHH5dQa4kxZjY5544HbFev65ZI8uoRkK7sjHIPQrzivJuS8of7wxjA+tUj6OjJWKezzo3A5I7DpTUhMoYMcAKMYGc9RVyK3ZriYACNWAKqOMDof1xUKkLAzgDhQzY64yM/1qjqBIzGc53KrDg8eldBDCZCjocEj5sH86xHjIUhc5Gcjpn610uhRyXChQMkY2knHFYVJWRcVd2Ou8K6OLy9WV1xgnheOpr17TtPghQBAScck8AfQVx3gjS3KRo/yqMZI7/nXolvCkQK7gADjjqa8+Ur6ntUo2ikTxrGi7QjSHj5VHH4ntTxBK4xtESewyR+NaulxRKwON2a6GCBJ1+SMKfU1k6lkdKi3oc9Y6cluoJ3OT3bJY1u2dl5uSVIHuMVp2OjNuUlMjnJJrVjsVUhccCuWdVnRCnaxlwWWzjGaupAMAFevpWiLYDAAwPSiWzIAIBx71xSqu56EY6FIALwBgirMc/GCailhK8Y5qtIzRjnilzNlo0fOGRip45+eox71irORyTUsd1zipfmW9rHQwT9MGrySg4HrXOQ3WDgHitK3uehzQWrWOks5AmD6Vs21wXwAMnP6Vy0FwQByM+9bujyGaQBhkk961jLoYzdlc3YQACWBB9h2onjLL0wO7GppSsEe4HP4YArKvb0bjhs/0reUuVWZzwk5PQkeXgKDkA9aimBKnBqKKUPjB5p1xMI4yARiudq6NeazsUWk28E1ZgmC4A6YrInnPmEZGTUsdwkMJO7JJ65qIrUJ6obr18EjIZiSP0rzjUb7zZ2BPyg8Vt+ItTzuQnk+/IrhNV1NLFGLHcx5FWo88rIyT5FqWdQ1NbRMpy3pkCuQ1bxQsWXnmG7rgGsu+1W+1OfybRGkLMQWUdPWuM8X6fcWkBdyxf154r1qNCyPLxGKUX7r1OivfiXbwlkj2pxjk5z/AIVlzfE+5kQuZDhSANzZrzJlYyAOcnqN3PP9K9X8C/Be11P4e6v4t8Qarb6XYwR/6DDI6+deSbirKkZYEleCeP4hjNehSw3O7I8yrjOWN2c3J8Spy7FZGGc4B71asPibcjJDMcehxivPbu3SOeRInDkMdvOMjPFdN4K0WO/uikoBBH3vSueVCN7Mca8mrnp+ifFaRSA8meehNeh6L8Qbe+QGVcH2ORXiN/oNvauYrdMu38Q5PHpWjokd1A2x8jHQ+tcNTDwPXp1ZSW59BW+o212oaKVcHtmtC3L/AMJz9DXkOl3xix5oKnsQetdnpOuMm0CTcM9DXFUo9j0Kcr6M7yG5cKARyKkM5YDJ5rKt9UEiAsee9TfakwCvQe9cDTW50pCXYLseOB61zupw7SWHSuga5WRSDwazbuNJAQSMHg04smUbnH6lGGXgciufuIthyOorptRhCSEKcqf0rGvIeenNd1GVmeZUja5khiQSTwK5zxNAt3CwAxjoa6OeMo3y8H2rMvLYSIQxIr0os8ypozw/xjp7TAjcVOOmMmvJ9btxFO3BVvbvXvfjjTDGhkQcL7dR61454ntFuF3ojb1GWYDjAr0qDPLqXbuckBujZWJyCCCfWkhB4yTg9vSpCuQQAM+lLEAzYyeK6zle4+aPcASMkH8qk09gs8XGQzBfaiVk4AHA7irGlxiW+gQuqqWG7J4+nHSgiWx7p4NuxHeWyFS0ohVVA6BcdK+hPh/avo4tYVj2vOoZwByehya8A+HEEWpatMko+4sZVgcFcE5wenQdK+r9M0tItRs5VycQAc9B0B/mMfWrijxMQ9bHrWjxqlqgA+XaMDpzXjv7R9jL/ZdvOoC7XGSfqP8AGvY9GhMECoeQFBHOa4b45aUb/wAGzkDc6EMMfX/JrdOxhB2aK3wE1QX3ga0jD5eANE3OTkEgfoK9PA27Tj069q8I/Zqu/ItNQsixIVxKO+AQcj8/517wcFcAZDfgTTWpjJWkwOWfgjGO/QGnBeCrAg5/SkIIUYHLfWnhSvBAxxj1qgQgIODjGT+VRbQzHkMf88VKFIJyN3ORnik3jzRnOACfp+FArDH4x+FRsp4INSMpYkg/NjgH1ph4yQSBuzkdTTJsIQcE++CO4qPJ6Y4z6cVMihgxHUdc9TTHGCT19icU0DQigbgMY7AUmdxI64PQU4cEZP6cUE5wCBn09akYhPlqSctnoO5P4Up7g4wPXoDRjJ78HOM0m3LEAde9MY07gSFUYHrxSbSWJzkewpWU4IAOc96RQTncDnHX3pCG7Q/IOeOMHj60nHqMY4ye/wBKc2Dxg9OmM0AcYAwf50BYYACck7u+T69qVwGOc4HQ0pK8kkMAMgg9PcU0SEqSFJB5HHOKYxskZcZB5/SgAkgMMfU80A5YdhnnJpwX5ySMg/hSuNIjz1DHnA6dc/5/lTsEggjgeoFK3ykhR+meKQewBAHQHAH4VIhGUKAQenQCjA5IBz6kk0pUkAY5HfmmlTuAA6cYJxQAnAAVVwPp0pChLAD1ySDg4p45yQASD370DIcsRzjk/wAqB7kbIXGAOo6E8U3J4AyeOoxipMYUnGCwxuHWmgFRgjj+dArDAAowBgZzgcH9KVgOSRz6n0pzYGCowWP1zTVcB8kZx2xk0ANBJ6ng/wB0Z9+aURgEBTx6DtT3Axnp9O9NBPBO5R6E9KbEtBW+c8g8Y6dO+cj06U2TG3tnGQpPNOx0yGHHQ8VG6kgHHA4pGghwWzkDnimOucHHbv3FSENgjsce+BTDyQefQZPWmiRGcDjjP8qb95cjr0qXZgckY7UxwBzjgc8HpS0CxG8fBGQSOxpCrAghgMn8KcwSNiSAxPAXoc9qaAEIBwWwRnHOR157UBYcAcAkHAP+TUfQ5A55yD16/pT2XgEtknt60xl+8SxzjGDzQUNZickDj9KH6jByPXsKVRldqKAF6DNNYFAckZHXjA/WkIThzgg5x65GfpSAMzgduuRwKcpKMCRggntwaaO+OCxyT0pjEVhuOCCwAOOhxUQBQEN8x9OOaVgUI52knAB5qRlDgEkDac/jSEQiM7wT90fwnihiG64UDpjoP/r05k3KBkb9v4ZqJSH57e3QH/JNMBv8OeTkZHy+lKEAxltzMAduOnWnKcjOCSOOOn+famkllAA7cg9RUgIewUZHf689/wAaZIM7gQGGCD3A/wAinYCNkEqAe54P50gYHPOTngD0o2HYgfAbB47EZ6c0E85APP5ZpW5JwSctwPQj0pS4XPHXtj+nekJK4vCEDO7nIJ46U/GGJYYGCRg5wf8AIpm1hgqdwJ5yM4H+RSt0w2dvqf61ijTYXZvYEk5A/TjipDwSQdxx3PX/AOvTFxvUHvkjb1/zzT/u4ZgwBoZV7hGChIADDJww+tSSsFIB787R2FNRMEMD8ueFPWnvwAhJA64PFINhEfK5xyemTgj61JwWOQpBBweuT9f89aY23aV4yRkAUZBGMjI9qokc6YG7JGOQMfz9qVdzFiQwI55PH+etLuIjdFIyeh7ikQhQSCSRyxxxQO49twDDOF7DHQ0mPQZPpSKRkkDk470rlVIGdh7D3/zigBUOeSBx2x0NG5jJuySx79RS5+YgOMg9AMfpSkfLgA4B6nJ/+tVEiKApOQWyACD0qQZKqq4OT1I4pBknaAcAjgdqFTg5UgnHIyMD/wCvQV0FQ7SAOCeOvGafgHGB9M1EM7QWLDB445+lPRuAegGcimFx4cMxVsYHoc0yXcgGMHHGMcY/pSRf6sEDHfgYye9Ku5mOcg+nt/jSE9QGM5J2n0z1p4bqTzk4z0zio1VsO+NwB9KdGwGQSe5yfXtj2/wqrEoWVDnPcE8HkGkBZiSPUDb0FOYHOMHg9jxinlDvGDgY7UxiDBBzgnp/9YUDKjaBznr1NBG0DHGTg4NL90HHr0B5NQAnO0kHdjoMcmmNndtA47Ad/ensNpJAJ29u4NKrBi2Rhs4z0z+tMliBdq8tx6ijvx0OME09QegAAzTdwPUYAPT1P+cVV7CRGS21gBnaeQep/Gnqi7iQRj1PXNLJ0+7yepzzTUHIBHA9B0FD1EPOCoyep7+1IeuQOfagEA5IwAD260OduSRkA4z2H5UkK4AEyZOcjkd/0pSdrgbckg4I4x+FIpAkJHUjPTk0HGcsQBjknoKu4Ai9CrYA5yRnp9KfjcwPIPXAP+f8mk4TJA5PPpmhdxPzZHThuRS6iXYd5m7B4BHp1pCCuSDkg9+o/GggArjBYEdf50vXGeCffJFMY4kKCTnPHQZNNHOAT09qUoQoOcAHA6c0YzzjnPc0WFqLzuOTz15oPGAAB/WnLyQCDnpQSTj+h6e9MY0KeMHA9uKcQFJ56A9RxQGGOT3wCaQ4bByfoO1OwmDAMRzwB0HOfSncdxwD0H8qBk9wc80DIOR19KZHUVRkEk/gO1JJIQQScnpShUCjPIxjrSHhgRyCOpHFK5e6H5+UnnA56dKUZPY8DvRtAY87R7+lKgDAg9/WgVhNp54xjjjmhgASByP5UeWAcAcDnJ6UHoTx6EmgTQbiF46nPfrR2GRyRjjnNBXKngkEYxmnAMAo549qPIVxBgZJBUZ79ad97JIxg4xQxIwQc46DrTduMgD6Z9aNgFcE4AOPTil5AGQMjuBQEJAJGMc4I60mCRwDxnJP+frS3AMb+QevGfSn7uAMYHuOtCggZPzAegpM/M2D8oHIHrQMXfyMg8H0qObKkHsT6mnqSAQ55P3cnrSdhkYI/ujOKoBwCqAQc9PqaVsjIIAz2Az1pFbfjaeegP409MqwUjj1z1FAyoWC7xkAA44xjpmqrw7jkAY64H1qS8PkSAgnBOOP0qWFCYiQMj1AyAKl6kHKeJ7fFrIwHAUjNeGO2+9vHcEkvtyfQf8A1q+g/EluXtHwpIxn6f5/rXg97CIrq4QjnzWOfXn+Vc0kJbmXND5kbqOAOgr57+L9usV7EQNvJBGMH1/pX0Q2Ubk8HuSMD8a8Q+NFmElBIyGbIOP8+/5VkehhviPD5MGQDv8Ayp9vneFGWxyB7Ulwf3hzj356VJYnEh2YzjgnvTex70Vodj4biDOg5z1yBmvYPDdsEgBA3HGOOleSeHoj5iBOzZI9RXr+guViUDvjPqf85rhrO+h2QdjpLfACgDH0rViYleB/SqFpjAPb1NXlcHkDBrhO9NWJDJsXNI0wVSxOABkmoZnCpk9RXN6tduyFFJAOSQDyR/hTtYXM7jtW8WtEWSAByOODgCubudWu75iiysCeOla2n+H3vXUFCFPXFd14Y8CW0D72jBJOeRUWe7OqFPnRy2g+F5b6BFWNskDLEc13OmfDmNnEsquHPGFYgY9MV3Gm6XFaKAiKuO4FbcSjgEcVDqJbHVCnynFw+At4AU7QO2O31q4PhhY3CFZ0Mhbua7aEhMEAVbRgwBwBWbqM6LXR5Lq3wRiQF7SZ0J5xnIFc7L4Gv9NmxIhcdDtHJHY4r6FjYMMEA1JLpltcx4eNS3YkdK1jW7k8p87TeHrqMCW3ffjqjHGf/r1CLKeJ9xRh2ZDjIP8AI17Tqvg5XkD2xAfHzKw61z2p+Fru3cSrEJAfvoVIyPUVrGpdEcr6HDaeX5MQIePlkAxke4rp9H1F0RR1AX5SepXup9RUc/h4wuJYlYADO0gkgeme9PtrQxnJUqM52n9aiTL5WzofB99NpjzW8T5tSSRGe2ckY/PH4VomJv7flcHiWLaBnnIOf5E1iaYhgnRiAffuR6Gt8EfbYJQAwR1Pzdwcjj86ybuUrpmtpU0kVzK5YbCuOnJIrZh1ASuxBxj17VzxRIiAG+UEsc9h1qxYvtXeDw/P1FS3Y2g9Tp4L4y4BPzdiK1rOTZgnp2Nctp5wwJJ45Fb9tMGwDj1zWSbNWtDaLjzEYHBHGPWlmlMjEcqWGNwqp12NxuHQ+1RXlzsRQoJycbjWnNZXMoxuyVn2oVyeOPeqdxKSpBOcDrUBuTzngCqc95nJH3TxzWLmX7N7jpb0wAkc/wCFOGpFIyMYIGRg1iXFzsySRx39B3qpPePGAM4zznPaqjIicTa1DxAILMSu3DZIJPJA9vriufsdYmuhGnmEGRxLJzgnB3Y/MdPTNZ+pk3EEaPJhVyWJHA5/wrHt7kwQyOhZWlz82ckDpx6cV0xdzBpHU3epmWR2dwBk45wBUJ1+FFKEkkAfNjgE8nNcXe6uYnCbuRzyeBWDrPid4I+CFB+8Tnk0+S4nOx6aNTglBJmB78Gj+0AuMHj614PdeMr2Cfy4gX3dwOB6c1PpvxMv0Yi4ClQeFwcin7G5HO76ntFzfo2ScZ7g1nT6nEw6AfjXnUvxJtVISSUrIeMFSAfxpP8AhObSc7A+M8g0ey01HzpaHXXl+oBAPNVEvkUnkZNcne6rM4DQusnGcLzx9arR6+NwEn7t+mT0P0PY0vZXQua7udy0yvGTjpWVdvyfWqFlrabypIwPepry4R1DBuKyVNplud0Zl/8AN1rm7/5c8cfyrbvZ2ZSpz9cVgXZGDnr61ukclR3VzltYwu4gA59s1554kUFHB4BHbrXpGopuc8ZGcV5/4pZWjOT8oyOO5rsobnk1bs8/1KF2jJ6AHk55HSug8CnyfEumNvI3Nt9Mg8EZ/EVz08h8qeJgSHY7W7+5FdD4AfGtWDh8updR8oJBK8Y/HH5V6iPKrL3WfoZ8Nrl7PQbe0UYYQxmNScAEqPl/Mg/jXqNmqpGgUjAGM46kda8r8HhX07Sp0yojWJwM44Kjg+uAfzFepQMHjBUEDGRnjivQjqj5Rr3iWdxHvcDaScEjv2FSQPlguQB7Cq0jKzL8wypGRjOT25/Okj3mXZjCHlT6c9KdiGX3ctgINzEYx1xT4Ydi5zknjJpVASMAnnoMdRTxg4AHA9O9FmNCqTuHOSOn0oyApx9TmmLlskggqxGD/n0pDvPOBk9y3ehsZIMkgZxk84H6Uozjp3pN+AMg4zxinAEHBznHfpip5mAmOnpmgYyMFgSNxBH5U7buYk8Een+FNOBj5iQOx7Ua7gDYPJGMe/BqpdR74iAfXoatMoAPIxkHniorldykZ7GhCPJfHFizq5A47ZHA/wA/1ryK9Iid1HALdxg1734zsQ8DDvjgkZNeGa5EUvHRuoPTGK56isC3MtpNgIPP15qnNMoUgdD2xxU1wc5Oeevc/wD6qouSVOeScjPpXNI3jc868Q4/thCu0ozMj8c5OMfhxivJdXsjaapdBxgB/kA/u4/nmvXPFkQNxcSgkbCrk54wOv8AWuC8ZWBFx55Iw4Dc8Z9qhPU9vDy2TOSiCm6QFigOV3AZIyOP5CkMRhMqZAfBXOfyqO4jPGThw2VJ457VuxWy3M0EoAVXUAknvwDn3/xrU9OJmJGgVw52/KGGR1Ndz4G097lYnIG0YJbHOa4rVovsqsGPClgCTk4Gf1r1f4eWkgsLbKYJUDLd8Vw4h2R3YaPNPU7fRMwShIomkYDoFyB7muq07S7i5YGRWQHn3NSaBYJCocqNxHpW/Ar+YNvyr6jrXmOofRUqSNDRdGeJASoXPTPJxXV6fpyIMsRntgVi2BAYEtkj1OcVsR3GzvXHOdjo5bGttRMDIz6e1SSPGuMEY74rCEzDJLde1Me9KAgHj3rncmy1TtqbMcoMg55rQgYSKB/OuZjvoo8tJIqn0Y1ct9etEOGZiMdlJzUJNsHOxvPDBISCAprJ1XTwvIOQe4pya/psxVFnw/fcMVYeeOWIkOGB7g5q9b2FGpfY5G6cxEDOOec80xLvBAJq1r1mY13LyDzkd65s3jRuATjBp8tzVyuro6iK4PHNaNvd469K5m3u96g57VcjvdmOaORoE9NTsLe76Y/KtvT9QaADZgDpkVxNpeFgOeK27a6IAwRj1NStGPdHXSay8iBScL6VQkuC2SCfzrJe8wACcCo21AAAZGaUpXKjFI3ba6KMPr0q7qV5E0A2D5sdTXLR36tghqlkvC8RBbgUlJ2sTK17jZroNJjOKWW9hjtzk9OQKw7q5KuSPWqk9006lBx654FEZWH8Rn61fjEk7H5BnFcHdRT61cGOME5P6V0HiS9MsiQIAEH3iO9JYX8en2pKQDzA2clecdq9Ogo7s5KzbWhu+EfCMdrCMgbgD0HJPeuT+LfhL/iVGSEbiuWxjHPpmuitviLHZqA8Z46beuazPEnjq21a0kQxEBj0bivYUopaHzk6cnK7R8w38JRyGGCDjp/SoFWXcdq4lcAbwPmIHAGeuK9E1DwnFqd08m/YCfuoM8fWtbQvh9FDKJUR5HyDubnBz2rN1uUuNDnPL7TRLu5ZUjiJIODkcDnmu68M+HJdPBLli5PKjgV6jYeBpUiLJAyJnhsYBP8AOr0Hg4xnc6d88jk1zVa8UddHDOO5xVrpgRjI4Barnk7ADjP0Fdk/h1QOF596ibRljAJGB3xXF7bm2PVhSSOYjhZuSKt2heNsq5B7VrNbJnagzjjirEekbgCRg1lKokdHKVINXuYuDIw9CKuW/iKRgQGJIOOfWri6Erxg7aY+hBOijP0rkk1Lc1gTJqsrAEtzjnHanC9c5Jzj3qBLJ4mJIPpUoHIUqenUcVjbsbXKkxLkkjis6dNy5IGRW80AwTiqNzbZU46/zreDszlqRTOauYzz6msq5hJBB6+9b13Ay54/Gsq6TGTXqU5XR4VaF2cL4rs/MtnAGQQe1eJaxbm0nlgkOEY7gpHB/wAmvofWLdZIGDDOQa8R8a6YkdwWG4gHGc8c16VJ2PKqKx5hfWpS4ZiuAScc9iev6VVjQCXaDjJxzW/ceUkpBDbM4YLyR7jNZlxbpGTICQhJAVjk13o4pIpTfLwvJHT3rsPBPhNtclLI4EigDGOenP8AOuahgLHLD6AivSfhjJ9nvnCqCQMjOeMVM20rolLmdj134S+DZP7WnLgowKkDsVA5x/nvX07pem/6LZc4JUqcnnA5+npXh3hO6C3tpKHMYLBSV6YPY17ta37u1ikUbIwBXPOP/r9qulO6PFx1J052O90sllBOcgDv/Oszx3ZpdeHrlGBbcpH/ANbimaZe3EDusiEYwMEYwP8AIqXxBfRXOjTxn5SFJ2nOTXVucEXqeIfAA/Y/G+r2hY4IUBSAMYY8f+PDA+tfSEa5ycYA/Wvl/wCHsk+m/GR43x5cu8ljnJHYfXHb8a+n4lbbg8hT2qluaVF7xJn5gf5dKRflwD+WcU/y8A7sHPSkZRnGBke/WmZbASQ+eDTQRnBIz/SnjLAgZ6+mKjY8AAnPoTmmkArgeWR6elQDHA7jjjqalONxDbSCQSDUbjknAyCcZHFVawmCKqnkde54waaSMEgYBpyAsxAOD6etPCktz1HOM1HUW5Djacn5ecbj0NBHIBzninBSzvggAjBBGCfUU3cME4J+vp/SgBQoBAAzzzTSCScHkjOMf0pdp3Agcfe4703I2k455xjjFMVwB+XgjPYHvScHIJJwMnI/rS5BGexpucDPHPHpSKQhXOc5Ixj2oUjbgYBHfj/Pah/TgH2700EbmyMkjHpRawMeBgYyMn06Gmsq4IB5BxgHpSsSGGPpjFIwIzggn1xUgMAKggjn0oZskZOPTPel2EJwcgHuP1pjhiMgYI7djT3ACBuGDyPxpRjGcZwc5Hakx8xOMjqP60gyFY/y70hgGGGUnr7cf/rp2QVyBkdM46YpmSMAkAnt0pQp24zkZ4A4/CmK1w2jGccdxgc0MT0wSfTvSnAHBHH4AUMdhGTk5xg0h7CHOAMYphyMAjP0/nTsBiWwQenXj8qY4PBI47Y5pokBjqBgdc9aaw3cn9BT8EYJ9eh60h+ZCQCcDPPFDAaPncAdOuO2f8Kbg8gnJ9elPZeSSMfoM0m3DAYJOcEAZpBYTJwGIPJwBjvTd26NiBznnPY+pqXZgkDIIPQAc035VBIPqCfSgeqGuQgfJ4x94dqaNoHUhRyD3pQCuMZPPWmnIxuPIHOKAEIGQxyTjjPakwNpGCpH8RHBpVB+VmGPw6U0Zz09+aBjJMkjpycEYpwYYznvTduCcA/N831NCfKBzj15oAdkZBHORkkdh/k1DgMQMHB981KWOD14GMGoymEBOEA7Dr9PWktBvUR0GQSBjPQ0NhB91ce55ApScnBUg9+MZ/8ArUjYGP4vb0+lMEiNxjIPBA65xilXKhSw4I59Kdg5Ug8juf60zccjBGP1NK47BnuTj9M0yVTu2g7V7k1IJOFJ5A4bPp61FIuZCcBQxHKnB+lK4iOT5vocDkdRTUAiJAIIHpx+dPeJlOCwIPHPORSIhAIKnGe47UxDVUqApJY92pDJjGAMk8jOAaCAQQpAI7f1pSwHBAJ6EDqBSAjcIM9FyCMjgkjoKjUHcQc56YPX1/OpmJRSVHAPUjoaZsU5GTjPJHeluWhhXfISEbI+XJOT703adzYyMdjgGpsFiSDg98dDUDx/OFBOSfmA4B5zTTHaw+P5CeAwZiWyc4yO36U5ssuMHHByO350uQvygHd1xjjFJgsACee5HAPrWSKYsTooEmRkHqzVKyEHIPXsDnj1qBFCMAcgM2cHv/nFWQcMTg8DHHI59PpUsSAPvbAVmHGSmOg+vSngHnIBHcdqjCjdxgE8cDnv3/GpNw4xnPrmhAxpQ8jnjp3x/n+lO+d8qBsHJ5HPNI5IBOckjOetCjOcLgDnjn+X0pisD4yGxwP0p2wOD8h6544ppO0EEkDqSOfzp3XBHCjBPP8AWmIAMOCBgAdBzSliSp7+lAzuJA464Pf60dVyDg/7XX/61CAkOOARxnpmlX5sAHA64Cn+dNP3cgYwD+H405jsBBPU4A9vxodx3EwWyUGMdO2fWhdxUAnqOeeopBv3ZzgYIGD60/7oXkjcMnimmAjjaemATkAc5/CnBiRknB9DxQ/KqDjGe+OKFU4xg45GapiHIe3fHHNMB2uRkAE+vWnNkYA6A9PelVVZioA+XsBiouDEWQANnC546/59KdG43ggE+mRUOQGIBOwZHIB5H9KnVgoBHJyAecVVxDioZyR8yjnApBiMOAOG5wB+eKaMpknOCeOcGlOVBJ4GaAuP3ZwcA8DOTimjJByTnPAPYUBgY+DkYFBYpk/x/wB0HOaEMU5J6kN3Gf1pqqFLEAZIAz6/T/PajIOQGOexBwc05iBgEk54xtz/APWqthDhyABzxjFAI6FhuyflPf1ppOcHBHPJ9qQccAcD26jtSsGg7AAxxj/a5FKqEqcdR196aUAOCeM9qIkMYIDHPUE/56e1MjqCMNgOOQcenGcU7AwTnIPYjig5A9uuMZprHAI5yD0z0/wp2AcoKjIDYpRlScYAI5BNIrHnOBnrgcYpyJkgngHGRmktRCnBcADGFycjgilj4HAOMYGe1IGIxk5PQgfSl27WOB2wcntT2KEbh1IA9zSMpGM8EdTjNKcnGATzyfSkyrNgDJPXPUD6VRI4sACnDDvkc0bNxwcZHPHSkxtBzuOO56UrEAgZ68nHBoAk2kkAgDGefU0j4Cgkd8cCkUcnoNxz04qTPHIz2weooAiC4ZwwHJ+U+1K4OBg8kdfT604uP4cfL1welBAwORwR2ouKwmSRyCOnJpyZJyM8+2BQfQ4H1pc4UgjnHT2oEwZlUEZBPtQpORk9PQZ//VTVzjk4yT14/wD105l2YB7+lNISuhdoLqccjuKcAMjBPB5wKRW39CpB6EHFO4UA9R7D+dIq44fNxngDK47n/OKY2FbA6Z6E0gDM2BjH6Cncggf3ufpSExNwwcHnP50HC4Yn5RxSqMEHHNLyBg8nr0qhCN9046DmlQ9iBg+4pNoOTgYHXPce1OxhRnOQe4pMBVHUbePy5pdoBBHQnkGkGWXCkY/Kl4UdcdvSmgEMfJ6kHuTyKEOF5OOOc9KPlwMkE9hmkP325II6UCY/dheOe+CMEVEQG3Z4wQc5/rTxnBJP9c06PODnsO3Sno0IiJAyDwCehNTKQ3BHPYDrTGjGQc59SByKDjOQcHr+H+cUFFe8hLkgnnHftRaMBEUI+cDkDoRVliCdpztOf8/zqBstyo5HQ46ipYttSnq6/uCCMr04/wAK8C8UQi31q5TnDgNzzz0r37VJVktCy5AIzz1zXgfxAHl6zHMDtXJUg+/SsJib10MKZMjBOdo59q8d+NlsxtoXxkFsZH+H417LktHkjK9OmcV5L8a8voyADlW4UdTn3/GufU7sOvfR89Trh2ycEEnBqS0jVZVPTnqOtMu22zEMDgn8KS1J+0KATjd1I4q7aH0ETvvDJVpwQP8AP1r1zQ1Hkocfzrybw8xCR4HIYYIHJ+or1vQI2a3BJCgc4HP5V51Xc64o6OFtwUdCKuQrgEEnI/WqtoowMfiTV9T1B5Ncj3OuOxn37P5XAz6Ad6p6fopmn8yUZPQD2rWkhywGBgVo2NsVwQMnt6U76G0I3Zd0nSURRkDr0rrNNt1iyB07VmadGAAD1rVhkC5AFc85XPRp6KyNaMhQCfxNWo3AwCelZH2rAAJ5p4u8YOa5WdNrm0JguAKsQ3AYHmsBLwnr0qzFc4BNZSb6DWh0dvICMk8irqzbhwa5uK4BGCwArWtZA5Hz8+lSpNjemppsDtDA89M4pGJ2ndhh6Yqus6ISAAAe1QT3hhYkHI7c1pzOJcIqW4yXTYmZ1C9ckbqzZ9BHLKAfwq//AGiHxg4I7GrEE+/Pp3pqo3oHJbY54aZsJIGDnPToatQxkMQfQYrc8pXBJIJz+dRT24jUYGc9/Srv1JtrYouuYiPXrmrtsBwCeBxiqjqQcDpT0cjp1qJTNY72NS3cq+D1z1rXVghjHUk4NYNtLvYZ4I4571s2y7kVgckVCmbbG3GwkQEHgDjNQXJG0HPIPApbYfKBnA9KddKAAB0rfdGcd7GZKSucHBPqKz7lgvGMjvxxV27OCcGsyeQhTzke9c0jazsU7xS6MVA4B49qySWngVCc4UrkdxWi7nBwTk9RWfGpUFRjI4q4yMJJ7FHVJm+zHPOc7v8ACsaYiO1ZzkYxit26hySGGRWbd6eLhDHj5APzrqjNGLhocvKfNEkrk5J/GsS70WC/Yvc75Dg4jJG0D3ruG0cYwF6DAptv4aeUlmBwe2MCt/aJK5PJdHms9nKMi3iDJnAwOB/jVL/hFbyeQbolBJ+8B0PY4r2mw8Oxxt9wAD2roYdBtkQERguPVaaxCZPsrLmZ8/t4OuZ4yDE8uR2Xj61Vf4dX8kwAtJChxz6fhmvpWHTItwARQe+BUz6dCvBUAj0HelKvfYnlXY+cE+FOrxoWS5ktFz2Ykgfj2p1x8ONY09GlinF4o6xtgP8Ah2NfQrWyBcEA/UVm3tnG+cDn2rNVUtjTkTWiPmi4W6sGcBnBUdGXBX2IqSDxgPlimOHAH0Neva74ThvS5dAT/C2OleI+PPAU+nSPPbMQ2MgDkGt4yUtjnmnFWOga/FzETkYPcVQusNhgeo4964Pw/wCKpYp2tLoiORTgqT1HrXYrdCaIFTuHY5q1Y4peZlX6nJA681534tBVGA2gD0H5V6Neg5Y9vSvO/GTrGr8bh6CuijuefVe55rcjdMwKhsenTkcmuu+GMKv4htQylkVwQVIBViVAPsAAR+NchKpE5znOBkE9q9R+BGmm51+5dk8xFjLgjJIYg4/UCvVjujya7tBtH3N4FQLoJiAH7tljVeBjaxUDj6Cu/t7pU3JHye5x0NeZ/D1ZdQgKB2jUzbmUcZyoOCeo5z+telRQqmI0G0nv3xxn9K74XsfLNWepcs4d2XlJZmOR/hV+RQoD5A2jPA5x7frVWFyoB6Dbzk4qeRxgKCCScY9vWq33J6FwbcgqARn86eq9TggZ4BHH4VCrkHAPB6YqYElgT9BT1AMZHY9uaQHJI4z1IAxTirADI6fz9qaykHORyOuPp/8AXpNAwIyAV2jHXrn/AD0qXB9OcflUSg5JAPH5U8ELjp1x9KyYl5g7DgAYI5yeaVcEEk8018g5A56UoQgDJ/A1S1RVhcnJycdOQOTTcEnGOO+aBheg/rSPnAGRmlYRzPimyEkDcdATwOa8B8X25j1CQ7cD72CMA57V9I67CJbZgQPlGOff/wDXXhXjqw2yuQvI6A4NZVFdC2Z5nM5QkkjHpmqNzMQpAY5JxkHkVcvspnOeB0I44rIkdnmYfwgYyRxk5/lXGzpic/r8YkSQk8MrKeeeenNcJrcR1LRLdzxLCdr47kAivQNTQTRFCeTuAODya8/KEtfwsCATvXIxk55A/wA96jqenQfc4q9tkl+dVI3KhIY85B6/kPzq/bXG+G6QIUKnzItvTBHIOfpSRqFysisDGxU7up9OP1/GoCxtpChJUnIDHsD/ADGatM9iOqF1Xyp4EfO+YMN4Gfz9uhr2zwDbvPaQDhQFHQcCvDhtmkiaVSEkdVYAZ+YY4PbH+NfRvgi1xaxMQ3QZzXnYt2tY9jBL3mz0DSbcCNRjIFa625VRlQFzwO9QadEqRqQOcVYupxDFknJHNeLKTZ9LFJItxERg5OPxqX7WBwCfqTmuYi1F7mYhSdoP50uu+I7XQNOe4uZQgAz15P0FZSi3ogatqzobrUEt03u4VQMnNcH4i+J9tZkpE44JyxPWvPtb+Jd74nujbWAJi2llIznb3P0rMn8EXH9hzanfu6sVLoh647ZPauujh09zjrYhpWibV/8AF0hifO+7xuY9TWcvx4uYcxJcnZIAhB6EZ9+n1+leN3SFpCxBB7Z/lXS/DXw3aeI/Fml2V7cxWtnLcxpczzMAI4ywDtkkAYGSMnrXsU6EXZbHjVa8onpUnxqkiYKOTGcAkEAc8/XvXTeF/jJOxV1lEyk8qzYJrzj4neGfC1r4/v8ATfBF/PqWjwsVW4kiKKQMAsCeoycA4Gew7mz8JvD0WvatJZSqWYqee647g0quFUW43CjiLpSPpnT/ABJb+JNMEsbjcQdynqDXM6tIYZSOwrC1DRLz4bzR3DHfZuyqwGSQCQM/rWveTreoJF+YdiPSvHnTdOVj3aVVVFdFvTb0uFBP61dlvCuAD1rn7Cfy3I9KmlufNlUDoDS5TW+p1+nXR8sZPNdFZ3JKDccZ7Vx2mOcAZrfgn4AzXJJWZV+xqzXO5SAaxdRurmMERkk/yq6G3DFRSR78H+lZLc1V2tTn4tevbKYGdGKE9R0rrrTUxcwBgeCKwr2w+1MhcnC5wuePyqzYgW42gYArSfI7cqC3ulu5fLkk01RuBwM5qOVwx96fAew61kNaog/sCO5l3MuSTnmpLnQ4ghG0AVeS6MI6VBJdmTGfxrWOhDTOcm8MxPIWKDg8HFI/heKQAOARn0ro1YNyetSKmQMjit1UfcnlW7MW18I2kQGEALd8c1vWGnw2YASNAB7CgKRyP5UM7qpAP+NLnZLppovy3pYEEgntmsi6vAvLOB6AVDcM5yAST25qutmThnbOenOTUSnfccaaTIZr2VyRGDt9+Kr/AGeW4zknJ46VprbDOAK0LazUcYGajnN1FmVZ6Ngg7fwxW1DpvAyP0q7BAEA6Z+lX4YyQcD8xWb1YcrM5LAbenFJLppK5A4HXithYiBz0pZF+Q4xmixoos5uayUDpzVOS0A5x+NdHNb5YgjrVO5tCEPvSQGE9sRk54qrcWpC8dvSteRDsORiqLPnKk8VokTNXRzN/CQDkVz82SxBBBrsL+3GTgcdia525iDMcdq9Ck7I8SvGzOZ1BNyEAZIryzxvpxJJVCDnkV6/doPMZckEe3WuI8X2mLZ225zxmvSps8qojwC+tXjnchcqRnP8AhWe1uSQcYP6Gu0mWOYFdvTjjGKpfYIgCTECRnqetdqnZHJKJzUVm+4DZyf4umK7DwcrabrEGQTuO0gDt/kUthBFNwkBbGOhzius0bwdcysL2ABViA4JxkGsZ1rpoqFJt3PUdBkFnOluSQXUOhAyQfavpu1CPp2mTooYlAxAXkgjuK+YdNG6O1lIw8a4J9MV9R+DU+06LppkPBgU8HOBj/P51WGld2PNzaHKo3NyxUf2m6sN6BRtJ9ee1VPF+mh9KuZUO0qpJHHpVzSyTclG5OSBkcdaPFD+TpFwrEYAOCOmDwP516vSx83Fdz5o065ng+MenBmKSM2GJBBwQRwPfp+NfWFuzmNRjnA+Y5ya+WvH9sNM+LHh+bJQbodxUckFgPxPNfUVurCAAnp3JzTS1NqurT8iwx+Q5BJA5ApOGXnhvUdRSuQQAeuaTGT3DD04qjATgYwAc9Qc9P60DBzlckY7YxT0ADcHIFIVyx25BB7UXsA11GwkHqOoHb61HkBSQRkcnPFSzMVwR+lN8sZ5HAP5UCZGFHXIzn05zTWViCQeRjjH6VIhwPmP4jpUbEnI6AHtQIRhjJUnIyQPy96Au5RkhQfwzUhAwBgdOPamZAIAxkdO/pQABMcgdCR9Kb0Ug9TyfwoYhcfNz/CCKRzjbyWPoO1AAwHIAxnuKhIAOM8g9vWpiy5Cndz1OM4P1qJiNxAGAOvNNDumI+1uhweKbsycD8AelHz7wnbJGD1B/Kpc7RwTn1FFwViKOQ7iCvI6+1EmQ2QeD0pckjA59qMAMST24zQ0IYcqRjkYHOegoC5ycc575xSk78Y5IPcZ+tBUngA46Eg9KSKQjjODzjHQUwEHOByOxqRlyB2HpTFAA689iaWgMjLcZ4wO+Klb5eAOaQLyMcE9DilB2gkk8Dt1o3FsI0mMYPPoO3WmE9h9Mj0pykHGBx7c0jDuCePQ9adhXuIB1AIz+tNbnGORu70/YRnkE+tNGSvQ896kAIyAMck9+3+cUpZQ2QAOmABTcdiOcEjvQwBQhc5HI9c+9UAbjxjp78YoZmEnBwevApHbAwScD04Oe1IxGQccew6UWC4ZK4wcnjJoBKgY6D2yaTOFAAB6jgYxQd23BUjng9j7VD0KQwtuwe46ZGM0AknGeevP+FLkggEYHJOOaHUK4IOPX0qkOwxieTjnPU01jnJC5OeeMU8ttYhRkHkEd6ZIvRRwMdQef0osIQjd3II+7TSSCQBl/TBFAGCuB06kemOKRmC8k5AwDn9aGKwqAsmSOQOfWo8l8KTkjnP8An6VJz8xGCOozxmo1wQeRxUlCsSx47Ajj+v600kF8jGB1AHf1oaQEgBdueo/z9KHI3kg47dP8+lA0xTkdTzn+tQtndwcYGCak2HGM4+vOajbIBAwQenofxpCYZ3cEjr29P84prSbQi89OWHbnH40uQFx0HXaD0NNYgAHnHoR/Kkibg53cDhc55PU+9NOFPXGOTinSAbdwKk47E4OfwpqAquCMKfT0/wA96LXKsOVkMZBA385I9KiUFgCAWAPPalKkOw3HaRx36elBJPON2CDnPb+n/wBalawDRghgV5P8J54pobag4P0zSybRH8mRkfxHJoYL8pJwOOvam3fYtPQjVhgAnBHG3ucZpuArYwGBHOR+XFLli3GMA/UEetGFOBxyD0OOKFsF7jsYIAzgd8cUADADAAjABByRSICu4kcn0HHtwaQJjBJBzxj86y2KHM21sk9T949P88VKc7iM8/U1GobaEByoJI+WpDnaGAGQeQOo7ZoAWMLuOSTj05NPzxnHHvximRk7Wb7w7H1pytlcnAOOMc/WgQEhgo54Pr04pygqoIUlR6E/ypi57EEEjp2/GpE55GccnjrQA58MA3fP3T0pYwOQDnHAwcYpsPck4Gflx0/Gn5LSFQcYXdx+v409g3GAgswyTjsDz/npSluoI+mcdaXhFBJwR1BGc/54pWGHIzxjqVouFgK4JOcMRjJGTinFAPl6DP4e9MYnIBwR2I5zjr9KCQxxyCT1HfmhiJIwE5HB6A+opeFBI5z65FOI+YrjIA4Pv/SopSUXp36+/vTDYeoKqhxyG6+oodW3AA7QP4QcD8KQqQwIIxj+LvQX+bGAffND1ELhSCd205/I05yGlWTnPIJDYz7Uwgqu0D5d2evJNOx8+MjJ54PH4/nSSsJAFI5Ugn3GM0ISDtIwAM59KUYACHnvg9acAAcAcHjIpi9BgBRCDjdnO3HSnYU5J6nrjqPSkYEMQeBnj3pOBkgY+n5UxEmMjJAyD1NCsMEZ74wP6imgk5yMHjHpSlw2BycHntTAVSWBPY9cHB/HNKGKhxnp36im7wzE5wRxyOtLwWIxwOnuKq2gmwxtQKSCR1J/wpQQwPHvmhT97JJJ4wOmKOFJIA5OT744qUAseHPUEdMelKQRjHGCeCOtIgxkA7ATk4H+falCdgcAdARnNUvMaVxuTxhcAcEn19KCD0756Z4FKAMYIyfrilUAsCT8w4yadxWFAxwSDgfl1oDAZHqc4HY0nOevygdqcuGBIPy/wkZ6UBsK2WUcEng57UnmfMGB4PXPGPwpcbVOCeM9+1Im0gkjJx1oYhwbIBBIwegPNIxLEggYNOB5AAGO+D/Kk46MB14I70kxC98Efge1GSMEcg+nNK2AwOTkeo4NNOdwOccjJIzVDF4UnIx346/jTugACgDvgUzJ5wAQCRkcgf41IflAHbrj2/GgBg+8cjjrxg596dwMjByT+ApWG0kkYJGTjsB/k0KrHJ+vHvQJC7BuIA4pN4BBIyQcUANwNxA/n7UucnHIGO/WgNRwBIwentxSjAJXgkcgt/8AXpODkAjJ54FCn5sYOe+eKdwYrdRyeKN23gYAAH4UuSGwAfb1oJIwAM80boVhpJU4HBPoeTTl3FjxwDzk0nG8kjA9O4pTkEAdPbpSsA4jBJHJPJI6CkUAZxyfQHnNKSR2H4DqaB1GRtY9sciqGIM5wTgnsKUgqAc++D0pdu9CGGQeOR1FKyBenB45AqSGmNJLckjH4/nmpNo4A4HTkdqaYwcZ5749f604FcDk8Z98U0GwjYJOVGD2AoC5zzz70uScZbuemaUZHUf4GiwxAASBx1zye9AIPA65PvSbeAR1z93FOUdTu3dsjApCQhAGc/pSZxzxnHcU9WwCcc9yKYyFRkHIB6Y6UDGuRsUHdnuSOKiBKygMevQHsasFvmGSck8moZgSwbqRwfep2JKmqxmKF2CkrnkV4V44jR7wo4PJOe+On+Ne73b+bCwBHvjrXiXxAs1ivGYZCrnOO9RPYnrocJAWmR4yWQqSp56j/CuE+K1kJNHDhd2wEk9uhOa76ZhFh4zkn5WHTisLxZbxXehXKSEYZSFPXH+ea5rndSdpI+T79SszcdGPeo7FSXyepPQVc1mExTyKQOGIGDg9epx06dxVWxG6ZUPU+nWq3PoYHd+F2O6P0BFey6LGPsyYAHtXkfhKAeYh6nI6D869n0KMmIAnGF79hXn1Vq2dsNDTtlwDg8Gr6DjkfhTFXkjHYHA7Vahi3EcZGa4mzrinYfDab3Bbg+latvDswR+tQwQ89MH3q7HF0ArNzWzO6EbIuwnCYBxUnmlc5NVg4UAc1BLNtJI79frWTdzri9C613jv0oN+qqSTjHrWFdXhjGSePWsK91p3JVXwKjluaJnYS+I4ol+ZsD26mqMvjRvuxKcA9TXES3wjALvkDnJPSq0/iO0jUkuBtHTPBqVTV9UNTj1PRIfElzLghyorWsteuXYhpOOzDrXiafEmCCfAJCDjccYOK2NP+K1urFg65X6c1r7LW6Rn7WMnZHsh1ieM5adyMYGcYB+lH/CSTRLgESAdQxwTXnkPxKtrlBvZYweQTgAj/Io/4Sy2mYbGGGOcqciplTZpGaPUrbXYLtN4/dOOSp5rRt9QBwQa8qtNaUOCGyM1uWGvE4BbiuWVNpnZFprU9Ntb9WwCcfQ1fEyyRkEn16Vw9jqYfHP510Vle+YDxkelOL6BOGly3MApAqNVyw59qbNIqYBPUZxTEl3KCOD6HtWUwiral2F9jYIrYspcAZ6e1YcLZIJrXsWG0AHrxk0objcrnSWjJKmQSG9x2plyQGYE4wep703THIQqwJA9utLqLqykhCg7Zrs05TKL94xLthyM1nTPkH6VYvGIYnPWqUknUdjXHLVnYkVZCBnmqp/1mT0qxI36+tQH73WhMTQ14i56CgWeQSBxV20iL8VpJaKqE4AP0rqitLnNKSiYa2IGMjOaspAVA4GKtyNHG/zYJHYGqEuoBZGAC49TxzSbEmmW0RUIAAzUm7L5BAXGMetZMmpRdRIreoB6VBJqcCZyT0zx2qGDdjcNwoyAeRxUMl5uOSeawhqcTsAJevYnpTJr0g8MCOxFTdhH3tTalvATjPH0qrNODnkVkNqGTycfjTPtfOQ3FOLuzSxNcyHaa5LxBp63kLjg5yea35p8oQD+VZt1IChx6d67ISszCrFNHzr8QfB+y7S4twVlVjkqcZH+cVW8Iak00D203E8R5z3FeneL9ONypK4PXI6ZrzJLB9O1MSquMsAeOxrsTPJqq2hq3R3I3PI9a838ZFSDtZWT+Lac4/z1r0a4GVwe/bv9K818bu67wQFO1sfX1/Diuql8R5NU87nJaUgjkHB/Cvo79lDRfPuNX1CVCsY8m3Ct3JZmJPbAAz+P5/OU2HuCQuBn6/Wvsr9k6xiXwjPJIApW4EzYOdw2kDJ9AQfyr1YK7PFxUrQPb/ANu9m96STksDjoQCxBx9CB0967+3zw4xuxgE9cd64/QIDFgEgSlpGU44IL8H34IrorR3tWWOXGwDCnPB9v/rV3x8z56buzbiyqHcuB6EVJEpkkLYUAcfp1qpEGlK5BVB0HTPp+tW4HYZC4J69OlUZblpRyOOD1qRWzz09CTjNRoBgEjA6EHmpkYA8DFDHYeuSuSevXilGBkg8dTQjbk4AJ/nTj0PYenpSvoUMIOCTxxge34UoUDknoc5NAOMAdeeTQMZIOOe571itWMXlT64/WkPygqee456U44GM8expoycZxkVbVhDGypxnpwM0DLZLcEe/604Nkn/OKYwJ+nc9KOgilfESIQo3KBggGvL/GOlCRZSFIwMjdznivTZEWUZyDyMEjP5GuY8UWRljYAA4OeQf0xWcloStWfOWv2hidgQOOmew7VyxyoYkYGcYOM55/zxXpnirS1iEpPDYOPavN7mIxuQPuk964ZI6qZhXZPmEAEjvzgA/5zXHeI4fssrSonJ+YAHBJxz/Ku8uo8qQAMn2x/npXK+JYy1rvAyyHoOvTnFZvQ76b1RxmtW6tLFLHg7xk4HHt+OP6VTWAXVpMxT96oBQkZBGDkenYfnVuSN8mNzuy25Se/fH1qvBdpHI6fdOMq2O3cUJnr05GRZO81/ZW6EkG4VsE8E9MH8cV9TeBrX/R4lIIUDAz3r5t8J2D3Xi2IBAY0YyMCOR1H9a+ovB6bYU45wK83Fux9Bgb6nYxRCOMZxxWTfs9zKI0GQOvvV2RncEA8egqnLNHaKSCGkIwBmvGW59HHbUr31/b6HYvLIRvxwB3rwPxx4gvfEmoyRSE+SzcR4IAXpg+tereIFe6YlwckYAJ4rkbfQI2umZwGJPUjpXTBKL1Jn72hN8M7ew0ji5gR3cgsT1wO30r0bxNb22t6PPHGyjehAAPP5VwsPh5ImLRMUYdxWrAJYcAsSehOetdcKttDidJM+ffEeiy6dfvGQSQxBJPvWRFE6yHAI4wQGIyPf1r6D1bwxp2qPvni+c8EgkZFZ1t8LNLvJCfs4ZR3PJI9M10KvY4alBM8t0m5ubCGcxk7p/lZmPOOTwB9a9T+DN5H4cuZdQnQlmGFVgcgetdTp/gSBIiqwbnACKoTgAcAZ+la1j4LWAqZtq4P3AMf/rqZ4hLYqGFurWE8XeJLnxfai2W3dY3+/IeOM+lSadm2tFjJ5C85rYNjBbxkFQT2rHv2CDIGD2xXC6ntHqd9GiqWxAs+GbB4JqSxn3yn696zHlKAgVe0rLSAAZNJ6I06nX6fnbx3retUJAyTms/TIQsSkjBPrWqgHtgV583c6YxJuMAA08HHA701FLdBxUgXAHFYm+ysxhU9DTREM5Iqwo7HrTTneRitLaErUrvGRyOuamt4zkcVIIiw5FTwJtIFRsJauxG8O4HJqu8BVvatYRjtQ9sCMAUGqiY4yhI7VJHOEIJXJq5JbY7VAbXrimmS4oQ3hxgHn0qB5ic8jNO+zEHAzT1tieD19qbkxqPYqhGZge9TxQmQgGrcVr046VcS1C4IrNu5ooFIWxXHAzVy3hORxU6WpyOMnNXIbfDAY/Gp1KQW8BcjitKK3285/AUkEQGMnn3rQhiBzgdua6ILQlohFqMZx+FRPa8HA4H61qtb7VyaYUGwEcg9605bkcxgywbcjkVC0AdTkce9aNyBvwCPwqvgAZAyD1rKyvYtK6uYdzaBQTj+tZk1qBziuluYwwPv2NZk8HyEnrVrfQylqnY5TUl2qa5i8XDMTwBXY6hB8wOcVzV5EBIynoa7oHlV1Y5e9GGJx171zevxiSzZSucgjNdVqEe1ycVh36pLbyBgeR1x0r0Yao8WseLT2IMj7kIYMQcjryaoz2H71Qg6np0rqNURLe9dG6sc/SpNI00X10AyMIlIG4jqauTstDnimxPDGlC3typiXceTgV6N4W8hdHuxLGS65VUUHGe2TjpT9M8P24TMZ3DHpiuh0VYbOWW0CCISYLEjJP0rlcmr3PWhRtYq6bYeVByhJK8Db3r6A+H8M5020hnb/VQqrYxknAPP/1q88j0tUgtjsBEzgKTxnBz/SvU/D0wieSL7oOApHUjvXoYL3rtnzGdNRnGJuWqhJy4Axuz9R0/pVXxXGbrS7kj5cLkHrzx/n61pGIsAMbQD0PH51n+JpDBp5AOCzDp6ZyRXsHy70Z86/FzN18TvD6LkgCI8cYG4kg+/H+cV9PWBP2SMkFuMk5r5Y8bpPN8Z9OIHEZRgCegOAc9geT+GTX1VZExWcQZSOBz3FZ3uzWb0XoWWX7pOcEYNN43Ek/jinI3Tucc4BxQ2MDHyjNbIxE5C5HOO3c0pydwzg9CRSD72cfNkUj8KQMEnr707ANcEkcdBgelGNueQSeeKemMYByaYc5bH3Qc/wCcVICCPoQeT6VG2MnGcdOelP5IGSffmklGWyDxkYJxmnYGuw2UlSoAwDjmmkgE9zSyHkZOSR1FJtXOAo/vEjnpRsJiEdxxkYz39qCp3ZHrn6inKC5yMEKOSRk1GVJ+YMcjoR2peYdBWI3FcE4Az1FMZSAQRyD3p23coyTknknrRIoyAMZ9e4phYYUC4OMDGPSo5M5JB69AOMVIQQTwMg9Seaa+GyQOcg55z+tJbhYTO1euOOc0u3ao+Y5HUdqFXjjtnIoOGUA8evtRcAThjg4B457/ANabk8gEr+RpSnzYIOaaF4JB6dxSBDgMgA8n0/nTSoxk464xjHHSlxgcnnB4I4NRrGwB74OMHt7/AJUhgoRQd2MZ4zzzTmcKck5B6Y/WkBJJAAOPwoMZYAfdI7r0AqrEkbqCOR+XFAfPGQB9MflSlgCcknPtgfp1oYYCkE4B7/4UCsKQTznkduxpScjn5TxkDmkJ5J5xnrnrS7vQZHqaktDATjBGDnuKMkICD07YxSMpJJz0569aUZDkY9iRzzSvcVhMMMAk5HIINMc4LYAOe3vUjLjGDkHnNNGSSDxjt/jVXENPOB0INIimJ+5UjBH8qVyAAPamncCSAc4zjGP1pDQMVAPHfHBxTH4yeuO4PT2/SnZHzc4O7HB/n+NIyEEDP1yKVyhh5wVGfc9eaP8AVoFwCB3JJpeCrcZH9aY5BYKenv8A41RKF5xxjB6EYxTGjBIJIODnBpzOTxyAT7c1GAecg5+lIY/adw5GcHH50mNozkg+o4H4flTQf3YDpgnow4IPt+fekI3Y+UgLkZLCgBJh85IOG9cZFRsCScfNjoCoGKkZTs3Ecdscg/4GmMPmBOR25oTFcbhtpVRkenQU7AJIPI546g0u47h1x7d6hZsFiMMC2ODnvigYpwOFxn0pG4Y4Bzjk85pWABYjJB4+tMmUsAAzITg5B5qRiAHIBOQexNOOByM5OeaGbGMAYz1JxzTCCDnB+nTn8RSKHlTkgdiRmoyFVSSd4YgkdgPTilbr8x5/2eCevpzTR8qjkknqSOTSaAac7cockjBUHgH602Qsrx7cnLDrznj/APVTz1bkgDufSo2bco2nOcEEU0iRuc4I456GkPzgE8FSckjOeMe3pTiScEDgdvWgKCQDx7tn271THYcgxkkjIJJCjrSegABHQ/4UuQV+U7c+negqcbTknp0xXOzWw7AKAjsDwfX3pWByACNoxnK5/X6UhOSR8vJ5yaVieh657d/xpIQKvzHnv/Fz06e1PQHByOO5JAH5U1VyckD8PWpOFUkNnnB5+nWqWorDo+SWI4PRenNKhOSp+Xvj1pjOfkyuQc7jnNSHDHGMjnvTARSUbkbkPBFNDASMwJJ4XDHpz3/GnhihCgZHQgE8DH60smAflwuTxx+nNMVhokYZ+UA46ZJ/pSM5LggcnqfSkAJwBgnPU07aFIBOMnt0oQCsS/Ozp2JHH607aOoOT0GMilKZ4HHsKTaW4Gcg9AKAtYcvLEPkEHHTNPJzkEAAHr2/+tSEkDB4b0PH40jEdcjgAkdxTsMUth8HkjjPr+NRqpJwAWAPcZ/nSCNQyHOcc5Pb3qXPmDIwSDjOP5UhDy3ygdOO/wD9ambgkgAwfQetKqliQCxYdvSoiXAxxgYxg46UGbuSqQxJGCBkADt/n+lO3g4578envUTH5EI6g846ZNTDJRTgZ656EfSi1xoUg8A8Ac45xTJcDAY5PHA60kihoigBGfbkc80twhKo/fGMj0FCQmLGBt5OWz3pVj+bIGTnoetNVM4GcH9KkUBmAIAVeh6eophYTByQOT7d6AM5GcjocGjGCTuB7An/ADmlOQ3JI5wc9c1otBNAmTk98f1pCu4jHBIIP17U5SBnbyelNCBcNkDPXjrSEKMAkq24Acg07aeADkdj0pmzLOSOAOTSq55PJJHT0qR3sOHB4yB60BSmCcbDnr1zxRswAQO/fnH504H5ipPHT60wuKiZJyAeegoHLY54/AUrYZiMckY54z9KF5AIGB654NAMa3U8c+/TNOTCZJHA49Kafn2kZx1p4XkE/wDjvIoEIvLYK4GOo7dcU7IAAPB7cfpSqmMEgA/Tn9KAcEgAfSi1x2BvlJJGUPvzTeVUDqfX+dLyM5Gcc8jOKCu4Db0GMgDtVCBGOeMn19qUMSuT06CowzDOD9AQetPYDjJ6nI9KZDEDNySCwzjHWpSQvUgenam7tgJA98Dj8qcmOCBk+h7U2NBggnB6elLjcOnfNMckHIOQfalRsNg859aQx7E4AGQfTFAG1h1J749KV8gEYPHcjikxkZA2hewHFNDHemOOnA6UHBIIBxxnHejGTx1/Q0gzjPUKewp2AGXALE+2Rz+NCgA8gjJ6UpAbvxnmjnoMLkjryBQKw4ZBwAcA9KUHnBOMngk9/SmnGMbce3alOcEjJPQknOKTGLywOOCBz3H50o4yM8Zxxzim5KZYjgDJIH/1/rR90gnp6Ac0xAhCk5HLde/0pw+UEAc9ee1ISCuCO/alJbBzuIBxnHWnexLABVUkAZGPp/8AWpRgkHBzjGR1pDjOQuB0J9RQflI5+90waQhW+fBB/GncbRgkce1NYkEqRx79aXYcAkkAmgY7JII6D26mkycd8n14oxgD+eaOQoBJye9JIbI3XaxIGOM8jj/P8qa2coTwScVI4yrA9T+FI8e3JIxgcZHQUrEMozAQJJgZ3Zzu65ryPx0Y7lpCB+8U9Av9K9fvEeQMA+CeBx0NeQeN9Lu7GaRmRZELcsBjk+tZTFseezQiSXJTgdMisbXorS1s5EuisduwOBuAI9en4VtPJ5HmucKFGFH9K828famIrGWck4AJbnPvXA5+9ZHq4Wh7Rc3RHg3iqOP+2L1InWSMOdrL0I9azbBNkig9QcCtHWmNzMSg3A9x1qlbQHzF3ZwOfXmt09D2oKyPRvBKs9zHhQwPzE+h/wA4r2nTUCQg7RngH/8AVXknw1iLy5C5JGC3TI/xr2G0QbFAXnGM1xVfM6osuQjJBz7cDFatohB5Gaz44yGAHJ61sWqYUA15s32PUoJSLtvFnJx9KupDwABTbWPIyfzq6qBVziuNux6CiZ9wnl/41j6jeiPODwPStq9ztJAridbklDMEB604u5oolTUtWG0neBg45PSuF1jxeLE8AsT0wetWPEcc7xEIsjse2OK4saLezzjz0KgN9081pHfUFG+5LN4j1PXplitISWchcFsV6Jo3wllTTxeanLI5aMkIjcf4+ves3wnp0NpcxSPGFZe3SvZ7LUYbvTRFkbgAu1RivVoOFtjy8TTmnzR2PkfxvGllrU9vFlEXG1STVXwRoL+MvE1lpA1GDTXuG2i5u3KRr6AkdM9vc11/xa8PvpviC4keMiOX5lJ5BH+RXmIzFMWjLZHGRxxXZFROCXO43TPTfi98LfGfwd1q30fxJC8BeEXNrLGwkikicnDJIvBGQeuCMdK53wt4h1O3uERJfNDsAQ3Of8az9a8a634ns7Gx1PUr3UILHcLVLqd5RCGxlULE4BwDtHGecZ5roPAnh6e91CERRklmDYAJIP1pVIwelisNKso3qO7PUra6vdM2C8UpvG5XGdpB/wA9K6Gx1QsQQ3UetesQ/DzT9W8LJaXQPnCMbXAGQfT88flXjmraFdeGL2SKRGkhRsCQDoK86vRtrE9vDYnnfK1qd1pGpk7QWye+a7DSrsoRyWAryjRb0CVHVgwr03Qh5yIV5GM5rypwtqe0nodRPJvUMOajikyD7VHNJiNAOPamwsTk1zTZlsatryQT1FbunIBICADjtisC2bpW9p7YcHPT9azg9RuN0dPAf3fA69cVV1A+Yp52getWrNg6AnpVLVMRknH0Nd/2bnPC3Mc7d8kjuKy7iTbkVevJMMSOtZFxLzzXFLfQ9CLVhrzbiDRnOMVWdwGHOPQVLA/mSLg4ANKC1FN2Rs2yiKEEn8KhutUCIQT0PFMvrry4iucY4GDXE6zrXllkDciu16KxxKPO9TUvda+dgD+ZrBvNWfzdzvkn0OQPwrmL7XdrEK/J/SuY1Hxelk582TAHrThC421TWp6za6mboBFkUFgRgjJxReTywYDjAIyMjAIrwi4+OGmaeAoYh16t14/CsnWfjql+pUTqvmEZbkYBPf8ACuj2DaucU8Qk7Ht9zfLEDkfj0xVaPXihwkuPrzXjl78Wop0SOK5SV2XOC3JFWtL8aR3KHfKue2DzUexa3RpCunuewL4jUsBL8ue4NWU1MNyrbh6g5rzCHWEaMEShmPJGeladjrRibbvIPXBNR7NLY6VNPY9CN6GXg1VlmJyT0/nWNbaiZgCDxVrzW2HAz70ldMlsz9ViWQHPTnpzXn+tRAXIBUA5OCO/1r0O+BaInt+tcZqVsHkbA5z39a7Yao8+vsc/Ou0E4zxyR1zXlvjWbFwUA4UHJ9a9YuYyikZ/LvXknj1sX7qRtAA9up4x+VehSWp4VXc4a3HmXgwCQzHA9etfbvwc059F8MeDXSUlb21MN1xySP3iH2wpIz7iviG1YpdLgklWDZYfX/69ffPgyJL7QLGeAf6LHawLGEOMSGBd2AfQgD65r1aVj57Gt2SPUdBmaeWJyCSytgKexcnj07flXRqPmDseA2ACcCsPw7ZNb26KwwQqpke3H8q3c4QDGMcDnrXenoeLI0YUOAMY4/w/+vVqLIOBnPscEVUiAKHBOf0q1Czb8kjhQMe9DIuXEHTIwCfSplxzg4Gc4NQIwZsk/N0JB5qZcbjnIH1qWMkB9R9APSlwT1/lTQmCCcEZwfT3p20EKCCMenFGwxGO0ZPbqaXBGeMc8HHWhiBk4JFLkBxnOPfvUiGsp25PIHXHXFAzjGRjPUU9iy8DGcjrSAADpx0696GAw54wOoxg9KYSMnnnNSNwuOciopRlORwKaQFVlOcAZ9QeSazNRh8yJyR/jWuWKgnoP1qtcRB0Jxk89aJK4ttjxjxpo/mSBgMAscj8P8/lXmWuaOEV8IcfTrXvPjDTVeMMM5LHGPXn+ma8q1yzkwxCsF6HiuScbF05WZ5hdrtbaRx0H1rl9WYDKn+f+fSuv1VfKnZWO3uD71x2oYErkYODk4/nXJJHoQ1dzjruLYgQj54jwSPqB/P9awbyISM5IxJkDAHeuq1CNSxOcAHJrAu0EdyWBKoxJY9vc1mepSZ03w1tzNLJdsqgnEZx3I6/X/6wr3bQblLWJSWAGK8j8JWBtbK2x8mfmIA5Oea7qN2aMdc15mJ95n1OXyUVdnR6p4nKfLBgknHBrOiuZ5jvO5mPaiy0c3BDsD9DW/ZaQqN90EemK85+6e+p82iMGeCe4Yl+p9KbbaOSQCOa686aAw+TPv2FOXTnzkIKjnuapMybHw+zDk9/yrRj8LxdScn3rTt7WYD5sD6Vfjsi2Mk1zurJPRmigkjGj8M2hYGRQ/sRWra6LZ2uAkAAq6bcBTgfmKZGjiP5ySfXpRzyl1F7NdSK5CR4ESBQD3Gay7gY3Oxzjqav3T4UknFYs3m3pKqcJnt3ojd7lOy2KVxctPISgyB6d6o3a7ojxzWvJGIVKADI64rKuycgA8+1dMGYNMx5IyzAAcelaWgkfaQCO/eqs6YIx19au6Om189TnOc1u9UZLRnc22Ag29R61pwqvBPJrEsizAA9B6VtwRFgDmuKSOqJbRRzTtg78/Wo1Vh64qwoAHNQkb8ugxQQeRx61Oig9R9KhYE4PapYnxwe1Bm1bUlVQDzShemM496kUA981GgfeSx4z0rNgtSdEJ5p+0nrQikYGSKsqo6nmmlc2WhCIA6nHWmG2+Xir5jGARnj1phUHtTsJq5QjswTzUs1ikQBVsn2NWGj7dqi+xs8gOSQO3apY4qxBDAy84yKuxKGH0qxFbcYIqZYQvPFKxW5FHH0wMVPDFknHX3qWFUljyB+dTRQuWGMcdqtIdrFiC1BHfPrVpWEHBGalgAhiBlTPuOad9nR3BYE+npXSlpoYt33HpKkq5Q5I7GmSKCDgZHdaFjRcqoIP8qMYU7z8wpsjzMXVLVIiskROSeVqovbjIPf0rXuoQ5JIyPzxWbORG/IGBXO9zdO8StMpDZA57ZqhcncMY571ovKGBOeKzp9pY4zz61vGxizA1BA2QBXMajHsJI5rqtTGwnnFczqhyCR3rojuefXsjmNSXKEAAH1rnL1P3TYGf610eonKnI6d65y/QbJMPyOOa9CmfO15K+h53rUKvqHb5uBn1rq/Cuis6ocApXMSy+ZqjjHAPX1rt/DOovp+1SAU9OtXN6FULN6nWQaVtjCxJlvTHJpltpXnaxEJIyhJwST2HpXX6VBFrFtHJbsqScZAzn8aqaxZzaNqkUwdZowc5HfPvXC/eep67fKjXuYFg1XTIDh44yGZQ3Xjp9ea9O8OxovzAggKMDOSa8is7o6vr8J2BVjBZiCePx+ma9V0ZfKRmxk8A5OD7V7mDgoxPgc3qKdey6HUvOJVIQA45yRjmuY8Z3gS0tolO6WWUKCSBjuSfbirk+qpbBgwZiTj5Byfxrj/E97JNNFvwCAzKvGFGP1r0HoeJF62PKYZF1P4xyz7vO2sq56/KGUE4+pPt0r6mtYiIBkj7vHBH518t/CyxMvxEuiGGPMBBByCOuB+n5V9T2j7YEBIIA6CpgdFVWaQ8KQeoA7HHelm7Dkk+nUUwyR7iQeF545z/jT/MDKRtxnPWt0YIPbjJGeKiPzblOc9qlAyoAHI9eaaw3gY6j16ii5LGx53cDj1pXJBJHINOIwMc5pCpIOCc9uOlIlEYZs8EEf5601WOSGGOh46U4Dt1HtQyA4JAyOmRyKaLGAArjgj8aRmAIGCBwPlBoIB5HY4oViThuPQN3oYDASJSCBs/vUSDauQeRhTn/PrUnPrTQcEEgA89QM/hUtDsN3gLyR1xg9TSbQDgDknPHGaYcHAHTn8T7/AK0pIGMYxQIGUk7SMDPUn+VM29cjgHkY70/OWwBwPfn6Uoz0JJwe/b/OafQL3IdgKgkjKnI9vWgDjA9TjHFSEfNgAce/T8KTAckYxt5zSFYFX+EnI600ptXCjI9+macQGUEDIPPFHIyOgPTHpj/Gq5QQwjIZcYBx+FRhSODjrxjjA+lT+2Oh74yfyqFVPmAEhT05qWHUEG1iQOc9R/8AX+tIFZ+c4xk8Uu3oQTxx1oU4J44PU560rjaGDbtOOASefTmnkHByFIwOtAXLHH196QENgdBwOOPWi4rCnJBBAIP4UFiOhVQOmRnJoZF3E5yfcUBguMkAevSkUhDhkABOOuOmaYPmYEZzjBHr6cUrE/MCOvGc0IvJyOp4welINxjEthXOMHrnIpCAucnoepp5IUE8YyRzzULODgnA9z2Oaq4noOA5bkfgetNZiwGDkg9u1AUZJI4HOB60g+fA3dO1FxXETLOTgk+h70khOOgU56gcD8KV2+ZiAcE4wO1Rq2YgCGIB4GM/zpAiTdkAH6FetQsdrDCnB4zjn9fenSZHGcE98UmAeCxJA6kd6RTG4+bAGDjJPvTWY5Oc47k9xT2Y5yT8pxxUQwGKjgdiT1pkEjPtJAO7vgHpTFAIyRgjoQc0FhtB6E9Pem795wCQMken6UgFyTzjPtTG+bAA/M9+wpWIPRsEY9RxS7hg7cgHrkUANwGwcjPTntUQZMFGwGBHHTr/ADp7khQAGb5s8HP86aV3NgLnH6mldlCFhk45HbjjNNZhjGcHnGMdfxpSoxjHP+0RmhcoGG3jHGDgn/IqR3GMQcMVyMd+/rxSsxHAJxn15HtRwU4+UAYz/j+lJKoZMY5BzwSOf/10MH5AoDYyQwBPOB/n0poPU4UZPYnHT6U/YQQARkgHJ7U1gSSCCCPofpQlqUhpJIwBgHnimbByAcEHOAO3/wCunZ3qSCHHVe38qQElioVmPb61YDeeAODzgHApVyMjJyTyD3pTkAhs56E4zj2pAofG0npg9qhsBEwuOenbH9aXJx8oBAOPm4IqNsjAAyvByOOeop5dWycnB6HoR9azLuK64yTlh1wRkCn/AHlG0H1IbimZJyQTjoT7+hpwbIBzkfT9aLCFZSAdp4PTnPNOfhSCS2MqffikXABGBkYHTk04KeSQuD2FFhbipjG4jBb36nH/ANanAjAwDnnj+lNzkjn5k7HtnP8A9ehG6DCqAvAHUnvTuIemeQeAOTkDn8fwpytnccYDDbkdaRJAyAE5IPHandMAkenXFIq4wMABwcDAHHfOKXGBg44HP60LlpDz05IA64/yKbzjJGC2do9qaExwcsVGSdvfuf8A6/NSEoWJA5OR0IGKYuU2kEDvkc05QSxHIJPOAMY+n5UMkUblwCoA6/WhxtwFByx5IPQ4/wDrUkTKFYADr24zTlJRhuHB6KBn8qaYwVtoAJIII+gpPulsZ3n16CnckZA52+lOVdy43cd80xWEUjdyeMckU7GH4PyHjge/f9KXau/n1+uaHxkk447jvQMaMAuD+A7U9G3Ag9BxweagUl2AAAJHbj+lSr8oUA8enaixFxwXnJGR1yKbMR5IUnaS2OB1FOB5JI5P+1xTbgeWmUOGPp1qiugyHmLAAwemT16/hU8WG4wQPTGKih5j5PC9Klw27jPHUk4GOf8A61NCFCg4BI57f5/GgDbznAHYDj/PFBBGO5Pb1pGIySOq0wYiuSQTjKk89D/npRksADjAGMHOKVhgAFu5HJPX0pcAKNx2gdQDkipJsIvDDgnPccUrg5znGT0pCNnK8j0NKg2kk556cdDTSuDHqR05A9DwTQxLDgkjAIB7U0jaQAeOuSeMU7btyuRuzgAnv7UAhsJO05fI7+9PVRu4Gdo644H9aAASCcEjqc0pIVgAevJA7/5xRYdhAccEDP8AKpExgFRwepxio1IyGHc8Drgf5zTkXaSo6k9MUWJHOQpUE8k8/ShflyT8xJ6mgc5GMMB0J6fhTchuvQ9uopjAnOCD14OO9BZhkHgexpRhSCeCP4aawO4H7pA7jjH+NFyWIR83P86cW+XJJABxmmqOSAf0pxU5APXP0pokcvTIIz7084IBwMdOP8/SmgBVyTyByOnH+RS54AI5HOD7VRSFcgMccg9jTFiBYEjp6etBzkkjAJzg04AL2yfelYGOyc4z0GKkHCkgnJ9OtNDZA5yKDgqAB+Z7UhgT1OMn29KAeQCD7GgBcDB6etNxxwD6fhVJiY7cAc568fWnLngkc56CkUkcscj+n+cUdAAc4z255qdRg3zAkd+eKeDlWGAB6YphyxIH/wCulVQcAkHngDjFBI85wAcnnAwKacDOSAfU96GYhcgDPcGlJGDxweKobEC5BOTkHmnKpQgcY9AKZnpz0/KnqSQAQRwOCetLqTcApzk4GBjnrj3oCjOBkgUEA5znIHpzSY6eh556U7gORi2CW25GPmBo3NjAPGTjBxSAHgk+2aDyDzkn1oELvLMARg9/elYhCATyc4B701ABx1/qafk8EqSB2BzigYvLg5OMU2TPJzkZ6AYxTxgNjJx3NRSqfLJHT1AwaTEzG13Uxp8LSDAPXnJ4rxzxL4wuNUnlUsdg6AjqM+ldt8QtQf7O0aEZHHPFePODI5JODuJHcH8a5Zy0sKDuylq0pNs77dx9q8T8aX0zTPG4ym7IGK9/is1uYGBXJbnk15z4t8Hpeebxh1O5cV5Mqlpn32DwylheZLU8WuNJD2plyo46dSTWOIUbIQNye3P8q7G70WWMlCmWUn7oxzVH+yTAd5Q5x025IrsU7owcbHX/AA6tXG1iCoPGFr1G0OVB5Jz09K4PwKhFsONqjjOMYrvLYFVAByWIxiuaet2JbmtbJukBAratk+UZPIrJtYjkKRjHvW1AoUADrivMmz2sPGyRetxtHHSrIkA4NQwg9xk+9TrDv6n8q5ZM9BalWcGTp09xWZc6Wk2cjn1roRbcCmSW4xgDpUpj12OJvNEiVCuwexPXNYcnh6N2JKjINeky2JfGF59xVKTRwr5xxWntF1KSPP28OSo5dSQAOwwKkt7iezmGSw7EDgV6FFYDbgoMEY5FV7jw5FOrBYxk9CBW0a6RsoJ6M4TxXp0HizThbzkLKfuygcivKpvg7fyyukMscn904xx2/GvoBfBTpK7ZYlsY9sVq+HvDV3b6kr7EIVgW3rkEfTNdtOspHJLDxV7Hza/wYvbS5iEMhlJXLiXAwe4GByP8a9O+H2iDwnKJrtBJJkbQDgce9e7Xvhu3ne5FzFZI7KJ4ZUYhxzypH4++R9K5xdOtGtZ43tFDsNqsDkDnritZz63M4UVJWaIrr4ovHGEgtlDdhuPH49/yrn5/GJlZnnsRKWOcsoYH6g8EVam0RAWJj5B4I6UxdMiiAJXKZ5Ga5pV2ddLCQhrY56eWCSaW5iAtnkcuY1UrGvsozwPau2+HOsf2jb3dpIvKcqSOfcfTvVGy0+28wGRN656Hiuh0+zgtLwSW0QjBXBK98+vvXBVqJ7nbaysjYupiGAzwPSpbWXHBqmx3HJzVi3Q8ZGDXnydy4xvua9tJz61s2c20rk1z8D84xzWvA/AGcgVEXqDjY7HT5CYxg/nUGqSkRhdmQPfkVDpMzMoPTHfrTtVmEgOBg+oGK7r+4cqXv2Oavn4Izznv3rFmPzn+ta98cMRmsSd+TXJ1O5KxBcNlD1yvpRp1wRIAT370yZs5GeKZZticAnHPBrSNrmc1oaGpsRCW78gYryjxPrcUFxIm8fL1JPArv/iLqh0rRhKjiHzHWPzCSAmepJHIHNeS20VhHqQk1CUujMdxU5I/2gOh+lehTjz6s5VdK4mm6HqXiKUizik2n5vM25GPbPWvKPi9pU/h7UDbTyksQSQx689cV9geEte0CzsES3uYiO+Tgn614Z+0v4aivruPU4CJIMbS6sDye5/L9a9eFOCieBXr1nOzVkfNHhyy07WPEFtYarqL6VZTSKkl6sXmCEMQNxGQSBnnByOtanxZ+Hb/AAv8ZS6NJqNnqirEs8N3ZSZjljb7rDPPtz6dSCDXN31mbOckE5zwxOR+famLFLduu7cCOAB2B/lXYpR5bHC4zctTT8PRAX8Ejgn5hkE8Yr6OuvgpaazpaX+mM0EsiKxiDcEkeufevDfCHhma91iyhRGfc46DjA+lfaPhvS2sNKRJCAI1C46DIFQmmjdxlG2up8laoNX8BX7W14ruisAr54I+tdXo3iSLV4UKuN46gNg5r0L4qaXa6xA8bxqXH3SD04/WvnaT7R4V1VkU77YHgjrXm1YJvQ9ShKXKuZHu+hamZcIzYI6iuot59wxnivJvC/iAXMyEcnvjtXpWmyCVVPr2rjtodrNKYbkIzz61z2oW3VwACe+K6QLlTx7Vnahb5GSOO1XB6nPUjdHE30exTxjPb0rx74ngw3C4Q7GBySencfj1r27U4QCw69q8b+Lludlq5bjJz9eg/TPavUou58/WVmee6REJtXs4y4jV5Qu49skAfrivvz4X2MzaPY2xVmitCsStnAcqm3d+Gfzr4J8OozavbFAGkWZdodgMncOp7DrX6OeCS9hpdpZugEkSFsBsl1ZiwboOeT+VexRSPm8a9DubSHy4lGcNnJq4GMrBRyVIJ7ZNUbdnnjQgsoIz1/zg1pwJgAYOOuT2rtS6nivUtW5IwAvIyfQVYDFTkAkdsVHGCQABxyakHBJGfcDjOKdiS5bgckkYJ4J4qcHOCMgE9u4qCIDBzxjpU64IIyGI68jj0qXoMUZYgnIIGOKeATkjGR6Dr70mzbjJx7in7QBx1PqOorO9gQvcZOCMD8aQHuBn3zimhiRuA9iQMUobk54I7jvVLUAbHG4AnsMUYwq57HjPamnGWOTz2OacM9CcHHrx+FDQDTJubqPyqCTOCp6HoT2/zzUhAVxkZHQegqCYbeQSR+govYV2AUjuOvFRTMAyggknjIxS7ipGRw36VE7DcSWAwe/Az/nNWmmg6GNrVqLhOVztOR/WvPPEemriTAXnJAHFepTqHQgnORkAjBxXGa7YjYwbnrtPcispJdRrVnzx4oswxcHCkE/lXmeoPtdwvJBxz3xXr3xEjW2kcgYOcelePXRJc5BIJPtXn1EelSWiMa86k+vAyO9ZEluZRsUkl22kjHGTj1rSv8bQB1xnrjmm6ZEJdTtogPvsBj8Rz/n0rlZ6dPQ9A0mAlYkACqqgADntXZaVYCVlJHA9RwK57SoxNNtTkA9R6V6Bo9ttjA284FeZXersfX4GnzRVy5aW4XAA4Fb1nZKy5A5qraWw34x071vWcAQAY4ry5O59BCmooqiyXnIyPQ04RAdRitBoi/A6UC06Zrlk30No+ZQ+zs5BHA71cii2rgjkelW47cIvTJ9aQwkDPaska2T0KrL7VXn+RCSeAMmr5iyCKhe1HU1tFi5TFaD7U+HyEHp0NNlhW3UhAAMVrvEEUYwaoXKgg57VpuZ211OfuIevXJ71nS2/zH1rbnUlzg8CqdzGI1JrogiJKxgXgCYUcCrWkAFwAOc4qpOxeYjt0AroNB08YBxn3rodkjDdnRabb5Cgjr39K2okCcA5PpVayhIAwMAVqQQg4IH41ySabOmK7jljGBkUySMjGOlXVh6kinGHcM45qUap2M0A5pQpB/wqeSHDdOlNPBwRQ0KS5tiS3kXcATxV0RBhkce1UEiXdkcHvWhakMQD2rKUbEJW2HrbtkkDip1i4BPWtvSLFLrhiAPfvWhdeH4408xHDAt90VcKcnqi1NJ2ZzQcGIqQOvpUezmtm40oQ5OVyB90HJ/GqnkDoT09KUk1ozWLi9iqsZJAxxUoARgO5PFTCPGfT3p/lIzdMkd6yFbUEjGAMcVKIQQCOncGnrDjnvUltbnYAQc/yqkhbDoLNDliVXFSrCFfIGQKctsFXDHcT3AqzbwHCgk/h2+tbJXJctB0S7id2cexqYRupIPKn17VZVBGMlcKOpHOakWNHONxye+Bit4xZg2UjD3BBJHSq7pxnGauzI0LHHB796gmAxkZwRSkioptGbIQzEDr/Os+6gGCwPFXpQQwJGCfTnFU7xiqkA5rHyNkrbGPKm0nBrPumKdK0Zsnk1RmUkHIoWhFTQxb3Mp3HGBXO6kcEgDpXRak2yI4AJNcxeudhPXFdUOh5VV6anN37ffGcZrmdTYbHAOPTFb+rt8jZPWuR1i4iW3JwxcfeYV6dNHz1d3locnbQ+Zq8rHgA42+pruLXS3dFeJvnxnI5wfeuK0pPOvC4PJbPPU16r4TiWWJkYZ3Dn2pTdkXRi2dJ4QuUkth5p8qUfKxDYzU/ia6kso2OBcBfmUAZJqHSLb7NfGMgbGHetLXNLj8gOFDqeue1cN0panpOMpRsiH4fhrrV2uZ02xqoyrAcDrk/pXsduFlQMg+8OoXArz34XWUeZiQCdxXI7D+lepbUhlREGFwCSRjH4HpX0uHXuJo/Ocd/HkZ9xE6oEVANwwzE8ge2K4Dxi6Sa2lshJRVAbb1HGTn8q9O1K4EVmfLILZ6+h9vevGfEdw1raavfsx3sDEGLc5Oe/04rqepyQte5F8HtJR/EM1yn3Xd8D0wcDrX0KkYVRkDJ7gdK8e+BumPFo63TqFZm44x1zk56nqK9iBQgAY49OKUfIuTu7sAuSc9PbpTWQk4HB9cdacx+bAJGehHY0nuRyeorRGTYm3OAADj0oACtg+vTuacMbS2Mt3IzTc7gCCefXr+tMka2AhYnI/Om9SCR268YpyjjAzx3xSBPkPBOPQ9AKQhvtnn1xgUrjKkZ53DBBxjikRgxI7jg+lNZQWAOcD0PNUWJ93JHT1FKMcEUAZUg8A+9I5yMBcEDHIqr6XAB1OScHHGetR4IIBxgnscc08+ijkHJIPFMmwygcnIwTiouMQqDnIGc9c9KQr0JJOOOf8AP1pxOBkgg9ucZoOFGCOnOcZxS6iZCwBJOenp2pzDK4AAJI5xn86QBdys/wB7PbrUhBI+6evXNMkbuIYgEg9RnnIoIHQj8ulLkgE+vY/0pueoIPXp2J/w6UvQq4enYjqD/n3ppA3AgcehPv8AlTlH4ehqME7+CV4/zxQArk8E4UdetNPU55OaVwWwAOc9Tx+dNUKXORg5yOPyFK1wW4ueDgj0xmkD8gYz+tDZBwByefahcgkjIP5UFiEgEgEkdKQDAIB5Hb2+lKwAB9f1zTQeu4FT27mpIHNgHgEgnuOn1pFbYMEcf7RzQMFcgHPv1NIwxjFACocAnt7LUS5LE9D2I5/SnfxAZ+gNA5cgHPuf/wBVAEbZJGCCTzmm5KYwMntmpWGR0/LvUTAA5IAPr/n8KYmInCYIBOcjJxSlQR1IzxwBSLxnKAnI69h9cUhYru6ge3f/ADikSKV3EgknJ6k9vpUDsFARSAueSRnP0qXcuQQe3pzjtUIXGQMYzyKBkqkAHBOeaiJ3Pjn6k0pOwjB4JxkjtTNp2lc5P5YoHcV4wCpzxjHHUc02QleO4/Wn428AfrxUc33gODg9qS1CwqybiwbqvGByOuKjACAAEEZ69/1p/AIwTnJycdfamk5ByACO4GPzpiFfG0A8H1qDackcFT2HX3GKl2qFBySf92jIAyQNvTHTP+eKT0AaH7cDBpDkOCCMjsKa7FGBDYyCADjHX1xTnxtPQkc5FMdxGJbAJOCOhPA/Co2BIBIwQOx7+9KPmxnk+mKVQTkEYA4GMc1Oi1GDc5OAQeRx2pjAyEA8YIPGM0HdkgglQcc9M0BuCCc4/nSbQAwACgcY6n2pFIXJIAPX5hg/54pfvSbQSCOelHOC2flHr/hTTLG7gDgDBI6elIpHl8g56YOPXpSDcvy7hnt7fShiBjOeTtBC8H/CpbF1JGIOQScioWycgjPcE9qk+6cLjGP4cc1G+WJI+XB6g9aS1GxiorK2NwCnccHJpAy+YwIcluAABx+fWlAUAnZgk9D2xjp7UoYhyfmLAAZHJFQMQyIdxGAw5bHUenFSK3RQSxHXJwaicFiD1XP8Xr/nFSKMqCSGB9BRcQ4HGAQCR0I7/wCJqZJNxLMeADyegxUBwQD6nJxUgyAcHGOmKrcaYqlShUD5TwuQQBSLhWCkZA6Z6+1KCdxBGcjA4zijlCAcHHIzS0DcCeQCOM89v5dacCVGc4OeOOppdwIGQMZOOeT0oPGSeAOueBVBYkGCQTwT3AoYliCB1Gev6mmpliCoJJ55HSlI7E8g9/SiwXEY4jYbck/lkUudqgHPTp1pUAbI4HHc8Z+tLy2ATz3xnmpJBQX4BAORyBjil3h9g55I79OPWkiBVWYAZ9GHFPI24AOD1ApryHuL5h4BGDg0nyucYB9QRjFKQzKcqevUnk050IJ9xjIFVcBMDHALDPzHPNOUAZUADA9etNGETJbHrn/PSjG1y2ABg5APP17UXGN24X5T78U6JCxJBwB3P+eaUENtAGM84PU0oGBzk/Q9KLktD4zu3kjbtIAOetNcK2MElj2A/wAaam/YF4YgjJJ6e/tS7QY2U5De2KNRIQZRsEAAjOQc4/rUmRwF5PqDjFRqoBAGMHnjjP50oOOo7+/H+eaL2KH7jgA9B2z3oUdSQQBzuzx+VIG3nITleAAMZFCvkkHOQSOaq5A4EDgkgnpgcfj70DoePYZHegA7tuSQOgHFKuMEk578HgUwFI9fTFNAOBlgT3bt/SlUANtG3r/CODQccEEgZ6kZ/rRuAFgVXoMfgfxpOCxAPGMjPP8A+vpTiCAOcj0A/KkyCQArEnsAB6VJI7eegHIGOT1NOHyM2DxzwPWkUgnB5CmlA5OB17nmnsNibeSD0AJ6inE4JIBPfIpFUnJBXHoBjFKqjIHBwP8AIoT7iE+8xJBJPc/1p27qRgE9+1MHOfl5HTPINOPzcADPI56UwFZQMZ+bj6fT+VLxj/6/SkJ2ggDknvSHOQOzZGSf8+9FgHDgdBjGOaaw3Ag9PTtTyNpOATgcnP8AjTcEOD6evf0o2IYh5BGR+hpwU5BDE579KCxbdgAHrnApyphgpbBx+eP5d6q40hR+QHoOtCEnkBgevNLjJGDgdyOhpNvyEng54PU0hseMbSQPxpMk4x345pFJC8A5B/WlPIAxgg+mKHuAo6E5xn15xSg4BAHrggdKTowJzgZxg0pY9OffbwaaAAOc46+3FK2eoJx25601XPTOT7807jAGOAcjnNMBME8YyCOgpcccD5u4NIvCnjLL1boMUdF5B5HHrU2J2HADGCDn26UAjnJ2ilZNoUEgY9aTb0OMd/f8KYBvA4yeOpIpVAZSBg4bgg03G3IGR6jOKdjpz+NMBRhRkngep6U3y3VMjoe/XFO55PJNNcnfnlvbpxU2AVCQMEcjpjGKccHKgjIIyBimqTtBJBz0xUgGQRkH8MVS0BCBcA4xn0p0alm4GTjByaaigk9SR685oIO/GSpHPXBqmVoKowWzgceucVHMfkbBzjkYHWnHGevJ7eppZI9wx6/hUMm1zyb4kgrggnAyCOnWvL2XBxnoc445r1L4lxu+QT1bgCvMiu18E5PvXJVFFa6GnpERkDHG4kYqnq+jeYHfbgYwcitrwjta6MRA554q7rkX2eKckYUZHPpXzlW/tLn6rlfvYWKZ4jfeG0mEpQEOCeSOAc9a4vU7U20oRgC/Q17aukpJCR2wa838Z6ettNvA+6ccCuiM+xzYmja7H+EYPLtwmT/ez1IzzXYW4dSGUqB7/wBa5nwsm21BzyQMjsK6mF1UDafbJHU1u37p5KV2a1rkbTWva8gDH41kWxJxk5IrbtE7Y4FedNHtUL6XL8C8dcmrkUYqCFehq9EueorkluekkKEyQMUots81ZSMYHerEUY7j/wCtWT0K5X0KCWYz0qUWAfqK0Ut+R6+1WoLUcg9DUblqDMNtOxwBSCy24O3P4V1AskTn+dI1qucLHz14FUkaJ2ObA2nOKDN86upw65AI6it2XTQ2AwAzVSXSAjAqAT14HFaxbWxT5XuYt3OZSHclyBgE9celVpLyJ7cRJAN4bIkGcgdx6YrfOjh8gjimrp8VuwJTI9DxWqm+rKtFbHKsHfjBIPrxUf2CVslhjnOK69rONAMBXOM9OartaFn4BIqJTSHGTey0OetNLJcZBIroIbHy0VQKvQ2QjAO3B+lWVgGMjpXFOV2bLUzfJC8YyasRxEY44q0bcHnFDgKAMdPWsrGiEijHJ71bhkIOM9fWqasBkirEEmH604rUiT0N+yuAsYAJA74p17cbgOaowyqU5I/A0kzqoIDZ4/EV0p6WMfMzbuTkkVlTOCSAeTV27k5PpWczgkgVlbU3T0I8ZyCBmosGNwTzU5XJx29qVrfzF9COlGxN7uxHr1hDrulPbTZZMgnbjIOK4G98DhUMkKkop6Y5/GvRlhIGAcfhVWRTFIOnJ4YDA3e4rqo1FfUxkmk0jy8eHJ1f90RvU7QTwCO/NW7zwlPeWLpdPuiC7Tk5Xk4rtGtkKuM4O4kAdhmqmXW0ltzh1didwGCOc16cZqxzTp8yPJtR/Z6jLJeSWzz24bJjRgVPy5I45HHfiuEvfg09neSeVIYULHbGy8gdufWvppbvGmNbygs44QhiCM9eR17VzGsaJLMUdJRIUIbzAMFux4q3Ui1ZM5o0PeuzifAum2nhRPNliWa5X5fMYDj6V1moeO5GhKp8ox0FZzeF5pLl8n5WO7B7HvSSeDW+0BiWCdMZ4qfbPa51Rw8L3aOb1bWJr4tjIY9xyK4/UPDZu597pncfm4r1qXw6kYKhMkD0rNOifvPucdhiud1E2bTSS0OB0zwM8MqvA7xKGzhTjP1r0XQ7CW22q5JXHBPar9jpnlKBtx7YrTjtdvOKTZyuXcdDEMAZxnuKhvoBsIH0q0ibSB2ps2CD69qUdDKTucTq0e3ORx71498X7f8A4lcDhSCH5IHUEV7XrsBIc457D1ry/wCJWn/afDG8oTIJAVAPTIOc+n/1q9OgzwcUvePGPDsbtqcRQhZFYEZ5wQeCQeo4/Wv0b+Heur4l0ey1c/O80YMmFwVYEggjtzk/j71+eOm6fJFfRmMguuWxjrX3p8DdTi1DwbZ2wX7PeWqkSqVwHDElXHqCAenQqRXt0ZanzGOi0kz1Gzfe0gGMK2BjjAwP6k1pwuASNvvz3rLsEEaud24FvvHqccE/TNbETqI+QBzzkV3rU8Vk0OVGASFGME81aWIsxI6Y+oqtGQcAYxn/ADmrSMANp4zzgZyaWqJLEJGRgc84z0qygHJGc+/+FV4gRgAcevWp4yNueRj1HOaQEqhuCcc47YpSRtJI9gaZvAORyBmiQHIAHH17VL1AXgMSDnp075p33G45z+OaGIY5wAB6d6buC8AH2AHSjYGxDneARz3xSbyWIGNuOp44p2MDp044pu3gAj65H8vSrTuJDJBz8xHXI5wahZAV4J9jnJqfDYOMf7uMmopFK/KQDjj1NQ9Q8yLBHOcj/eximOQD0wOm49ev/wBensCvJ/lTH+YjPPOcntVJWQEFwMISD07+1cn4lAW2Yg4YZ+bH511U3H+en4VxXi2QLbtg5/H/ACRWctSlvc+fPifdne6DluQee2OT+deTzg85bg9a9I+I86m4wpCgZHI46+leZXUmC3B9+K8+b3R6dHbUxtTYtIvoDzitHwnEJ9ZiwMqoLA4zyB1/PFZszB+Sc+2a3PBau13OwIAVdvAwcnFc0tj1KWskeqeHLIMCxHfrXbafCMAY5+lYeiWphtkHGSAa6ezXC5P6141bQ+9w8OSKsadnBhge9bCDaoOOKo2Qxgkiry54weBXmyPTV7EkaEucnj09KtRRZOT0qOBAepq0hDEKorFlpXEKAcYpjRBuB09qtC3Zm245NKsZViCAccUJX3NlZFVoQo561WZ0OVBxj1q5MrNnIquIQmTj8qbVmVbS5SmTA6cVm3Ee/IFbMqGTIAqH7ASBwc01IhowfseSABz71ka2oiQgHpmuzmsvIQkjA9a4TxFIfMOOx6V10tWYS8zChBkuQB3PWu50aFYolHtXJaRbmedSBjJx6mvS9H04LEhI5FaVbLQ51uaWn2u5QSODg1qQ2O0EgAfQU+wtcIC3+Fa6Ww4OOlca1OmNzLNv2I49aYYiuR2rWaE7c4J/DFV2AxyMH3pl2MidQBnvVBiCST2Peta7jAUjFYk+QSDW0RbbEjTDoDzT7e+AbBPSqDq54AqLyHBzk05WZNzuNI1QxSDGMH+92roDfq5BBGfWvM7S4lidfm4+ldHY3+VAByfel8K0HFJvU6pZInIDAYH41DNGhb5QPoOlZKXTZ5PPtVuO4BwSenPNTzXNnCxZjtVYknpSmALnilimDkknA9BVxIEdASck+lSo31JvYqxKH6446A1agARSAM54wOKelmCx2/rU6W2MgZJ7+laKLM3JEaQ7fvEAeg5rTs4QoyRsyOMLnNV4rVVYZHzdmNW5TII2AbntXRCNt0RL3tCwFiUfPlx6dM1HLHEv3SCSchSeadYiTyizMXcMevUCq80QaUlcgk844re2l7GCWtrjH/eKSBx2BHIqjPGVJA5Ge1WctGzgMdo/WoJCSMdzXLP8Toi7GXcKSx9BWRfOEUgDH0rbnXBPqay76JXUg9qwexqmYhl+UiqV05UEGtCS3CZJFY19MNzAHNQr3Rz1JaXRlagwx6jFcrfyHJQA4PfPFdFeSBQwPIPTiuau3Cu2eprvgtTx6surOe1duDg964PX5QUdAePY5rs9YlxvHYjHrxXC6kAzsQcjOeMV6EdEeHU1bKmjwlZw7Hn0FeoeDwYrhZCcpxkHivNNJyboqMkEjBx1Neu+HLH90gUHlc896xnsdeH1NC+vVt70EEkA8YrTF8LqxcFgABjk1z8sTXN48YHzg9D2omsri1RsZAPBFc8YpuzPQb5Iux6H8KGSe1LgjJlPCnrg9f0r02dPMY7iQp6A85+teZfBSER2twuQQspHTnJ/pXq8gUAEjB49q+moK0FY/NMTf20r9zE1NzBZyk4VI1Jxjj/PFeHeMr03MNpYxowE025l6ccf49K9h8dXgttORCxV5WCgDg47/wBa8f0mP/hIviFDCBm3h4AY5GB3x9Tj3rZmdOyuz23wbpI0nw7ZJtwQgJwOT9a6mPBiAxg55IGaq2kHkRIhA+Udz/P0q2BknjI68dqpLQ57tu4HO3IxkfnmlAG0kk4x17ikYEEc8HsaXGwYHQ980wEAOz5uCRg49e9JkKCScEdietKcnpgj0xTWjA69f1/KgByngHuefpRu7gk98DvSIuOAfypxUnoRxyc0ARfMCSQAMYxUaABcZUevvU5PXPT27VAxwCOh9cVXmNaCFgu0kjnsDnihRuVsAk9M+tNDkA989M8n/PSnKAwIycehHFLca1FADdAcenpUbdSMde4bGKlIABGD+FMK4clsDOOO5oHYYUJfAB9Mc9fp+VIvCrgnPYtTsknC9PamszDtjpkEYJpE2BixODz9RQxPJAocHgHpjr2oGMqMEkdzVNodgOTwcdSR1FRoSWPcDpj2p8h2AnPP06GkjIZiwxn8qTEhCfUDHuOv+FDHGABnk84yBSpxuIOD6nt6UbiSAFAIx04BpJ9ykRFACMdMduKUAAkkDnp7UrAqzEjJHTB4zn0pE4UEkccA5waNncew2RdzYHX6ZpFIy2QTjsO1SZAYHofcU0DDMR1JHGf5VN2xXFKjIIAB6Y6VG+ScEflTud4AGBjrUZJyQuAB3x1oEGdxOM49x/n3pxb5gc47cf4UwuflB5/nQw+6Dkc9hnOaAEJOQcE8/wD66RQu4gDC+nTNOPQZPHp3FMDnoQM4zwOKdgTB9+7AO33I7UxmYHAViuOTxnOen/16Uk5OOh7/AOFBztyCc55B4FDEMYDABGR6UmAflwAR1A5oycEnr6AdKF6EkbmzkDvSEN68gZPoCTTDxnOcA5AzUxVsbwCAOuQc1ASByM4zQJjeuCwDjnqOgpGkO8gEg55ANKQoYHGD+YpCMnkkjPI9KAWoF9xKhiSerAf4UwoFBORwenH+RTyxDrgcH0Pf6VGSSGJXOPzP0oGP5BHGc98cVEHIdsngYxkc57mnbckcDjuRg03rkAnIwAACBQgAsSCFbGc9RyRQcNz8o7euP/r04kAhD8yk/wB3g01mCAKuT2BY8n3oKAn5ApYkE9B60wkAA8hcdxj/APVSswU4PTJ/GkC7QOxGOR1pANXdkgA5HfOKd95TxwOuR/Sgk5AOcZpkm1ccH04GT/8AWFJ7ADvtAGQQRxkUOGyGIwpxg5PP4dqOSpIOFHYdaaQQQSDg5O49BipRQjHoehGOe9Ob5cg456c8Y68U1X2DOBz09PWkB3Ofm68gHBJx1x60biCPAGST9Ow+tRqzOVIJQhskEZx+NS5JYgg5Bx0603AGeO2Mg4Gf896LDtcQtgBgcA9z2/zz1oCqACgyAMf59aJWyrEHI9Ov1pTwrDqo6DtT2CxFhRnAOT6kn8hSljg8HjoT0oZMINp5PBPYU8ADjqRzzzkelZXLI/lPIOc9MHnH8qdGo5JG3nnPYfhSA7eOvPGV6e3NPhBRQxAzwcE9BQIep+YnBA64IwacM7Wz83OQCOnrUasoGM7dvGPT2/ShkMjbccFcfLzg0D2JEYbgTz3wOn8vahYy5IBGMHnr/kYpI8ZB545xjgU9VAJOTnJPH1oFsAKqD82QD2U9f85p6kP0yT1BIzUZTPzHJA4zt4+lO5YkYyB7daew9x+zqMZHqeaQSBhjPA75x/KhdhXGWA7ADr7U7AYsNxBHGCaL9waEB5IBAz0A6j/PNRhzGhwCB6kE56/4VIQR/BuI5GDz+FNbGQOe5wccfhTJYsROQAcH0qSQhI/nJwG6nGMetNgLfMCMAcHGcVI524BAwOQMcY9KkpDsBlIGAQeOKFbYHBPIPbqKaBnBJwB90E0qkcjsPzIql3ExFyU6HnrxzTmIULk4HTpnH+NIwByCMgDPFLtR3DAhsDG7pn6fpQSJGAFAHUD04FO3c4AAx7AUYLBgMZHUk84pEw6YPX06ZHtVbjHKAJCWYAkEZPcfQ07IzgnB6d80whnb5c4XnaT1NL8o+YHkZ2ihCsRxFiG4yoyCFOcipFIGM8DPp3pY228AnOMc9KUKDuxgfUd/pTAAQCQRz1A9T68UgDY6ZzntmkfKsMLk9sHFPRzgDJwPwpWEwUkKBkZHcDFCZ5xnHbPP6UhIXAXGOppyAsp67T1BPamtCUwAznOG9MHqKbtCcnuOWAqRVzng5HpTQTg5HzA8DsKpO42OXgZySOeSMf570KRuByADz16GmghuAeRz9KXcGLEoCPXpSehJJwQcDv1BpFHXPUdwMYNKvAA+YgD16ikP3uBg/wC16U0VuOZyyggkA+3WhsE5DYB7dMH3pCCoBOCOg55pMnbkckHnGcUEgVLnAYAg/nTlBQEkYPQelORfmJIJpGQY5bHbLD/CgdhGbBIK5ODzmkGM5YE4p3JyD0I4zwaAuzkcew70xDiS3J5PX60AY4yOOOaQZIKgjOM5PakB6E8kHrjk0ASZK5yRgn8KAB1PUccCjGME5GPzpFUo/PHqDQA8gEg9ee56UhAXpnHXg0vQEnoo7UzI5wME9z3oGO55I6ZpeckBs9MLmm7SDn8BTuGXB984/wAaLCFOCeeB6GlLDGCP++ulN6gYBHHXPApGI5IHPrTQD1JbAI49+9IR1AGRzz2NIGxwMcGnL2Yjg96dxAQFyAMnp9adnOAw4B4Bpp2t1JwOwPWk3F1II5PtkYoJ6gyDcDzgHOB1yalyGJx/hTGbK4G4nHXvTghByMk+/TP4UAI2WwMk57Y/wojySP7uRhqWPO85PU5I+tIx+UEHg9Dj8ulAhxAGQeD1HFBADY6nGc5pASuSeTnqaXIzwORSuMTDbsk5PY0uMAgnJB9KCAGDg5GDxnFJn9Dnpk0wHxrjdg9/8/pSgYBAwDjqe4pM/MeSPwpQSCOee+Og+tK4C/dAJHOOpHFNkwcHOcE8U5iRxnbnnBHNMd9/3ehBB/rTsM8z+JqHySTgDcDg9/8AJryVyVZshhnkdcj869p+I+nCeyY5+UDAAGQfrz9K8XlXDEAEEHBB59elcVVXJvZ2NPw9N5V6SDhjjGTzXReJyGtlBJzIAfrXGWblbuIoDkHnjgV0+pSG8+xDIDBhnnORXi14Wlc/RslxCdDlfQrCw2WZJGDivLPGynzpBgEdV4yM/SvoOfSB/Z6kDqvNeJ+PrLybuRSCBjHSsIaM9TEx9pHc53w6u63BHGRjANdFCnzqCOevtxWB4az5DjHCt36k/wCFdDbYLqcYx0Georu+yfMrSWhuWaBsfTqa3bNflxjnFYlkPmArfswScAf/AF64Znv0FdK5oW0eMZq/CtV7dMcGrsS7cVwy1Z6lNEqDHPerUKEjJFJbxA4wPzq7HEM4rJo6AgiPpxVyKP0PGe1JGnIxxVhYumD1rMaiJsHQk8enWnMzAfLnHvTvK5ByePShhnI/WldlezTK0jtgmoUkYkggHr161c8oliMcVH9nycAc0czGqSKjHsBge1M8kvnPStEWmSMg/lmrCW20DKEDtnvTTbNFFIxxp5/i6H3qb7OIh8qda1fs8eCCMH3qIoCoAB+vSkwsjOeNjglcAUwsQQBzj0q5Pja2T7VVjGMgjvmsmXayGOcYNV5GyfpUkxCjAGB7VSeYIxzTs2ibku/HGanjboRyO9Z3n5JIqeOXjIppEP3jXjnEakk8VG11vzkcVVjYsOf0pruN2Aa01IUbDLkg5xWazYcgjn19auzsFGRxWbJJlwCMH1NBoti5Cu5QDVmIgcNzWfA5BAJ4rSiO7g1DC3ceIsgntTLizWeMgjkcn3qxAMEDqPWr0dujEhh9COMVMdGU0c19lQuFcYPTnvUNzp+wEFQySAqVB5UjgdPx/Sukv9Jym9CpI7E81m7SZFMqBSpzjHUV3wqO1pGTj1MJtMd8HfkjqG5qMWTZOFBxXRPZuZHYDKg5JyOc9xT/ALH5bgsnBGBkdafmRc5n7GcgmPn1ApDZFuMY/Cuq+yquCAOefqKDZK2MAAGs3dFKVzjJtIZ+1MGhAHOzJrtTYqoyB07VWmtgOMVFyZPockumBD93FMltSp6cV0r2+0E7c844qhc22QSB+VaJtHLNXOfkgOcY6VWlXHBA+tbLRDHtVG5h4J9P0rVPUwcTl9YjwrDHNeeeL7Mz6HdgAgj5sDqefzxXpmqp+6Y9wK424gM8FxG4yCuDn+denRlZHl4mLbR4ppOkPFcJcgEOvJPcY9fbrX114ES78PWfhmQ85RrWUEYzFKwkjJPPCkjH+8RxmvCYtAe0vrQqALaeX5wBltp6sAOoHf619KeHtNU6DFEjrIXmCqqAAIqkD+QH6V7OGanufK5naNonpUEfyAgcqe5q/H85UbuT3IqjZnMCZJLbe/X0rQhwUJB+bGRj0/zmvWWh860TQrgDdnI5PNXAw25BBJxjuMetVVzkng46HkEfnU8RwnIOB2PbFJsnYtqwXGQSpGSAasD7uMVXQZPXtjGOasqQcDtnjjpUAkOHuT+IwRSqTtwGG7HpnHvSZA6njOCQM0q5OBzx61SQ12AkcDv70vcHPXr70MuScdRx64pB8xYHg/X86jRBbUd1cAHGOSMYBpCecnkZ7Ucg5zgj0HWk7c9yeelCd2MjlBCDPBI6EVGQdxbPJxnj+lSu4CEkZ44qNcleQePQ5OfwqybEUicEAYA5PFV2DAEOQM1acA8E89Mn6daruu7IA9Tz1o2GVLjBQAncfQnp/jXnvje4MUL5JIA4BPT/AD/Wu9vFKI7dvTrXkvxAvy0MoIIAGcg81hJgld2Pn/xpdmXUZBnIBw31ri7okMy9iM8dq6TX5jLeSMBgbsYI9OK527XDMcHkcA15snqetTVjHl+XORwCefSt7wJGRNcE5IDA9fXNYM+MnnGDnFdL4Dzi4HYYxnkkA4yfxFZz0R6lB2nE9o0Ji1shY8EcCujtG3j2NczoxItUGeFUZrpLGJmUKOh714NVttn6DQd2rm1bOMYJ5HWtKDkAjoayYYipAPNbECllGT0rhZ6Vl0LUYB5Ofyq1aKRKMDJNQ2se4EmtGzhAKsDgiosPZEzKeMjn2phjIwQOlWUVWfBJwO9KVLcd/QUmykmUJY89eKr/AGYsCAMYrSZAFJJwB1JqS0thITtGeetTuzVKxn2+n4wcZ9quR6d8wOOK6Kz0QshdmVMD+LgZ7DNQ6hbnTFdJVVgyggq2RW/smlzMnmTdjj/Emy2tyRxxXjevXBnndVPBPWu/8Zazy0SHJPH0rg3tTIwY9zn611UoWVzjqyua3g+zLEBhkjHX1r0zToMqo7VxnhiAITgc969C06MbRgYqKmuoQj1salnHsUcHritq3sNyFjxVWwjGBnoOa9P8L+B31rT1lBYjBYqo5ABI5PQVdKlzk1a0aOrPOLy0KRgbcnuQKyLi0LknnFeha/oosHYggjJXI/SuWurcDgCsqtPldjSFVTV0ctPA54PIHpVKbT97ZI4ro5IM54qDyBuwRx1FRHQ29TDFh3xzUUlkeRiul8tApyKrmFX5AokOyZyr2jxvnHFWbScwOACeTWvcWw5wMms6WIK3IwRzVRZLVtjRclUDLk8Ak46UkN4QwBGAKvaXsuIFR+T7nAqHVNJNqxZOR1olDS6HCprysuW9yDitKC8K7Seo6Vy0ExXAzWjb3fAyQPrUxbRq4po7GxuRO4UnGeM1fSIYDOTtzwvTNcxY3IBBzW/aXQuiiOS20/Lk85ruoyjezOCpCz02Lhs5TtJxGCcBW5/WrBhVA0ThTnv796sSXxRIkMTFNwLHbkj6CoLuQr+8MYRCxzjr9fauzlje5z80nYjcZjzkRSLxlSckdqqTTOE+fBOTlu/tRORKRsYggjP0qvdOWYEdOlYVJJKyNIx7jPNyAAODVaR+SfQ1JkKDzx61Xkfk1wyuzoSXQgnJwM/rWXeHitCeTjmsu5JZTgis/URl3DfIee1ctegxzOS2SecV0lyT82Otc5qLDJpxSb0Oeo+VXMe8mByD61zmouVzjkH1rZupevOSawNQbAPNd0EeRWkmmctqrh3Iz0rkb5d0rBQACcZJOa6XWPmkJGcjJFYHk7pQWHfj0rtWx47TbHaZCyXSgLl1YfeJr23Q7HGnxsOD14ryPSYTJqUYbgnmvZ9GymjoVyQv44rnqHpYeN1qZCW5s9ad2yVbnNbWrvDPZBkUBlA4qvfKC6yAckCs2/u2jibnkc4rCKvJHZVXLFs7n4NzBvt6BcESAcDGeAf616hNygB4FeWfBxt0N7Jvydythjx05/p+demXFwTGQBgkcY57da+moP3LH5pik/byR5r8T/ECWl6qvtYqpUepY+h7dj9TVT4J+HUNzd6vJF8zYiQnrgck/qPyFc14pYeKPE8uCxt4MhSDw5B6fpXs/gTRk0TR4IQOWG5sdyev1/8A1Vor31MpaRSOmC7YxkAjgEH9KXbnJGSM/wAXUf8A1qCx7nB780oPJ4BOPyroT0sc48gHgEAY5PrUYBIJGcjtTwBwTgEf5/CmkkHBHHYnvUgxSSoOeSPQUgYhwR0HJz3pEIIySSPUcCgYZV4I9R6GqSGhshyvC7j7dAacdy5wTk++BSnDEY78cc49f5VE5+fGQB2pMGK8g6AZPt1H+eKhYbxkjpyO5qSQgHaDnHX3pGcoxH6D/CgViAMM4B6n9amACpkkAA9ugFRiIBjjk5z9P8/1pzAEYBJxk9MZ9qCloOLhm4IxnvS7WwCzD2yMfWmvjoAMjg8VGmUJJ4Prnk0gbHNk5GMk9cUmSCQQCevPrQrnI5yc8k9BTTjKqOe3XJpjQmB1Zcgenb/OKU8gg9eoYdqTJyQSPTnvSf6sHPGO5oC4SZIIGQCud3vTFQnIzzjGcd6fs3YyePUDnNID0BHfqKnoR1GlyW74yM45IFCsVxxyepIpxXbxgZx160yT5BkkYJHfHNA1oOLHIHGR1BPQUgJBOOnr/wDrqJHL5PoeCBxSqw3KRghvTvSAdsHOCwPuc00P1z0Pt1pd5bsAAcHBpvGT3Oewpi2FGcEAjOetRnBYkD09Oac2SpxjOeMjNNbkAEj055J/wp7DGn5QCRx2YntSsAQCeozyRk0SLuwpPvketGdoYKdp7cZx71IhrZPBOCeSwGKUgk4JBAGOnBoDAgAncfccGgDqADnOMdqdwsRt8zcZA/z/APWpMZyCOMdPX8aV8FgApUA8juT/AIU0MByBwfbBoQIduKjAA5HU9aYgxgE5A9evpSFhvyTwRj0odtnBAxnFJg0ErhiECsVPUjoKhchCvJxjvxUhYrnI57dqi3bgQxz3yKEIapUuuQQW4BI4OO2adt5IAx6Edabt2gEE545PX/8AXTs554BxkgdfyoYDZMOeGCknAOM5NMXGWAHJJJzxnFSKD0U4PoOvNN24xk8e/tUMaVxNpTjI47UwFvmyCFBxwen5044bIB57DtxTWIUEEnPv0ppWDYGyQNo5/wBrnHHXFMbHBYZx7Uqtnknr056UhG5cdD78Gmw3ECggknk9CBzStlVAJySPoM/0pGzwCOOozQ+FAGffPWkOwhYMmevfpRuLEjB4A6DGaQcAj1NCtlTgjI6/Sp3Ghu4bjgZ/U0H5sjO0gZyeeBSqSAT3z2FNXHC4C7ucYx3609SWAyuGUjHUcZBoHIAJ5/rQoyxPHBOMDB/H1puf4c5yfz/zxQkCAAZ6ZP6ikYBtu/PBNKrbuoPXgdfp3pGLDJAGfb+VOxaFUEbeAcknnsO1BCjJH5nFGduBjg8nPpSKBjOSc9yKlpjGLjIAOOeccUowCCQSQCSccD8aVGJGCNoHr39aXna2Dg4wTjoPasiyN/lIOAcd89P/AK9HOeOAeMnoR/ntUjKAgOfmPqKjAdUGWJLYBwO/rSRLJIwFQoCcOOo6AU7CqABjI7emO9NUJtPO0D/Zx+FOQnALDkrycYwKuwhyAF9+MDGeD0HtSoTG+AByevJxSBfmI+6MYPH+cUqYCtk7R6npTsUwVGLHdnIOck4BGeKmcYwcnPYnJ4pgG4DPOOfp/wDXpxJdskkE81FyVoKm3AHf+7TW4YEYJySQMdP/ANf86XIXBw2c856HtTRHgYbjcMFe3T1poscCC5UAkjqegP8ASlU/MTz24zioTGWlUjI29QBwR6U8KZMABjjqAcVRBKhJwMsR0GOSKk6nnn3I/wA+1RInkqNoyw70qsBkEnPPQc0FX0JUI4ywz0IGcYoWNRwBxnOCTTN24gkcA8lepNP5ODjn0PJoIvcQoXIIGAe3cURsfNJJOMDHPWnK+4EgZwOB61EoyMlM55BJwcUATINgAHQHgZoJAjUE8LyTmkwQhwcHGRu7cdaARtJAIydpIGeaZQ1Wy5Ck4J4JGc8U6ZSADkZP90fpTgDwASBn8xSKARgjB9DwRQIIgHQAru56Hgfr1pBlWIUqB0PH5UqoRgKQATnnmlAOclR6DPShXFqNUFiwIAI6BuOfx7U4ZDlRwBzn2pzY6Eg47/zoBBYpnDAZ47iqELkFAQcjGc9KEw0Y284J7d/pQilQADluhBxSoSo29COvPajckIgwB3Ebuc46fSgKGAGCAO+efzoDZUkk+uCOlIrZAx1PvVJWGKSSgwBgNtGKc+VbBJAz261GwDHB6dvb/wDXmnqoUNwMnGT609AFBJz/AHemOuaduLYKkZ6D0qMDkkcjpx2pwIXuFA9sAUAOVVIBOQSMc07jIxgj6UwZLYJx7/ypwJOAw5A6difap1ExRnaCAMjHXnj0FKSNpGAc+3I+lIWCoCAc56E4P+c0hJ244BB5J5pBcXOSMn+tKpJJHc0mAAcEkjsO9KFyRznv14qxDgM5PHPGDSng4xkE8+3FJlFyCTk+vGPpSSEttwRgDvSAVSvzEYJbv68ULgAYIxnjnkmjvx2P6UL7Ag9eKYD3PGDxn17Uwt2Kn2284pW6jIwO+acGwQSOPUU9guNKbcHHB6+9GCq5OOPTvQcqCCefelBI4PIPYcc0xMbK/lAuRuIHQDOacOxPPA4zwDSq24kggbetKoAPpx0qRiY5JOcHsKPUY6+gpS2wgYIB7mj0znJ9qdhABnk8AHk9QKUckE9jQAM5BwfQ9KU7SR1Jz2piDsCDwf1pw5fPcc/WmfdI6kHv7/SlweSDjHGSRS6iHDkgE9+lJ1UYznOMHgZpBkMcZFSH7xB6A89qYDeiknqTQDnkjk8YNI5ETAAAZ4z6U7kk5PB7Hml1AGwGIA6Y/OkADc5IIp3XBIKnPagY4xjd3z1xTGLxwM5J9uDSL0O4fKOeRkH8KUsFU5JwPSoJD0APJyQDSEyVWD7QAAvXocEUqALwMcjoOv50KFA6Y7dAcUhk+UkYYDpzzTAwfFdqtzZOh6heg7//AF6+f9StzDfSqzfMDwPSvovW7qEWrKmGcg4Hv0r5+8SoTqkxI+UngnqR/nNclTQTtczFkMbggliecrwc1vW0pmmtg3B3DgGsJcKVDDAx1FXdPnAv7dQ24Zz1rycQfX5I9XE9hGyLTEBAJK5+leK/EqFLiaQjGB3xivUn1AmwQHAAHrzXmPjmMTh2JwCPWvOjPWx9dOPunBaQNhkQHBB9OvpW/ZYdSRlecetc9YuUuHDD5TxkDoK6CxYgKoIxjoO1d+vLofM2983bElsHFdBZEjGOorn7A7FyRiugsjnHFcM2e7SaSRt24IUZq3EvfsKpQE8elW0BDDHSuWR61LU0bbIxxV9BxnGaoW3HPatGI54HOPSsmzrSW5ZgTAwelWlTdjA+mKgjIxwPwq2uOOuT7dKlI0tbURIs9j1pwgLAkdT6jpUuNuMZyTgYqUI6nBXA9zgmnyi6lR4CBnOB69M057UxhXV1IPUZ5q15Zx1AJOMHqaQ2gJzgg/WhoohhmC9cE+nenSSbnBJ5ApRZiNgQvFLLGM4HAzUtWQaXIGVWZSQM9jTGCgHAyfX0qwIMnnn602S329AFyfSosxNpGdMM5wKqMCMZFa8sYRecE1i6ldJbKSTyKmzJ5iteOIRknmsO5uSTkGmX2p7zknn61mvdhugJNaLaxk1c0UnJwKvRthRnvWXZqWAPc1qxL0p2GW42JGM01yAcE0m4jgHioZSSMmq6iSYXDHB549qzJ3w3TrU7u+SATis+6ZsHHH1puNy9i9bTBsDPNadvIOCOlcrDdFJBz0Pr1rorCQSqMfTrWLVtykzWhy2DitOFhxnrWbCNnTtV2LBwwGanqaJXL8akkgkEEYwwz+VVL6wBYlRgdenSpopwGCk4J7EVcjHUk5579q2TvoJqxz6wlRtPHPVqFQMVGeR09q1bqzO4naMH+dUvIKHkYbOQw9KnmcWTKPMrorsgBwDn6DinquM5xkU8IV659KeFwCM8ZzQ5tkKmMABzxnOMj+tRSx5GAOpqcDqR+lJIF7n86nUPZmdNAO1UJogoIxx0rYkXAOaz7lDgn9K0Rm4amFNABwvT0zWXdxkIRW5cR7uR0rJvQcEVvHVownGxzN9FvBFcy8W25IGRkHaQPb+VdZfKcsP5Vz0bFdUgB4DEqT25/wD1V6dE8vFJcpqeFdE/tDxFpjRIB9jJuGGMABeefYkjivaNGsLe2l8yFAqnDAFegxyPp1ri/hjpgeW/1LnDkWqjtgEMx/UflXeW9tPZvII3UoWyu7qPb+o5719LhY8tPY+BzKr7Ws/I1dPUiNlAP3mIJ9NxP9auwoefQ449qq22FRQBgjrk9R61oRH15+nGa7DxidASSMZz26k1IikuMnjPpQCN2BlcjIwO9TRDK7gACOOcUgaLCIQBj8v8/wCeKlUFckkAdcelRxsGwCOT71KAFYIc5AHPepESqAQASCcnoOtLgLkAnPp1x9KQcEEHgc560pOcHPOcnHf/AOtTT6ALkbgegXtSA7jyTgc/jSEqDggg9jSBduOSM5GKVkgHZ+YAZwPfOac2SOTx9KjRyWBOAPSnFQFOO/YiptbUBjjdyDtAJ/H61C2dpAPGevfpUjA+WQpwc9T6UxlMa8kDAA+YZzVJ3AYByePoeKiYjJA5NSM2MZ6nOBimOuGJxwf50MZkanKwVguSAD8x45FeMfEWceRIAOTnBr2nVwFhbAGMeleH/EUHyZR2YEEA9RWVTRFx0kfPupkvcSZbPPK45FY8435yATg5z2GK2dQJLuTgEE5J45zzWLcLkduO/SvMe9z1IGPMp3txnB9Oa2fBNxs1CVMEhlzg9Rj0rGlU7jhwATj1q34elNtqyZOCxK5J7H09qiSujuou0kz3jQnLRKT3FdbprHcMmuJ0KYR2Sk9Rg/Wuw0uTzVBB6CvCq6M/QaL91NHR2p3Zz6961bVTtIJrJsW8xM9vetq0GCPSuJvU9KOqLsMe1cY61oxIMDAx9PWqwUKqk9T2FXIe2eSelZvQ1WxIsJPIqxCgRTlWJPTHanwxHAJGcdjVhYvmA7mpS6mifQoS2TXKlQcE9hW1p2nFDEoGScceg9aW3tBkkjn6dq2dNuYrG5eaeLzQV2qAcYPrzxW1KEXL3hTk2vdLc0Zs7eQFAFHHJBB968v8Za4LOGVnOATxk+vQCu61jVnuIF8tCsYGBknn+p/GvEPiFqRk1KKHOQAWOfXtXbVkm7LYijBrWRzlyxvr1nOcehPFMuYvLZVq7ptthCxOSaZqMRyCByKlS6BUinqanhogPgetd7YyhAPWvL9IvvImHJXJ/Ou3stRDKDn86ykjFXR3ljcKFBzkmun07xDNZwNCHLRNj92TxnORx9a81ttTHAB6elbFvqYbqaUW1sTKCnudfe6s90uZHLFjk1lTzA5zzn1rKbUQMAtz2FQyX42kDkGolJ31LjFLRFqaZQT6VUe6VM5/nWfd3oGTmuY1zVbny2S1BJIxmkrvY08kdBe+I7a1ZhJMqA+rAUttr9tdL8jhucZB4rx6fw9qmqXQluWbOc8jJA/pXQ6ToUunOpyffJJJrodOKV76ijzPpY9NEgkGQcg1Tu1Gwk9apWN7tUDPQd6lursGPjrWSSN+VvQ1vD+0qCzYwfzrpzHBcx7XVWJ6HvXHaY+FDHrW7DKdoIAGPStk7IzlSbKGs6MYWLwA47gVl28zKRnsa7BZ1njKEAn3rA1TTtpMicetZSXVBFuOjFt7wrjnmtmxvQcEnB+tcokpiJBzn3rQtrnAHNZpu5o43R3tlqjoAVYn0BNaBuYCoLPtHU/NkGuLtL8dCDj3rXVkMYKLyOT83Wu2FZpWZwVKaRevLlLi4LooQdOD6VB5g6GsyC+S5aTYjDa205BHPtUpm6gHrWc5X1GlpZE00oZugH0qtIcAHv3pGkHXPFRSSZTPfH4CsrtmiViK4cEDBrMnbqO1WpXPSs+5kGcE8+lQ0D0RmXrEZFc1qkhjPTrXQ3hz9K57U1z1PSqh5HDUOfuzkE9D7VjXsRIJPQ8Vt3YxxWXNg5B7V3Q1PKqrU5PUYQDz1NYrW4WUA8nrXU6pAhYsCc1jPaB5Mjg4xmupM5VEZp9vm/gODnNez+GbYf2W6kDBGcDrXmOkWyC7hyMkHj1Few+HYF+yHn+HgZrmrXtoelh1Yxby1LbuOAPyrkdZch9g6k7VXuT9K9Bu7cI8nIwa4rxFpqXCkEfN2NY0Za2Oiuny6npXwc8OXuk6RdzXtq9sGkBzIAMjaCOPoR69q1PHniFdE0mSRCPtM/7uFM4JzwD/APqrrfgHOniX4bx6Nexx+fGG+zOFwSVP3f5c/X0rzfxVod9P4tljv0KzWzFFUKQEHbHY9OvvX0OHm7csj87xlJc7nHYxfAfhUS6jFJKQedz49T3x+NezwQiEjYGCAYHb9K5/wrpQsI/NCKm84xjn8K6bhnAXp7iu6Ox48ndkiknJz+APalDfMQBkEdM85+lGSMdODx2zTucj9PStFoSMUFc8dce386Vm5yRnJ9abu2jJGD3ApwO5cjHPTikAnqAAM9MHFKvJ5HPU57UY3Yz1HpSKQDnGCeOO9UgFbKsCCD7EcGmv8xUnkg/nSt844yMHg01gNpB9O/ehiYyVNpBG4n05xTRjfgDAH507DFcY455J7U1snIJwQOvSkgQSkFwc8g4HTNIcKeCfcdRSHHPG0cUZ6gjp7Z/z2o9SwdQxJU59z0NNZMnPHbJzT1UZYnkdx60HJyQQMdBjrS6isRrkOT/CPSm4wR/dyM5/z9KkwNoA+8AOlMHcn9aQbBubPJ4PQE4prL8oBwT7ikJJbOCMjJJ55/wp23qTnJ7Y60yW7jHYZOB7dOlEa9entng07aBng8nvSEBdxAOSc5NDYCA5JBwo702dcqADkgjK4570bVwx2jPUn3pCeTkk/Ufr/Ol0KIyFcHING48ZIPp2zTmOcYAz3zyMUSbQo5JzjhR0pCEOAAR0J5OelLvHYnGM8UgYKGycDjGe9NYY6jgH6YpsH5AWOzBOST36mmj5QCMkHDHPb/PNOyQTgcY6dM0mTyASp4PBx/nvSEgBJAIPBxyOQaZzuyevX0oUgKADgADjPQUrMFzkc5xj3p2KDduB7n1pNx5B/DntTQx4GM56Gmg7iBkfjUg2DBkJ4IIweByfwpMjA3DIPU9hQ/IyBkk9u/50jAMDkDmmQN4OQGGc49BTSw57nGMr19vpSkbiRkjHcDGP8abk7ckEkDOBzTFcapBwSCAvGM80SMu3I6+1OVSMHdkkcc1E2VOGPBOOR/WlsAke5iTzjOAM/wCfakDEbQQGI6D1H0p+SoViMY98imtHyCTkg9SO9PcLCHGSQNoz3HNI7hUBwSR26/jTinIxyRyAKazcnk9euc1FikCxgMFBPyrkmmlcEgEjPGSM4pc7QAzjPqeKYzNzkAew5zQrjdhSNoyc46ZIwP8A69MAUuA4wCeEBOM9c/pT+CAATjH3aYqMcM3B6+lMkOd2c9R0I6elJw27BYg8HPI/nQzbQAvTPzEnODTeVwTknGcAYqGyhcbMg7sdPU0pOAAOnp1zQzbQvXn/ADzTM4BAHHqB+tUtSri7cggEA9evSmFjkEkcc7QcYNK+ApU4AYFeTj8f8mhkI2kDc/U4PQ07CYzJySGxkkkjrTs/MMEA98CkCsg5PzKTz05pM9SpyD3z/IfhQTsOJBODyfQmmr1YYwQevQH/ADxQEOcnoPbpTUfG7kjuQQMj3ouXceRwMZ69O1Jt3IeTx1GcA0SE7UI3KM9AevtTTJ0xyOuT2B/Ck0NDFAJyACSeT3xTyWRVIJz0Jz3+nY01SdnAJx270qEAcsAp554Hvziue5YpGV+dicc5PP8A+ujhiBgKuc4AHFLkSKCGDI3RlOQfpQFVmI5b1wae4Cg4k65I7jofyqQjcVORwOBTFYMSNwI9M9PwppOGDKDgDO0DHHpQImjJOAOCDyT0x7U+GMKXCsWz2PAB9vWo4mDkOAMjpxz+OKVAEJG3kgHK55P+RTQxV3bWJJYlipyMd+/NIg6EfKoGPQ5//VQPmX5SGDHoPXvSqxABIBHcAcUyBR8qgjPr75pWBC8ZAOPu9qack5BPHZhg5pA+7DH5sevb/PFIVyRgDgg5PqKFYoMe5JzxzSsnygDOBxx0A+lNAJPYEHjjmqXmMdu5GckHuO1KNpwAdwzwT0pFBGCMEj1qYRAKQpwMe3FN2ER7zghueeRtzTmztADdu2SaWZTuIA5xxgdabu2ttUfP1Y46ChBYVGDZ7E9/8inMBnIOCQcAjgn1pmNzKSORwD0/CnElygcbiTkHtxQ9BMeH2EgHAHGR3/wpwx05PHIHX60wMFbLA0BiCMcH36fjQhokbIBIPzY6EUgIGSB25z3NNGQ2COD1x0pRkNgjoc5HFVsMF29McZ/EfWpQQdwHJ688imMpOCDgnqe9IxdAdpw2c5PIx/MUCHjO4YPAPXGKMg54GR6HpTVYsx9M+vH+eKXAAPQbfwAp2JbHg7AAAOfekOeSenuf84poBYEjp64wDSqpAIY8A5BFMExehB79we3WhgxTgcg9/SgE7SccDnI4H50qNg4Pb04GKAGjIwVOCO4ORTlJG4sQQO59OOKQgcFTkbhwMn/PelGN5yMjgbe1MVgweCB04GKcGIYMpxjj2oyFJcnJIHTvihzuODjGMYPIP+f60hjlABGSck4pzKSCB+vrTBzkjk5PQU8SbsjGcelAKw2RdrqNxGe4/rTjlck9AeM+lOYAYJJx7DJzQ4yMr83ORnjP+c0tAasIFz0JB+o5o24KgEDPbkD16U3sOvJ7Hil7jHPrz0pokdnJII98elKfmOMYz+dNGFI+fBz0xQo6HA29cr0oAc2ACSMAck46f596VU+YnP0FNDl3PGBnhiP8aUZAwT9OBg1SAcQMcHn26UDGNp49B60ZJI7n09aMBeMYINMADBVAIz+hoOMAEAc+lAOTgjk8896U4OM8n1FK4CnIUlVyev1oGehHHPsRTOOSAQfrxTlf5iMZPqf8aYAJCGAPTij8effmkCg5JY85wRyRSBQTnJbHdj/nFBOouQGORk4J+U5/SngDJGTwBknmo0cOvBYfTvin5w20g0CBiACASDkYxgCkTAU9FJPQcZ96RvlkGcnHqRUgAfn7uT1NAJiKM7QPbAJp3HI6N1x296aowFBBA6Y4pwGyQAcA+nIoECHAIboTQoC8dDjsP8aM5wMEeo/nTuUJ65ORkDrSZSDkKMjJ9aazADAAJz2HT1pWBJI5/LpUe/cRghcc4FK4ri7Sy4Iwc9jzTW3pIxZMgrhcHp65/SjzDux0Hf69qVVkcEFlAz2HT8ae4r9hu0syl3IGc4Bx/wDrphiLEAFmGfXOamaMtnLliD2GMGnKpBJyAR0x6/Sn01DUoXtki28jYAIB5P614b42ULqZUEc9a97vSTbuoPIB+prwrx2AdTLKAOOSDyaxnZC6nLM2GHJwDjaBwTTbRXiv0cjv1HSnbj0YjAPTA596kt0MrMQRweMd68fELQ+nyZ/vrPsdpbTvd26ouenpXI+Lo3WB1YHK8ZxXTeHtU+xfK6qfqOtYfjO/S7MgRdxweleVGOp93Odo8p5dCSt6csADwPWugjKgjBzn06Vy73X2e+8p12sWwue4+tdJZgMhOV2qRyfzrvp35dT5utG09Dp7BsgAfniuisuEBx27Vzdgu1QM8V0Vi2VArjqqx6uGScTYhPygmrcJ6ZqlEM1bjyCAK427ntUlY07c9OfwrRgYjIycEdM1m2xBXjir8BOB2xxWfKzr8kX4ODnHSrkTfNwOtUosdCa0LSIZBJ/A9qaiaq1tS1Au7krirRgEm3huOck55pVAbaQMBccAVeVAE44PrWyjpqYydtUVDaFlztwR39KjNvMEy68fr+VagAAw53HP5UdCTnr070OKEpmUYnJAA496jliIzkAjtWnIU3fLj6iqtwMA4HP8qUopIE2yqE3DOeQOlQyyBUHoOtTtKEzmsPV9QMCsRWD8gZW1fVFtVY55HTJrzvV/Ef2qYqjE4PU1D4l1uW7ujFGTjPJzVbTtMXAyOvPPrVRjbVjiQyXjy8A81as4GfGSeKsRacPNIC4FalpYbG6cU3ZE9bMmsISFAPFakceMCm21t04rWtrHPUZP0qS0iiICwJPYdqgnj2jIGcV0iaW3UL1HNQy6ZgHipZorHLtEDkgcVQubY4PHSunfTmizkcZ4FZ13bHnA/CqUjOStscVeFoZBjIrQ0jVSkignjPQU7VrQMpPcHBJFczL59jOWQkqavlU0LZHrdhKk6gg5PoK2obUeSSMK+R8p4zXmHhfxLiZUc/N6d69PsLpbiFT1HqKx5bPUuLdidbUMcEYdcflUptiHOcBeox1zVqKEnoCSR9737Cpp7ZggDKGP92rjEHK5nqp+ZTyP7p6ke1RTW3G7AQ8FT6g9iPXrVkwjaQQ2AejZJBpVjcptALAcjIHH0qrdx3MqW2Z1znOP0qsnysQcfStowbxxwuOSvBB7VnXVoySkHkE5yBispRsWtdCLaM5zn61HMMggjjPpxUojIOT09KY65BHamthJFKbkEfhVWdcqc9atzDaPeqk2SDnFNbiktDLuE2qxI4rFvVJzkVuXb5UgHHvWLeMW4reKOWS7nOagducjB/nXNOfK1O3bHAbv9R/hXT6l8u4dR6nrXORKJtWtkYABm28nH+fpXpUFdnh412ps9u8FWA0/w/ZoAAXQSMOhyecn8CPyrpEYFgQcfNtziqdughhji+VgoCgAc4A/+tVyMMuBnj39a+tgrLQ/MKrcpNl2NcYIPHUDpViHhQWHfOPeq8QJwW7+lWQTkAAc9TWhzlmL73HI9Dxj6VZRMk46Z6HkGqkQOSAAD71dgB5BGRjv0pDJYlzjI5688fhVnOB05J4/z9aggUAEDnAxyM+1TFeAQckc80nELEgJ3HPQcemaUMOACMDv60gIUkE9Tz6UckgYH9KWwhysDnpx6Dg0jEdz6du9KoDE5I4PXvTScZwOBRa42M/jPqe1SMNuDnimKVTAOcZ4J9akfB4Hpxii/QERk7FAP/6/161HIxlj6AE8gZqViVYYAye2KicdAQDzQgIiuMgjJFI/Kk/Q+lOc/MACMqOh6Gon4Zdo6dsnH51QJ2M3VR5sDAdfu8nivEviHBvhlDAEjJFe4X8atGwKggkng8HOf8a8h+IEBaB1AIP6elYTWjC/vHzbqkO15AUwSxBHrWHdRFVwg4HAGeldFr0bRX024gjcORxWBdoD3PTrmvOe56tPYxpkOCAMk8/5/wA9qgik8m8gcg/u5QzDOMY5H9KuXkbRDBB4OBtPH51nyOrZyCQ3QZzUPVHZB2Z7V4dvDcRg7l2lQw54IPpXfaG+ABnFeMeB74T6fGVcl4zsYH0HSvV9CutyruPPFeRWhqfb4GrzQVzu7QjgCti3PTmuesHL4Oa3bUZAGfxrzJKx78WrGvHl2HcCtGA8Djp39KzrU461oRD94SDwa5mbrY0bZm25xkjtV6JDkEYz71nwMFJB71pQPnGBWsNR21LkJLISQOvJFNnnMStuAwRjDjPHtUySRqhG3Ix64OazLxwwJxg+laSfKtCoa7lXUNRCwYTg/wB49enb0rxLxndb/ESgngpgE9zmvU9WcqjCvKfGdi8si3MK7pIzkDPUUQlzOxvyxT0NbTIleAYHOOKparE8Sk4JGeg70nhXWIriMK5CsOCM9D6V0ckMVxjOCK1tYzcdXc8sOvNBdFJ4miw3ykjIPvXVaR4giuYsCUEHuDV7xFodk1s24KWIPFcZbeHhA+YD5Zzn5eBWySaMJwvqju9LkaG8eYTMwYY2k5ArorfVgP4hn2rzu0t9RtskfvF9+DWta3E/G+MqeuKnlRHK+p241YPjk8etJJqgAODz6Vz8DOwAAIJ61p2OnNKVDH8T3rNwV7lKFjQ06KXU5wvJB6Adz2ram8NfZFInQA+mM1b0q0TTgpQneBn6VY1O4eVldwcgbQxOTiuhRVriSvKxzbW8SuQIxkHHSq17sCEBMN61pmI/Mcck55qs9l55w+a5pu52cqMATlWO0ZbpVyztpJCWc5B6DGMVrJpscXRM+5qdLMduKi1h7bDYI/LUDPFaFpOVABPA7VXEBUYAyKcEPY4NF7D0aszRWYEkj9KVpwwIZdwqgkjRPxyKtK4boKSkZShZmZqFopYsi4PtVFJDGQCCMcc10EkA42/rVK607zASp59D3oemxDdlZBZ3gDDJGa2bW4DYGSR6A4rmFQwt8wwRWlay8DHA9DSTMpao3l+QEH5cnPFRvGXYNvIwex60yGQOvPWpF5BBHerbM4uwbwUx6etVnkLN7etTNwcAVVbGTntSRqhkrhhgdfesy8OMnPNWJgwcAHiqlzyDnrSepnJWM65bIOeaw9Qxn6VszA4JrGvQOc1cUcFa5gXq4wRzWbcLxkdxnitO8J6A8Cs1lBJ4rshpqeVUTuYd2oySTjn0qmkADZAPNbNxauzkKMj1xUlrpDSsF2E+wFb83Yx1KWnwlZVfGcHr7V6HpOqfZVRZQY9y8ZGM1F4S8D3+r6vbW1nCjT7gyiU4ACkEsR3A9O9eo/Fv4NakipqtpZyQWzRoxlC4BYg5469s9OhFYO1RuJtCsqNnI86u78SOxzwa5fVpGuJBFAvmSudqqBkk+grUXwzrrXItltvOJP31YAAepz0rt/CPw6Gmym8uybm7BGxAOFPtW1HCtSvIwxmZQcGoatnc/s9+FbvStU0l7t8TqpWOMAERrgZ5x1xkHnv+Nex/E74ZW15od1r+5YriBMAEffTPPIPXuODTfg54Hksg+qXwX7TPiNVDZEUYyQPqe/8A9avRfiDJHYeCbuJsHzFEQzjqTyefbJrvhaVTR6I8Xk5aLjLd6nzLHZC2gRApGAQMnBPaoolO4r3XnGa0LlT5hyRnPG0YwPSqbpuIYfKVOcivYjsfKyWpIDznHHPJBpFIxwOP5ik5xnrk+n9aCTtPP04qjN6AcM5HGB1I5qXBGQAPbNRKAQexx3FP3Y2gHP1H+cU0Uhz4yMcHsD0qEE85BGelSnHPOc8ikZemBgk5OT0o2AjDjdjPy9+RxTmIAwTz6nHFKQBxnknpimvy2AeScUrMQ0gDuPT5ulRsQZcgHI7kYzUjjDHnBHoajkbOABg8def509h2GnDZ9Se/IpMZ/AY44p7oAoJIc+mKTC7SCeSODjPbFIaGghcgfMc5JzSEgc9fejgBiRg9j/OmqQN2ATz1PakFxzE5PAOD6VHgs4JHHcGlYHdz39OlKucsoH04prUkauAwwM+56UZPQgg9sULg4B7HJ/z6Uq9cj5QCecZzUsdg3dMnnpxzTJOdwI+TpuHFPxhid3J6YFMdcsfSjQjYTAGAAMfjTNuW6Egeo4p5c7ScdOtJg9OnXpTHe4052YPUZpuCUAJGcfMvr/nml2jk9T0HP+cUhYKwGcAnr3+lAhMHJA6Y/GkGRgZznrQcc4Pfp1xSHHYc84JFAAeRzz6YBoPXkA54HXj/ADmkYjB54HUikODkdQf5VI0G7DlOvr7U1wNzAnA6YPBpSRkccE55ph2+YCQM7cAnHTNUMaTsGwcdAucZNKDnAI4ofBPTj1FNBI4AqbE2FfPBHJ/KomZgCMZPoOcU7cG4Bzjrg5ximMAo9ATyQMkU0ALu2jJBB49TxQQNmAevUD0pVxwRxjjI4xTOmO3bApPUSFIGwAA8dM8VGOXIxnjnjjFK7Zz0yB27UwRbgTgHIxluaVhMcCc4PBzj3oOQpOent/nNMGUJB2lQvbgg9xQQdxHORjGOTT2KGln4yABwMk85z/nvS7SS5zuwM5PA+lPUhuCOQemO9MZt2RjgcEDsaVwQhOeMFR0xkDNDfMwzjB4xilOBuI5A9eM1Ekjclhxzj8KSYxVA25KgHJxuHINIjFHAIIJPUHJzTz8zAk+g4HWk5c4HyjOQSeQPrRcdiFXJY/MAc8H1pTIckuRljnpnA75pCBxgduwPHt/n0pRnnGeuOOoqdSbiTMS4JBXOAF6/y4pQWCYJGPT1P+RSMDuUDgDr3zjOaYhV1VwQTgjIPT2P5U1oMcpCqCT75JpB8hJBODz/AEpoJOScA5yOOccD+Zp+c5x1A6f5700MaF+QgcDsBx/ntSHiQAjscg8k80pwvTqex6j/ADmmphflAGRxgelDGKS2c5IPYkc/rTXX5QCxyB8xHGOexpw5xg4x6U1t+SAAyjrjP9OlZ3uDFDAxkgErnIqPjgHkjOMHn6+1OAAUgDnnk8/4c0xpCWwBuOOg4q2wuPBAUkkZPc8Yob5mwc7B325B/OmRvgEE5PA+lP2AggNyepxxWNjURsEBcAD024pFyrqAAMkbj6ClzsDKQAAcj3pu7qcYAIG4dDzz/Xt3oIJpcAsAc5IxkgH/AD0o+6Bng85+tNcHfgEEH7v4daUEg4z93OTnOfTgUxkkeXAAIAHP+FLu2FiGPsQcUkRwwLDIxnjpToyJd5UkD19KGhDVBAJJZh9P5Yp5BDAgNg9Dnr+NIrEsQduFG3bjOfX6UH7xHc8YHUn/ACalXAcQdwGdpHtyKVH8xSMnO7HTnFIF+U5IB9O9BbplcnqRjr7fzrQByyDbgdT/AJzSkjjHXgY6E03AUEk8D0GQPekAG5cHnPQD0/pQBPyvKKFA7E/1pyNvyCCCBnGc/l7VESVbBPAHf1pwKgkgENggZ9D/AJNBVx7sgySeF4Hbt2prEOcnggY+lO2goFYEf1FIzBUByAvcjoKpKwgBBAAAJHT3o67CMFvQ5H8qQ5IAAJPsaCoVmIVicjnPNFyBxfgnOTnt0NIchmGRjGe38qeQvAII7Y7D6U3gEgjO04Bz79qkoeuFAcnGW4BIpeMZJwM9zTYvunLEk8EZ4FOK7sHAU55Pqfxp6sYEkMWAycUKQy4KjPsev1pY3BwGUqcnp0P09aTIDjbjAPJB5FUQ0Jnk4HQ9KeQCpyM/jTTwSQSR1NPGMEg8evrRcSQDGVcEnPGPp7dacozkEY9O2PWmoTgA5JHGQKDgZ455xtPb6/560PQpIceRgE49M0nAwAOT79aaXIBIXJ6Yx1/CnBSWBA+6OdtNBYdszhiTg8kgd6RlYKSMA44z/M0RsHZgQB9BTigOcjIzyCM5xVB0EDbwuGIx7dqViCCoOCSOB1oAwCOmT60CQqhIUA+x5pEMVVKqOOO2eMfhQhIU4wx9zijKrgZ5IHGaCwGcBc+/SiwhWdnwM8+3FOL8kE8dc9M/54pHJAOBk/TigqFIJ49fWlogDBbAHbsaUY2gAgnNJk4wxO3GRntSgjaMEA59P881QAX4PIBx6U9iMDHTNNxh+cngjOfpS7SACAOvQ9CKQWGqcFiM8mlbhsZGe4Hb8KUEcckjGQaRhyeD9RzViHHPIJyATx0xS71285465zmmkBskfgfb0xS5wFyef1oAcTlSc9OMA0D0BHIzyaacnAA4zz8tJjdjAwT05qRkp+UA9SPxpp+8SPTHFKScAH6Z7ikCBcD3/wA/SiwMADuwp5J47UInO8Aqe+RgmjuSeQKdkNk8fgPSqJuAUrlgcc9BjBpPvHA6Z6nn/wDVSkkdO/8AKnFR8p9OaAaGsMqATn1wOlCrggAn5ugNJtIk5OA2e3SlLlSBjqce+aVyB/HA7L79qBgk8/zGR34pFYg5J6H5gOBRnaAT8x5P4+lMu45ASASfpgUZG/kZwfwpMFmHPI54Bpdw3Eg+3WpJeouPYcccVCYl3EYIP8utSgBjyOQcA0hUAYHX0B6U15iGjAOCQ3HQnFS89Mk5/vHOKYo+VV4+op+QQcbsjj0I/Ol1GhM4yCOSfXnH0oGA/Tn9P89aTO0EAcnAyR0oYAqCeSO2KdwuQ3zbY2Awxx09K8O8eoqXhJXjPGBXuN0gkUgEqcckCvHviJp7rIzsCQvQ54P4dqxqIVtTz98kEHDHuAePwFLp0hhnbeQFbGAT0NRzkoSRgHpzUDyH5XHQHPXrXn1Yc0WevgK3sa0ZHQyTkKCn51Vh2TSvvO4n1qul1ugyCD/So7aciQ5AzXlKDR99Oqpq6OZ8W6Skd2rooA69M5pumttQHhiO5Fa3imIywB+u0/lWTpw/cEkjg4xnkiuqm9LM8is3e502nTFuD1rpLB8Y/nXJaawUAFuT78mujsJNrACuerHc9DCSXKdHbtnpV+IAnJNZds4JHPStKI9MDNec42PepyRfhbHYAGr0MnQVnQkEkVehHQjrS3O6LRqQdB71pwuEIBrKgbavNXoDwB1pqXYuzZuwL8gYY5PNX4SCoIPI7Vj2kmBtLHjtVxJguD29R2rVPQwlE0HMbYZkAPqe1NYDJIPJGOnFV2lR0IILAnofWopbkL8oHIx0NS3YhREvZCq7VYDn0561VnmIUEnBPp3qO5k3HnjH5GqV1dFlA7VhOZ0RjYZcS5JOc5Pc9K5bxReGCzkORwp61vSMWya43xgxks5UBI47dqzi9dQkcdax+dMZSdxb1rqNOtNy5Arn9EjVyAP1ruNNjVEBI4HtVzfYTsloR22ks7kgZ/CtFNMKr8w59qhuvEdlpK75547dB/FI4A/M0y28ZaZqCkQXsFwRjmOQN/KotpdmcmaMESx4BHPvWxpnlMQp4HvXLTakGIIYEHOCDVuz1LZg989qpOwJcyPWNPi0u5txE8iRSEDDup2g+5H0qtqvh+2+UpcRHceiNkMPUGuJg1hwAUcqRVg6vNIxdpfnPU44NdLqxcbNGMaUoyupDtSs/JyOD7g9qwZrZXBxWhfanvzvbJPJNZBvldsDoa43q9DpS01M6900SDkZH0rnNR0zIIC9D6V38YjZOSCfrWXqVkrgEDg+lWrpAnrY85e1a2fdEAHHIPvXpXhbVlu7aMgYOMMD2NchqFkYiSRge9P8I3Rgv3j7MQ30rV+8rl20PZbaUlsc7RjBzwfw7Gr24zhh3HBJHWsPTpCYw27IrXt5FUgvnHIB9Pr+VTCVyLaaB9nVyEILYGfm7fjUD2roWIyvzce49auiRBmPccgbsHrTo7V5UJVydrck8gj0rS1ydVuZvlMACQuR0OOD9ailiDRk4AC4yoHSr7oY2ZSTyeR2BFV7jKPkDnp9RRZWBO7MmWE4OCPwqickkZrUlGCQOcVnzIVYkVi0dPQpS+n8qoXJ4I79KuznDc5GKybyUrKBg4OefSknZkWKdwRgjPPvWPOwMmDnFad3IeQAPyrHumwScV1R1OacrbmJqZDMwGcZ4rC0cGbxbZRgApuXOTgZJwK2dSdQDnBz2NUvCluJfFVqRj/XRnAPXDA/0r1sKveR8zmMrUpNHvcYzIQTye5HWrK4KgA8A9e9VEbKAjjjB5x0/wA4q2nGGBBJOOTzxX1Mdj81kXI1O4fNgg8AGrar3BIJHbuKqRtkg5PH8J6VdSJsEbskjjd0BqmQSwhsg9OO/NWw27K8Hb+P0qtA2Md/p0zVpU7LkEj7wFGhJPGBhSOo6+9SqCCPXvUKxqyggnn36irCkdAQSO5qdirjlwowemfyoyBkgnr1puPnIwcEdRz9f1pSdy9Mj34pbiuGQJMAEEHnihmAwcZ4/GmtjAGeO2OKe21pBz175xilsAi5LYwMD+InkmnAKibcgYH+f5U1cDJAyffqKQgnBzk4796GrgKcZJIyf6U1skkAfnS5OBgYyOncHtTSc4Bxg98VK0HchYEEDHJPpgfjUZAyRj5gccc/56VMc+b1AHbH61HI3zFck9+mKskpzxhkKk4PavOPHNsDC/AyoJyK9MYZBz05zmuR8X2AuImAjBGOuOnXgf571EtVqM+TfFcPl6jIQMEkk5HUf5Fcjex5YZ7djXp/xA0wW108vQ5wcjtXnV2G37iO/BNeZJas9KlK6OfugCQCeScYIrMvI2U5BOMdMVt3aorBs4ZSSM9qyrlTtIHv06Vmzriy/wCB9U+y6i1uSFE2Mem4f5FezeH7v5RznFfPdrK1reRSoSpRgwIPbPQ+1e1eH7+OaKKWJgVkUNlex71x1Y6H0OX1bO1z1rRrgSJgHmuo08gqMnj1rgPDl2dwwcgfrXa2c3AJ6eleJUTTPtKTujoYOI9w5AOMgVo27ZIJ7Vl2lwPIZOCGxkfQ1o27AdOgrmaOyFzRj5ZQDzmtSEoBgnBrKhPAwTVuN8d/xpRdi7O5bk+XBzxVG7uMKSc/hUj3G1TWRf3W1GOTtB+9VnRFaGLrF5uZhn8K5DVX3KQK09QvN0rkHOT3rGlBfIYcZ4pQWtykr6nLSadNHcGWAlGJycd617PU76KMhwCQMBh19q1LaBEOWGfrT5oUfOBiuq90VYx5Lm6vCFkXj1q1plmRIAR+dW4oRnkDFX7dQGzjgfpQpWMXdl+009X2gjk+layeH1cDAGe+Kr2RAIINb1vJuiAAJ96cXfQxS1sZH9lpC+0YUj2rRsysAxtBI6E0tzGRjIyaLeEseQeab0Zvyq2po2s5Z8t096vXRDD6eoqvZWxUjPI9atyxgqcnn3qk3Y53a+hmFQx4IpoTBxirTQLuyBj8Oaa0QVhgcfzrJptmvNZFY/McenpTlypIwc/zqYqE7c+1JtBGRzUWfQOcaBjPOaazheAM04qT0FIU5zn86TQLVgqZPI4+tWEULjGKizsPNWIxuXOOaFGxLdtCZQdpOaZgDJ7ZqxCm4DH606SA46c09bGTktjEvrYyfMo5FVIpHjfBHfmtmaMisy5hCtu59wKwbsxS8jTtpQAD39jxVtGJJJHPtWLBMAcA9OK0o5Ny8960TuYeZKZMk+1QSHBJI5p24eZtA59+tJIVJxnn0qrMu5SkYnI9PWqU3JwDzVyXjJxVF2y+D0HrUkMoXA+UjNYt8SoIAzW5c4LHHXNYuod/XpW0Tjq6HO3mQxH8qoLgSZPQetX7vhifSsyaTk4rrjseZPR6nT6Fo9reAGV+WPQdRXf+GvCOnPKilxjILNXlOka2bVgAwBPciu+8N+JBDMJA2Wx3PH5VnKMr7mfNFLU988IvpHgXW7d4Io5ruWFnRJFzkADp6da7Sz03VfiE8r38pstPZiYrNM7lGMdT0B64r5M8YeLp7rxHauk5jeKIbWRiCp7kY5HavSfh58U/EWigf6ab2Put0MkfQgZrrWElKKlE8aeYUY1XGS2PdrL4K6BHZyJFFL56KVYhzuY9yT6mjRfBGn6Hq0z21oRDICCZlDOhHGAeuD3HrWJoHx1s477GqW0lozY3PGDIp+mBn9KueLfi3pf2Td4fT7bcSks8swZFjPupAJPtxR7GpK0dTT6xRT5rqx3unWdt4dY3D3SWlm33lkYAE9gM/wD6685+KfxCi1mYaXZkG1iIZpOMu3IBHPAxn35rym68Qanr14sup3jXrRsfLDDCp9B0H8/emCZmlkJGMtw3rxXrUMO4bniYnHxqXUC3MSzEjA9Dj/JqFlOwgHIxnP1pocrkliW7cYFKZSQBjkHqa9FaHiOVxoYEFcEAevJNKoJG08EfrUasTMcgYzkn+lPZgVwox/Ceaoncf0OMA0Jjnnjuc9KVFBC5P1ApAxTJwWG78qRQMCFIw2PUHpQHOe2M/p3ofGV5yBz0pCcqCAAcYyRSDYXeCFBORxznrSEA5I6e/f8Azigvtzn7wPXpSDCxkgDk/wAR4qrgRtnvk54x0pWGc5OD375/wpgIDEbQMH16/wD1qUnGRgDHU54NFwI8gLxnkdh/nNOJyuAQMd8DOKBjoeqnP19qG+6ARjBzj9KVxEbAFAN3JOAe+aU5VsMRuJ4xxSo3YAdabIowSAM56980mMRzt6DIJxk9v60DCsRx2BpOV25ByvpSqcsSG7c+3+c0JiEXByASB2A7U77qEgE89PajcDwBxjpTScYAxgn6UNFbC7c4JOCB0JppXc2T0HTPSlJKnJFMwRkk88DIqSWIVGWXbgA45Of85pjHB4zz+lTEcZJ59COBUasQxBx659aq9wSGHqAOnrimnOcHI5zkdakKgjAJGKYSOuCQPamOwNgY457dTTe+c+vQdKduIwB06EjnH4UyQ7XIBHHoeanqJoAAVxg896apTcBjIHTAxTAS3OcDGMeh9P0p2Sq5B6DGAKQJCqfmOA2AcAdqa2FG4gnijsOMj3pCOFAHAAHrTuMbuBAPBB9+tNBBIAznoOKCp3EDIHJweP8A9VNJO3qB7D0o3IFZdqljx7980MwViAMADqBSc4wOR6nrijIX5s4J469adifQbv6gDJzjFNzuJPGQe3FKoXPHX1NNOV4brnJxzUjV7ajdyjcQcn09cfpTXYY56c8Af0qViDwOT0yaikALcDIPcdcinewmuw1WJYjGR3HXNOJJOCOOR06Zpu1lbAGFwcmkY/OMZweeeMVN9NCkKRznG0Dsf88dKQlDgDoRzjII7U5iepxycZAxn8KaWKjAAyTxnpmoAa2CAffHzDNGOw6dyOcU7g54IPTjv+NNRD5eSQeOOMEU0hoRgSRgHntyRQuR02k/X9KYq7sZbDkZ3Dt+B7Uu4KFIHB7n6UFXEkQFCCdvuDjj29KbgcZ6+vr/AJ5p2Qv3h0PJP/1/880znGAoxznA4A//AFU73FYcqnGPun25NN53HI/i7cfyNOPzocbiOAcEg++KRyUAUL34HTmp8gGZ2t8xGeOegpGdmUAnkHr605fmUbjnBycDFJJycAEZ6Ed6ZY0F9qlAQQev/wBagL8uV7H6ZqJol3ZK/wA8/wD1qkJCYJ4A54B5H17daCALZXIyRjuMGkPC8Jtz0JPT9KBk5OCfr/n6UwKeSckE53elSV0BsYByM/TrTM4dsY4Hy46gnjp3pVYLjg49COlJKAyph2PzenUVS8wtYd9zCsxbOeQOD16ntTi+6MgDI9AecUjKBESMAn+7396QjaoBYyEjlsdfXPtWN7sslfgEkLkDhiaYGOCgDEt8wYED/wDVzSkHjoCexHH1pwIcBScY6ELgE02DFLDIAO5gOMYp6xgHLOBjOMnimq5IAGenAycf/WpQfM5IzhsYPakgSTHgEAEDPTLYPFOBOSQeMZCrxn3qPIRwM9c9Tg/5/wAakLBuSOR8vB5qkAH5WyQR65pGcb0BcEHjAPHbFCZ5C9eowcinBAGJOeRyT1zVCaEJ2sWJwDwM4FOB3BiTgfqDTeAQRnAyOB/n3pM/L82SfUdMd6QD4wcAZzjGT6+tKEGVA6DkEHH5UiAjJGfbA/KlycADr3OOB+NAheDkEZA/n60oc4I429Byc5//AF0gXGTk8jHoM+uO1OVgFBBwfT3ouA/OBkrz2wCf1pqMWjLEAnd0B5P+fxpzKFQjPBJzn2/zmmrv54JA9+ppgP3EnjOT3zzxTQwbJzyPbnP4UgYbSSePpn/PbrSNgLwOxztOT/ShiY7IYZ5wAeQM0u4NlkOR2oj2hcAA9h16UOAORgeuOBSSJE3GPBA+8ccYp7E5wQM45z1P0NMjYEkEAD+7nvT1QcEckcDP6cnrVbIaJSysCpzkdx1FNALBQASF/ixRlXwScelRgKHZwpyOMjkEZqRsecOB0xkEHpinjLPgDjPQ8nP1puMNknGT90jt/nNKAO/1wKsQsYPK5yTz/wDrp24KCcZJPQ80z7gwAceg71IMKrBRgD86Cg5IAA6c85FImcgHqTml3A8k/Q0q5JJPcHPpigBrIVdWBJGce1OBCqADn2zk0bQuTgYPOT0A+poZCcEEjPfqD7U7kWsKOeCOT7UmRnJPXn3oIC4JIBPYdDTNp2nk+hBHT0pgPIDKoAxjgEinLgYIABPb0pg+UjnJA/iNOzg4IyT6daYIcARkD6jAwBRyMEdO5FIAXzwDgY6UoAJc4Pvj+lK2txNdhXY8AjIzjqc0Y/eA545B569+fyobBxgYP9080nfjn+lMS0HBgWJ35PQAdBT1J25PbqO4po6lcd+9GSQQMY74HNBVyQIDgkHIyc5pDjnOMDuKjBLKQTxnPH86VjlCAcgdMdKCR2M9vzpWPAxwSOnQUwqMZIxg9qepyQCScevXFACHKE5PNLtIOARlex70SgFxkjPv3oBHQ9fp0/GncBy5OSRgfrSLyAP85prqGOCOM8ehpy5wSOB0AyP0o6CDBBBA475IpFYpkHAJPJFOLnkjBIpCDldy7Seuad7kdRQc44GPQilIBGMnA9elIvIz3NDEHAOD2xQVcfwcDHA7Gm4B5PygHjt/+qgAEnJ5H4n2p38Rwc+hosKw1MsSTwQOp6H04pqgEZyfoRT9wJIIwTxgetKCMqGHI6NngUnroTYUYwASCexpUUls4A/2qQnkKOCenPakLHjOBj880irDh6gYGTyKQHdnqSOuKUEAZJGenvTBlslRwevNO4DiDyMZGOhOM05scjP0pGbOMdaRc8gnk8e9NIVwHAIGTgDjGD9KQKHJBY8ZwCO1OYlUGw89D7mlIwfTipCxCcrkFeoOD1rhvHGmfa7N2zkgfKOmK7l8O2AenXIqnqFkk0Lh1DArwR2qZLQGro+arm3KTsGHCnHWq9xGVBIOAuByOCa6/wAa6C+n33mJHuUnG1Qcge/bH/165S4YSIV2FRkA+1cjVjWDMqC/aCcxMCFHPPfmr0NwrSgg4z6VUa3X7exDDZIpG3sP8/0pjRNazbd+5T90qeMda4Jxsz6PCY3RQkW9al3WrYBINc7Y7iMZAx7dfyrpHUXkAXb2Oa5y1iNvcyow5DHbx09/51nFWZ6k25K5vWshXA4B/rW/ZzA4JHNcxDKXcY5IHJznJrdspdyqMYpVFc6MPLlZ1NlICBzWxCc8DrXOWbkEGtq3fOCDXmzWp9BSlsasbbQBir9u3ArNi+YAmr0TbQCTWDWp6UdjTifoCfxNXreUL17VlxOCtW4jtwSeKg3SurGxbXAYg4P8qtrOSrED/GsiKbYQT0qyZt3Qnj2qlIlxLzTGPG6XOQPlA61BcXWckY49qrtPnOeSOnFQSMGwTwfbvSk9NAS5XcdNOWXOOfeq24ucnpSyEYpFzjIH5965epTmrDmAxwfzrnNbshNE4IzmuiJByO1VLhAy8jpTMXJHltsh0zUHif5RnPpxXTf2irW5KNz3xUutaFHe84wR0IHIrnm068tWKA716ZrXmuik1I5jxR4Gl8XXLSmVsKDtBJ/l0rhLn4O6rBcLLZzyxOCD5kbFSCPpX0Log2x7HUA4xz1rTGmxO2RjBrojNJbClCLep454Z1fX/DSra63m5twfluApLD2OByOnNekWN+l1EjxuGBGRtOQRWvfaClzCyeWpDDHIzXHyaDP4euD5HFscnywMAHrkfWpk1J3JfZHUjUvKIGaX+2D13cH3rmZbqUgdj6GoXvGxgfePQetZ2TKSb3OgvdYABJbGK888U/Fu30NnhtVN5OPvBDhVPuf8K6KTSLjUYyGzg+lUf+FbW8p+eEE5zyK3hCMdy2m1ZHmEHx98ULfB1srd4g2DAVIJHswbr9RXvvhnxSniHTYZ9hQuoYox5HFcx/wq2wSIsEUN6dxWjpMKaSmw4UJwKKjjf3UZRg1e+pq66qmNmA45wPSue0Bj/aZP8PSrWtawjLsU5J4wKl8L2PzB3HJrJuyZtG9tT0/SCEhVW4AHcVpwSjPI4GeT6VhWJ2AA847k81qJIWyM/XHesVIlLUuNIRKgCKQOhPpUiXDiF1iUct8ysSAaqq5Jzk5/nU4be+M9eRk1tGVzSyLCZdSADhmJYE5INQznDgnqDipXhWFEySR1JJ5+lVbhhkHB55ya0MkrvQilTJJx+NZ10AoIrQd8Kcnk9hWbcuNuSKlmiRl3mD0rDvCGlx6Vt3IA78ViXfXPfPaosVYzrlgoJPasa+cKMk4zWndvyARyawdTcozDsPWuukjzKrtcw9UmHPtWp8KbJrnXUnKEpGGdiOp7Afmc59jXPanLnBz3r1T4baIdM0RZ3G2WcnAIwQoJx+HOa97CQ1ufH5vV5YW7naLjaBz2461ZiAwCQMj1FVQCpzjBPTHWrcYxtGVxn8q95HwrLULcnJwBjgVeRQwAb+HPHb/69UYeWYEZBGOeKtI4yQvJGMjHBNBOxdUAYIPHpViPO046fWqo3ErgYIHTtVqHt8vB6Y5oegmTRknn06+hqYuFYKD1PHPU1GDhh+YNPXGc91PPtUt3ESZwOD174pCQeSevbHvQME8Dj8aMjbgjJ74oXmA84OOnHbrTG+UkAZ/Gl5OCT6cUgwFBHHc0aABIwQSSPekjJBB9Pb3pScdQMjvTc5BBPIHA9qTAUqDkleSO5pCx25A/76707nHf8s0wcdeR2IqUhajGDLgAgn19qjdATngkD6HFTn2A3VGwDAHv2zVdLD6FZl2YzjBOPw9KytYtxNFgkknoeK2XQZBJOQc8HjNUJ+hU5fk4PWkB4B8StH3Bzs9enQ+teG6kDFMyAckn8K+qfHOlLNbzZToD19a+bfEtj9jv5Uwckk8jpz61yVFd3R2UWjkplGTnJyPz96ybiMfMCDzx6VvzRj+IYPc/5+lZl0gHUZz7VyNHdFnOTRbWIHTOMdK7T4f3sohe2PAjO5c88d65i6iyT6Ak5PJqbQdR/sy/SViwiPBXPb6VnNXR6GHqOElJHv3hu/CMFJzmvQLCX5V5ryTQbsAxkHIYDBr0XSLveg5ya8bER6n32ErKpFM7O1mxyK17WVScnj3zXO2coIGDnNbVqwXGDx6eleez14SsbcMh4zwPergBUkZBHasqInjjj0q5FJtwWAOPWoNW+qLE5OwnHA74xXNa7eqsZjUfMeOK0dT1IRRnGc4PRhj/ABrjLm8MshBbcT+VDa6Fx1WpRnbDEnoKhypyQeaW6UycA4NQEFCEHUdSTWkDdFlDntmpVTdwabGhABq0OMnFaA5FVYysmDk1cjX5SMcnvTFQbiSOanjB55wPemtTOT0NC0YqACa2tNI24znPcVyl7JOtlKIDiXadpIzz2re8GySvp8T3P+twNwHY0HK5WZ0ZtxsAI5FOjjWE5OKaGPQHg/3ucU5kEgAJ4Bq9TRXe5owsGUAUjAZycfU1DG4RcD73TOM0PLuOMZHcjtVIy5dRssyIuAMnPLAZpEUyDI/Wp0B2kYB7c0ttFs4JzjvSe5MpKKIVgG45GcdaV4SuMDirs0KOFyMg0GIpggAjPehRZmp6GeY9rAkZpjIDnHHPQ9q0mUOMYAqlLCCTg9KbimPn1KrKDIPQcVPbjbwTkVEx2tg0olC4HTNS7ITky+kixEEnHsKtpMHUgisjeDyeoqRLoKwG7J9KmwLVE91HtbI6Vk3K5rUMvmLkjJJ7ms+4Ay2BkGuaaLTM2NgshAyDmte1nVVHPI6ViTZjkyTjmrsGGTPJI7CktBNF6XUAsu4gAkEZbsKoi98xyQc4PWo3U3EhySB2FPjtAnIFbp3K5UkPeQsSM8mq03HFTSuIlAPAzVa5Y7cjikkmzG+hTb7xrL1Jdozj861F+clgelZ2rYC8dq2jGxx1Dlb4hWJBrFnyhPPWtm5GWzkfjWRegsOOldMdjyqqKDSeWe+c+9aGlazLayKAd4HcnGKyZs7wB9cmpbXJYKgydwHHpXTCNzzasmkdTYvLfa4WILKmFznJHP8AKvYvDVuFhGAOBjJXvXMeDPCgVRPKMFsc45P1969DsrcQIFUAbRxjrn6V7VKHKj4erJzqNkV1GWkUjlwc89qlilMsZXJB3EHvnFPuB84IBwe4PIqvCpVw6E8n5lHY/Q102M3JlvykMe0Alh6GorYPCNrnknrnrUykbRk49TTXG4AYOc8c44/GqsK19STPXuPTvTQCxHHIBBHY+tNyWfBwWx34z/nFK3yDO7px2oFYFAZsjkDj8Kft7DAI4HH9aZGzEZPX35pQQMgnccdOo/8A1U2xolTsD+ZpQxJJA4z79KjyAvqD2NCyYIJ7cDA5qSrjj75bH50Z4wRyOuTmgvtAGCAenvTSQzMPr+lAmxNwG45UYGM80g+fkgZHHPBApqkbjzxn6c0u75iSASOMA8mgSEd8DOMdue9IWzlipYd8HpSyEgMQOV9R1pnUgE8Y4I7/AOc00MUMCBgY7kN2pW6EDoOx9KYQpOQefSkO9QACPc46/hQMcqDGR26e9NK4bB+YZ65pwO3AwOffpSE7RkEnPXHOKTEGVUEqTgc5PambiOTyB04xmnNvIBHUd6axAHJ5B46Uth3FBLHrx6Y7UAck9qaj7yWJHpnHb0pcktg54PHOKpXLVmNDEcHgD1H9aAwIBB78/wBfxpWYn2+tNQbTk0mrkvcAp4BBx61HIwMvA6A5J5PNS544/l1qJlK4JJx6HOaaVhgrE9cYHXI7UwNtyAeOp+tIHHOeDjr3FNj+ZiOceh7VD3AkJwCwGQB2qIuWXBUBgMAE9fSlEg5A5x6j0pu0BMjvwMcZ9qETe40cDJHfkA96VenU4FIzYQgMSDx1oIGAMcZyMgnignURmyxA6g9aRsADPfjjg04ZbAUjHTnOKRc7QTzxgk0g1A4Y5HQdRUJ2qeAdvXAHU1IQVYkjdxjjn68flScBQCBnrg8f561WohpQOMkcg9Q2MU1jlC3YAdO9BYbRgDr1JORSMcRgcEk9waEAiMVPIIyeQKJFBAOcg857UiMSxJ53L+dIpPljK9DjgYA57UgDaeSCeD27imlSwIIIJ9eCP/r0BeBkc9M4z/OmqOCQBu/DPHuKAIypOCG4HYjrx39adIxBAyAWGc44/A0rdASmSOhPf1xTHxg8ccg5HAFIBxBK8ngHgEEkUxiR0UMcjBAp5BYKcEk+nekJwRkZyOg5oAjDb8k9M9R0H+NOJyRtbHfBHP0pAPLb5c8nqDQQWKgjgHLDPWgauDoVIIOCewHWkIGMgkkcDGPTpQyquADnjOSOR+vNGcKSM4I9PSkMbzkZGO2PajpyTg5zzzSBypAPCDgZyMH3Jo55BAyP61OwxMclc5GNwIHFM4GQAcAc57U7JwSM569D/hSGQ5GeRk/l9aWoCA/uTxg5wA3P5igFEU5JxjgKvpQ5ITLHr7cj/PFMTqMEMDkgtxlQaoLiMz/LgcEnk9BQRwQCce1OGSCDuJHPJ9+aaGLKOoPU+nXoKaGhvRvl5659CaFHzEEnJByc5x9fypN55yASM4I6GndHyTk56FetOwyPrGACGYHkggEfnTCTyOcHqfX1p3lAE4HXuTnPuaQg4OB+GRUiY7j5CMcADrx9R7U9fl3FQCAMkluMfWmjG1QpLN0J9qMEAjv1HPp/+usjQdhtu4jJ926euDS7QCSp6Hoc4/maVlBBfuVPfP69qRxjA5APf/P4/pUtg0kP2hdhx8p4NIOZBtIIORkDrj0pONoOQRjHTpzTyAMEfKR6HFOIkK3JGeuOQOfrSqAw5AyOo6/05pCGGD1OR2yMVJlSTknIHODj8vemyRFZskAMR/eJpxfY4DE7icc96QEMnyYwDtK9T/8AWpBgncx/A0XLJGKkgnJIP4CjnGcEHpxxTQd4IfGD0A9KRACMknGPr34//VQSx/MecArjv0oQ/KCeuOCaaepAPfketOUnAUZIPTPOKoQcnOQWPanRsfmGcY7dvf8ACm5+XBYknGDnj9KdEMNnHI7jihrsA44VdoGT+NKRtVSTjsM0wnkEnJLcev5UpzkjIwOwz1oQC4YsSDgDnLUiOQFyfwHej/V4UEZ9CeKGG3r1GaBDw3TA/pxSscr0yc5wBxTYSArEgZ56cY+tIzAPngnPbnipJJEQMpJxnpzThIUfqMD1ppXBPzFuc8CkTDgnAPJGD/WrGSrtkQEEKDnj/H0qMMp4zgilLCOMEEY7ZFOA3YIBHHQnk/hSjqAq55BBBz+dDZXBB9qYGO3BJJHtUiKMHAO0LyxFWISNi+cZyevc0oBYEAnOfXqPemugSPJJOO4X+gpynAznjr68f5FVYYrjGBzgHinLySN2QO2OnUf1pnU8njt2p3YkA4Xvz6/rS0JfcczhABgE+hOB9acu3l1B3MM5BqueUGOuM4WplYOQCeQOTjk0gTGnhiDz9PWnoCc/LgZxnNCMIckgZ6EnjikQF1GAM45APHWjXoA7IGCBgj1GefpQpG0469OfX/Jpm7GQRz04NKFyNpJweOaYmPySQQR6Z6g0biwABxnOT6Um7IAIzSkHd0A55BqgDqSTlhzg9AfenBt656c4+YY5ppPIBGe9AbcMlSR0IbI4+vfvQA8kLj098cU4HPQE00ZPAyccZbv/AIihlOAQQoA5xg0WHYUEKoGQXySfWjAOcjjGef8AP1pCNoXkZORx04p4GCfXpx60CEYqVBAPJ3DPf/GlVc4J3AnsTRIAME9fcc0uMEZOT2PegA2/XPvRhgQAceo9aTC8kYz29DSgHBJJHtimwFUHGBggevakQnIHYjimnITIJwMjJHWlUZU5BBH4cUInqOySASOab5g8zkkkc9fXNIrHcccg4wDTnwQRs54wSc//AKqYDlBXIA4o2nC/nyByaaM5HHP1p7KACTgf0qQAfewOpOM0o45HU+54/KmBCWAxwO+6nhj2XBPUk0IVxdp9efU85oAC5J4HWmodrYBJHPBOSKVmCqMnJB796oEIVKtkHk8n0PFImcsScZ6Y55peDhQCTjv2NJyOxJ7d6TAfvzhe2cgGlYk8YI9OOKikU/eHAH4ipDJgDgDtwcE0wFLEZHI46Dml44JOO+abu6EZ44zSrjOcHJNMBOuScEDsaUKNhA6HjAORQg+UnOO2KAMkZ5PYioF0GMSnJzxxnrTXYOhHU56fyqbjnPOcHBqJ4whB289/WgZy/ifRE1K2KlMvzg4z+NeQ+I9CfTJuEJQjO4j9P8+le+ziTkAk5ByDjrXH+KNFGp2zgIAe5J4FZTjcL21PCL2ASKXQ4kB4PGTjr9ajUx3MRLuyufU4IHtW3qVi9pPJERjB4Ht6/wA6zXjCuSQAg9uhzXHOBrCfVEVnMIS8bklTzvPpWNeSJFfgFsqc9K3poI7iMggcjGaxj4YJuElS5YhT0IBBHf8ApXP7O2x9BQxsfZ8ktyxbFTwBgH3wfyrWtSVIHFZscYhOBkn+IGr8Q2cj8z1NZTWh6lGV9Tctn+cMCcjit2zmziubtHIjBJ5ratWzivPnE+gw8rnQwS/jV+KTsRx61jWpO3mtKJuBzjH61jY9eMjTiI4x3q7HJ2xxWVFJ0q4smMH0rnluap6mnHKQu3qPQiplk5ySQBWbHP0z1qbzhng8+xqLluVi47A4HLHt61GzjpkcelVmmLY6jHaneYAeT3qGyb3Jc5PJxTJrkJHgYx/Oo2k9PSoJ23kAkYHY96ixjJu4C4PNIbgcg8moHY4GBTMrk9/pVKLC6ElBzkj3qrKASQQDj2q15gI561Eyhj6GrUdCNmQQR7XJHBNaNrkHB6VViGDjHSr0AHHP5ClZmqmaMCFlwOvv1qlqOmiYFXHNXEcAAA4PbnBoe4UAoxDEcjNXa5cWcpPoSuwJGMenenW3hZWfdj866UxrK4GRnr7VciRBgHrjHHSmtGauVloZ9joaQRZAB9R6Uy9s0jBAHAFbRXauFIA7DkVm3jFsgjqcHHam2ZRet2c1qCkRsFJBIrj7mzvZZXHmsRnv1rurmIZOazZIwCMr1PUVmtHc3U1bQwdL8OYfzZWLk9jziuo022S1wo5xUMKgHgcVciO0jNZzk2Z8zubNvJhcitCGXbkD9KyLeQFRjmrcMhBwelZFR1ZrQucg5GfSrETAMG8v8RWfFJ8o5/HNWUlJBGeD6V0w8zWSLU7tICw5AHIzjNQtKWjAYYPp6U5phtwByKrNJnn0rdtIhDJJPzqhduDnPTHap5peT/Ss+5mBGM81NuY1WpVuDkZJ5rGvCMkg9K0Z5MAg9KyLuUKp4/rVRikzKTMq9lHJzz/Kuc1Wbrg545962buUEHNc5qU2WJOOK7acbvU8mvJK9xvh/SzrmvWtuQTFu3yDuVGSf5flmvbbUFYkRQNu3ABwSR/TivPfhhpRZ7u/cHBIiQtjp1JH4gflXoyYVjx1HPFfVYWnywR+aZnX9rWaWyJ44sgkk7u2eRVqABV3EHJ7dgagiycjA47k1aUALzgcdz3rtseI+5ahKAHngE9sVYhAzvCkhjycdD7/AJVUiGFUgknPQ+lXIUZSB1I7DvRYm7ZYjyMjtjjqOasxHdkgkhe2KqooGFAGFGAAccVbt9qIRjgcYHSkImhX94WIB+p5/KpAoOAeR1/z79KjQENyTgg8E1PgIDk8+gpAAwuMZznoTSAdCcjJwc085HbPuTRjHJHtwaTHYCSccEHIOM/pSbQvPOM9KNwGAAcDpTWJHOcD3qUtQY4EdO4PWmg7yQOo64pp54B5PrS85PJI960sIXgn6d+w6U0kLjkt70NIATk5A5x6UpGDg5HYY9aT2AQ5bABIzTSRwQOB1zQxClVA5PHTAzzRgZIx6Hvkfh2qFuTcicZBGeev9ahZPuggY7Yqw6hehyCeRURwSR1B6Z6A1oCOT8T2AlgJCkg5J5r52+Imji3mlmIIOMkgZ6Zr6j1KHzYmXtjKjHNeJfEXRxIkrBc9ecZA9MVhUSlc2ptpnz3dR5jJxg45/wD1VmTKNpIz6H0rc1JDFIyMDw3bgZFY10d2QSSTXmy3PSizIuVyCAFGck+tZ0jBUIB2k98ZNaV4DhgGG71xnFZVyR3JB96k64M9D8Da39pthE7APEQuSeoI4/rXrOhX+zbk9wK+b/CmojTdZiUnarHawIwDnmvcNFuCEQg5z0zXFXp8x9Vltd25Wep6fOJepxtPGD1rorNiSCDx6Vwui32SCTx9a7Cxn3YPbGcivDqQ5XY+thK6OkhIbBxzViZljiZiCfTHrWfZynPWn6hJthYn061ztM1TOe1rU2k4HUcVhLkMT3NPluRc3Mp6gcConOQQKUE+psnbQcWHc1Gcu4Paq3mlWIJyM8VahXevA6etdKK5rFuDJJHarQXjGKht4uCCcEetWjHgA549KL3FzXGiMLnmjjGCOPalHIPNMY9cHpVotO6LEWC4yevY1u2EgTGBXLw3AR8EgY6Vr2GpRBSWbFLqDpt7I6WSYQQq7kc9gc1JC+Yg5PXpmsKbUbeeNAHwVNXk1CIRKd3QdK1VzRUpKOxsQkyHAqZ4yi4AIHsOtcvN4kEJwrbQOuKjPiVnYEsWA9+lUmiXQm9TropAoIPUUgvE3kZBPv2rj38QyNuKhielVjrkqEueT9aGrmTw8up3aXynPcDjJqWK8BJAOQf0rzk+JWTgHAJ4G7rSHxU6EEMwHsaq9lYzeEluj0czkE88dqozXgQYxnPfNcP/AMJjKoIL59/SoW8VMerjFRYj2Eo7naS3Csc55qJrlR1NccPE47sPzpsviSLAO8DPvStcycWjsDe9TmkjviGHpXGR+Ko/MC7gfxrQg1hJMEHj26Vi7om7OxjuiwHIJ6804xnktznnisCzv/NwCa24Z92BnIrPcauZl+uwkCnWchK5DZPTAov0JJGOai0qP5iuf4sk5rJPU16GzaWxY9CMnr1qzLabACDwKuW9uIoQwIxjq1V7icY29jWl7GfNzbGRcLznFUZnwuKtXUmCR2rOlbdkdvbvVx3Mno7kceVb0BNZetyZcqp6VozPsGRwQKwL2Us7AnJz1roTSRzyfMzKmHXjpWPcsfMJ6g9jWvdsUQk1kTDqe3vW0NTz6rSRlzjJ4H51NoRL6naxsuMyAEHnByP6ZpkicnGeT6VreCrYXnia1TaCEbdxz2OK9GkrtHz+JlaEj3/TIlSFAigBVAHPNbMS8ZI6dR3rOSEW0SAEEEDHHetFGVVJwVB9+K9yGx8a1rcilw0oPJBHQng0kI/dHr16A9qJB1OcgHmlhY/MSOvYjFXYlCNGYiDGcg9ecg1NvJwQeT2I5poJIJI4Ge+DS7PQ5/kKeo1oKwUpkHJPOSPypmd2BgjByRSfdUZX2AxxxSFSq7yBg9f8mkwZKO4xhmHAGTTSx5BHHWnxqeAB1/lQVAIyfbkUiRuM8kgZ9qeFJxkDPf0pqFUPAyccU7cRgdT709B6JDXYbQuep79KAdyjBOB0yMUwNjnBJHfHal5PJJwTg89KGIUgcA9zjgUoOOTjGeaapGTkewzSgkZAO7nqe49qdxpjCCWJJzjr2x9aN4OCTj37Ujt8xO3A4oG5AcE8nJBWkK+ov3gQScdyBwO+abtLcgcdKUnkg8A8k0ik7SSPr7Uh7gg8kkk4K+vHFNkkLMAfmz260q4wcYJ68flTH+8R1zxkelDVytkOEnmcEcjPHemKP3vPJHQCiM4JPGCfvAUHDZwQR7dKW49xOBIcEkHjjpSsCW69OuKAfmIBzx096a45BI6HgHnn/JNGwthGY78kgj3oA5ORgYHA6Y/zmjkA46nrmkK92IyO55obEOPJOc5Xt2qJywBwvPT2pzuwGAT7+1MKjuTgnkY4P4VV9C9yEoTnnI9QOtIgCg4G0A9qfgbjnqD6YpQF3kD5SB061KAaybuOmOgHekkGCM/THrSklc5bBPQHnH0phIOM4yBjg9KLEPyFCkHHGeRmlBYkgtgZ4A70bjkZJz074xSAFQBzg8n60WAc69ARyew7io2JVSQD7lefwofJOQDke1J9wHPftRewrgqjYc9T69aiZimeeP5VIxB24QEHjkZph2kEnsM+lFxCFSAAFBB6c4z1pCylSScA8fSiMBwTgAYJJ7mlKg5yT6gnn/Pai5SRGoG4YOB7ZApWJxgEA564/pTmGMgH6YpjEjAC8+uOP/10yRFGABkHjueCf8Ka6ExkDg57ilVskgg+o6A0iEZIxx0zUpgM27tpK8E/N7/TOaSXAI9M9AM5/wDrVIwO3GCcc4pOWAyMHjPHFJsBhkyQCrEj1FDqTgAnB46dqXARicks2M5Pambh8oP60kwDeAoA/hHGR1/OmMwjUnGSCTnr9OKeUUcnJxwMg5pHRQu5juwc5GcCnuOwfeXA4HTk03cd5AH0B6fn2pG42nPGc47f54pHKsCBwMcVLQxHIzkdc8Z7nvSdOSMnABIGKXI5CDg9T6UZHQYJBPGOBTQhDkZPIJ6Y9P8ACmn5c85PHUjH0pzYGQWyDkEHofpUbkhxtIO7Oe35f570roYisfnAK4wBgjJPWkyEXcR0OBjv7U8dM54z2GBmmCRVyS4BB7jilcVgGAAuAOTlTg8n6UnCudxwp9TxmgtkHHf8aVSWZlHUdf8APrQmWgBIJBBJHAAIyahBD5wWIB28nOP8+9OOckE9D0445pZOVOAF9h0H+cUxDHKqhAB6Y4GAPem7Q7BioBUYB6mpMHAy28k8YUf480hQYIwQM468frSuGonUAAEfNwc4yfTing7WOAOxIXNJw7o+7O37vzcUuGOQewzzWZqxBjkkDcPTjH40KCEQkA9GOeT06ClGd2QQpBx3owMg7juJOeeTn0qCSXHJVRwucjsPWkOX6hgOnzYIPH+fek3lSAAACP4s5/OkLFAuRyTwPX+lUgJ48BQd7HJ53Y4+gpHAU5JKjJ69cUmSCAcjJwF9KkdQyq2w5Axw2RVXELExKsQ2B6Ac0wghCVBILZ7f5NKpMR9A3tTlPzA8FT1PekWBIO0gDJ5wOM0qHgkHPbG70qNeWAJJJXIxTgGDFR1PXI/Ki/QTFO7IJBAB70ElSSTkgcZNIibSdvy5Ppx+tKoJwAMEDp2p7EXDIQFSST2+UkU+MgrjdzjIGOaQHeuQNoxjHcGkG/AYDdnjJYjH+eKdwuO3LgkE8nsDkH0pY2HKkjP9aTBAIJ5JwTjOfrSjAIJyBwuQM8+wp2GDc7SCBg4JzTiP3hyMZ649abg/eIJGSMkVIGByOc+4oAQAjae2cN7dMf1oyNw6EHoTwaFdiMbgVU4xnJ/HmjIHGAHHAIOeM1LJY4EswyeT78YqQYEYTrjj5R2+tQlBuxhcEcd8f5xSxyExjcBkemTikFyRWOFwSMDoetOOzeD6jbz0qNSEPYknJ4604ncRzg5+uKtDuI0WUBBAOc8mpMKc4GATjAJxSYG3DAY+nFIjAg7BkcD6cU27AOD8kjHHoeKQqeSeD068ih1CqCcMp6qc9PahcNnkcc4oTuA7AwDnJA5wKa2MHJ5xj3p3YAgAd+4oU7gQAMnjjqKZLQigYG08D09Pxp6g8gnk+/U//qFIylBjaOOOTmm7BneeGBz06UE2sPXIJBHAwMZ5px+bBGOOOuSaaC2/BLYIBC46H1oyDxlun+fpVWAGypPGCecU5UD8Hp7Gm85Gc8H1x/8Arpy/fK468gZ7UAA5z6ilY8Ek89s8DNKVBbKjkdQOKXjnJ/HpTHYCeAQPxFAQMT6AdxnFIc5GTkAcAdKAQrHHTPQ0ILjgoZTkc57D/Gnk4bBIB4ApisQhIAIHAGelP2cknPPOBzmgYm8bgnfsuaepJBwRnqD2z9KaxHcAdegoD44AOB6knigkaVKDG4MBwT1J96c33gwHY/WhjuJx0NGAAABjvg8k/wCeKaAUDODxn3pD8wyR7U/A28nGe9MwWwP5d6YCghVOOSeOKTjGBkjPQUHK8HGc0pO08njPcUtiRCoViQencngCnngEj88ZpqtuJHQjk4FIQVBJ5PfHWmmFyQYx6Y9O9KScHJwM/hTVPUHr+tOHOD39fzqRAflHsO3XFKOMkcn/AD/hTcdsnn1NOx1GeevJqhidjgYPTPWl4ZeAM+1HGSAePUcUMNuQOST0PAz70A0Icrkg4xnpTuZFBXGSO/4UZ+YEDI7g9aRRtyR8gB7/AIUCGlRjqCATknjFDKOB2z27c1J5m3IUY9yabt3ZJBI647/hSYnoLkMCcZGM+nFCjOcNhT/s4NNTKsQeoPB6/nTsHaAM4HAUdqA1D7wHOR1G4CnZI7jH6UiAOAOMZ9eKOCxyevpzR6ghQSBggjHr0oBIKgZBHcHr+FC5OOTgD86RiQxPTj8aTGMeMSZHUe1UrjT0YOGUsuORV3O0Eg8df8cUkm2TndlehAxg0NXA828V+DjcxmWAAsM7t3B/zmvMtQ097CVkcEHPbrX0VfQKYX4IOOMckV494zsyk5IAIJPX1rnnHS4XscN5QZyR8pHfmmklWAJ5PcVLtJOCCxHYcYqN3O3AX5hnoelcrN4MqSKfNIJA54BPWrUA4HU4Hc1XuQwZCwx1z/TH6VagyhA5zgciuWex9VhJKUUX4fetSzkOfSsu3bOBjmtC1O3BFcMz6Sg7HQWsuV69KvxvnFZFoRxkdK0lbbnHeuaR6sJXNKM8D2qykoHBOKoQyZwOatxndWEkdHMWl5xjpUikj/GokBHANPUn8K52HNcf5hz0p7SZx6iq7evpULT4bIIppXE5WLhk5wR1qFnAz6VCZgw65+tQvOMda1UDGUu5OzelR7gOf51AbpduM1C9wOmeK0SIi2y2ZAego3jGSaom7VeMio2vF4Oeah9jWKZd8/a3Xj1qZLsKM5yPeslrhT3qzbSRFQGkAP0pKDN1HyLZ1KU5yO/AHHFRNq4DDnkcHNWI44n7gjPU0lxpFvcuFjcZY4G7v/8AXquSS2N0lbVFi01eMjBORjoDzmrQ1VFxtPXrk9K5K4017eTAc4PIIqSG2l5JJYdcY6UrMaprc6ltYXOAyk9fUVDJqKupAHX1PIrCSFlzySfanKME1NmRKmuhdnl3ZI9aq7fMwSOBUTSEd6I5sHpStcxs0Tqu05HapVmCkAiofNB5zxSZGTz1qXHUEzUgfkEmr8ZPf/8AXWPbv0API9s1pwtuC4P0FZuNiovW5eiY4PPT171ZSQAY7+3eqKHBAzjPr3qyp2k5H096SdjZSuTGQYzk/lULSdSDk9MmmPMcYHSoJJeM962jqaxG3EuzPNUJZMng/nTriRipxyRVNJGdcsMH0BrROwPTVENzJhWJHP8AOsO8kODk9a0L+XbnngVz93cdTzW0VdnPKdtyhfTFR8vJ7Vz16xkJVQd5OFA9T0rVu5z04yaXwtZf2l4igGTsiy7EdMjpn8T+ntXqUKd5JHzmPrKnTlM9Q0DTTo+iWVqvWNBux3JyT17ZOfxrUgXc+MFgCehxyajiUgBS5JC47cEVJbRlYwMbTxgegFfVxjZH5ZOTlK7LsQKgkg7fb0qxGmFG1QuW6gcZPrUEZG4Z28DucVMvEpAJye2OMVRFy4g444J5BPY1ajyMknj9aqZIxwCOmfX3q0j5yCCQP8ikSWUYSjO04PYLUqDaQcjBJ7c1DFkgAnA7YGO9WFGeDgjPGfXvSAsRkEk5H4U9flySOPX/APXUSHa/TjqewFWFyQFBOAe9JgOORk4z7ikLDp0P6fjSEcYycYoJLBuCMAA//WpPUdxWHBwSQKQHHB+Ye9IWGCM/MB06D/P+NAAbJA/LrUoGBf1GT1+lNA9Cce9C5V+R09RQM8Ajp7/41dxBICGAB68nNNZty5A+ZT3NP2gdcZ7MOuKUgLkAcY7ipYAQSAT1phYsQCMjHbvQB0xwD29aVvm5wCMdetJbgQOCxI6Y/T3qF3O8qox+PWp34yeMHsah4OSR07Y4qwK0yB1AIGc88dK4nxloq3Ns5KHOO3f8vau7YgZGccHiszVrcTwkbs/RetQ10GtNT5B8daMbC83qMIWOQexPT+tcFejkdwG7H09a+iPiRoAljkOCCAeg618/arF5Nw8eOVNebUjZs9KlK6MK7UOCe+emc8VlXRU4AOSORg9/85rXuTkZxwM8VjzyZLDqD6HjGKxsdsSgswWTcv8ACc5HH+elexeD9aF/p9tLvyQMNg9CP/rYrxh3IfJOcYHOSa6b4f6ybS+Nq7riQ/LjoD2qXG56WFqunNM+itBvMsBnqOM13+nSAKBnpxivJfD10S6ncARwARXoekXLEA54xXiYmFnofdUJ8yTO3sn3EEHin61KUspCeflPFU9LYMFw3/16s+Io92ms6DBVTu9zXnJOR3XszhLRtpYnv61McMoIA/Cq9k4bJJJBqwVzgDrmtErGjfUqTqAc/hV2xkwuCPxrPvGKEDNOiuRGmc1slcV7m4tyqsPm5HbFPNyMZzxXNz6qFUHOTWZNr8gfYDgHNTyM6YU+Y6+TUEj4JGPrzVKXVVYEq2B61yr6mXxls496b/aJGRnitY07bnpQwySTbN+XUCWAzmhL9wCM1hJdbmyTwatGUqUz0PPXqKvlOqMYrY2Y75l6MeK0bW/N0PLy5f0XFc0JAfvOV4yOMk0LcGKbKE7c8gjn61aia30sdgbZgGCgDHeSTkfpUotwrgKylhjoQa5ldQ8wDe+4A8Z5q7a600B4YOPcdKtKKOaSl0OhmhKxFyyOR2DdPwFZk9yE4JGe+Kz7zxLIygSSAgfQVjTa2C7BFYsO5HBpPXYyUJJam1JIN2AeMd6qyzqOM4xWK19czklRtB9aQW9xL1cgHsKFEuMJPQ0XnDE4PSqs07g4BPTjFTRWQij5JOPU02RQvGcn1xTtYmdOy1KLzysDtJ/GoGWdsAyYyeT0zVmY+UAaqCQT8A89iDWljyKkE3oXLaF4ZAXBZSR8wGa7K1kU2qxqOR1+tcjYSTwIY5Wyv8OeoFdJpBLlT1zXLN3M3CyNa0ma2mUElQTXX6fceYBiuejslkIJXitewco+BnIrjejM9GaV0oIJx1qDSEH2l8DuM5qxdZKcEVFpKDziQNpzyScik4q9yZaROmc4hA6ZHU9Kw7y42vjPWtqWU/ZsE9O1c3fMFYkHNNozg7FC6ly2B/KoASxPHA5NRyyszEA8CnjKW7ju3y5/nVpWRlNleZy0ZNYlwhZyQa2Z12x8HIJ6VlSnkgU0ZJKzMbUG4CgZOe1Zk2QpJ61paipJODyemazZiecjk+lddLc8yta7RlvkEkDJB4wcV1/wm097nXnuAD5cS/MBz8x6flz+dchM2DjIyemTya9S+EOm+RZNdgE+YxU56jBx/jXrUI3kj5bHtRg0eqgCVApHQZ6cUsLhGKnOOh6cGiNWABJxn19KjJEUw54IIORnn/8AVmvZWh8vzE75UgA4J755NIilZT6nBzSKxIwRznrnqKeoCuD0B4wPSnewkTbhzgcAUxuWwBgZ69KdnqT6frUe4EnoPm6GtExsX7zEZ4UjlabN90gnj0NLGdqEDqO4p4HGAPypND6EUZ3ZOWyP71O3cE8gc9KaQYpc5+96D+dKQMYIBBPQ9DWZI5WzkY4HHNICUUE4J9B0oVMkHPA9eKTy8nOePcfyoAXHQ+ueaXO3GcjHcU1sKACeOgpc7VBDHPqaAA5CjAyB2b/GmkseT8oI+6M09jkZzk8cngUSHLA4GMDg0AR7doGBk84yOtKSQpyPbjtSmTqAOfcVGOc5HA6f/qoAcynBII6dP8aaZBkZ4A9eRTjjk8AdOKZsOTz3zVJASDCtk4P1qKUhjkA4Pc9OtOUgEYI9c5GT/jTWIByTgn6/lUu6L3Q0AkEgD+dNOBggnOMY7GnAbc+p9ecims3pnPSkGw5EOffGOuB0oYHKkjJHr3NNXKg5JBJ6f/XoGWAJ6c4BHNHqF7hnJJ+UcdvXnik4BOTnuaE6kk5x19BSSYXHcHjnpQIa52knOR1Pfn2pjEBQMA5PTqB/nFPKjAwMD6cH6Um0k8YPBy3QUeQ9iNlCknGM9TTS2fvcsMDGckf5zTyn3gSQen1oGVAAOTjtSERk4GTgc454/nTZMLkt075p6gdDnI6gdaYS+8nGB1HPIqhXFB35BJAB54zSfeDZxSLnHDYPI5GcVJ/FwAc847A0FEZUEgKG+vrSld2MDp1BoZOgUHHOf0pdmDggtnjJGaTJY0k4IC9Om3tUXAUgjjBGP8/55qR/mUAcYPbpUIwCMnpyATk4xR0BD15UADaB6/1obqVAHPI4piAhWwck4/8A1UoLFwCDjuoH9aRVwkAJHXPbHUikYjjAwB2NG3Bwc5PHNEi4JI6E8Y9O1FyGNCjjA4PqP0P+e9MlG0fIeD0yKew4I3Y5/L8qQgyMAMsMelK92HoRr3JHf6Z+tOlO3Cg47UxSxIJXaCejAg0jsuQT69qGUtgmTdyW2nGMAZNIzBFz0xhuBmhuEOwA5PQjjnqaSQdSACQM81ICM21sA5G3HB5pgITGCR0GB6+wpS3ykg8D26UjbkyBjtx1PWhIVxrqOGJYdMAjg0bcEZPAOM85pzMxYAIGAHUZGKYFA4BJOc8jIotYYHnGDgjqecZ/zmmgBd2GXJPQ5JP5VJkpyMZxnsP8mmtyuTkjqNpIJH9KLAhHO9M7S3Pb8KaMyMpCj6//AK6d3IwdpGCQeR9B+dIAFyGJ2nHWp5RjAqoTkDJOQR/n9KQNuyFzwe9BPz8Z2joDzTgd7Z69snnipaHYaWKkA8lug70L8pDYwTx9aCAMgJ3yen4/rTGZWIOQCR024OPr1pjAodxIAyTgYUAgUMowT0/2h1xRjHIILtnkDg/403k4XHfGOmaBAfmDAKzKoyT2I/zmmqBk4XZk5yOM/Sn7gGJA5GW659s0z7uAQApOMA8CmiR0gCjAIIU9KeuVzkk+wNQKR0DEMey8n8an3kA4GQR19KzRqJkoxbAIx/EOv4UgbacnIzzt64/z6U49CQdwIypX1pJCBISWOTk57D/CpBjsBmRlJ3eoH/66CpDEgEsfvHAx9TREQ2OcLjJbGcfh+VIv+sILEDIOOvriqRI9Mh9gI5IPzc/rUgyhIHXpx3qNflwW3ZAyTx+tPDcBlyM++CeOnNDAG+cA45AoQFWAIIHTng/j7UKDJ8wIHHfkGnlNrNgjJ6jnB+maaY9RWAbgkdc49/WmNiMkhsYwNxJ5pu4r9498HkZHt79P1qcLkEgHkd+P0piG7Tgg8cdc8UjfcJI4z1HU49RjipQhbkYA6ADsM0xctjIAFMBi5QnBBGeOv+cVJjGCvJJw2RjI/wAmgYDAj8fTNLwBkHIbmgBxbcADwA2ASDyf8800blYk5x1J7UZAdemBzk84+lPIQnaC2QQc96YDUz1OR1+YLgHnpjmnEgEE8DJ9sUoXk7uR2App2q5PAI/iPWkA5mBJGeAcD0NDZwpI53cqOgxSbCVPfGACG6Up5OCQT/eHegTQ3jbgn86dCc7tuVHTnvRgkYIwT2z78GlPIHOcHhvT3pXJHPncqkcdGOOh/wAKdGRtIByR3Uio1Tc2Dk59e5qQqWCnJyccH0qkxq4DhTj+HgYOaazFfmBycdByTS+YejDI9cYxS7Qykjt0OfbrSY2h3+sTGQTjHzDr/wDWpFjIyVP58ZpQBksvoOGNJGzDkg4B6ZziqsCJDnB5GPTpSxosQB4LHgseoph3EA549O9PQ7cE59Pc+9MYLIGkIPUduhoPzFhjnuOuaVlwc5wPemhcHlMjIGf5VJNhCzrnuehAGeaOXfceMDoP8/SnEjcVAyOFAx0prY4AJ+XpgmtETsLk8kgnA7d6epGWByMe3X8e1RA5wDnjoB3p6jBOeCvOT3oEPyDjnoMUoIxyePXk0hz1IwB6Ubc84xngZFJAKw2kcYJ754NOUZwCMdQKauPXkfnTgPX8zVDsNZAVKkjHQkmpOQmTye2O9NZMEEDAzz2//XTgAcE46UDQr8sCCMMOtJjknPH60oBLHjv604gZBJOeuDTE0M3ErjOAO5GAfSlB3MCfm4xk9qYemCeSe/8AjS8rgk4GaEIkwc4xkjjI70zDMcDqDxgUu49Sueo+lPQ/L0555Pai4xCCgUkcE9TxTQduew/l61IyhlUAkAYIwaZ0bk9e5HT/ADzRa5LEORxuOOuABT1Py5PPOAKYqgDsSf4gMZ9qd0xu465xQiQj2qxODnHZRUiheeTnpwKjjJ54Bye5xRyzE4GQMAHkf5zTaAepAySRj8hSqByBg/lxTeCxIOQOM5p2Ppke1IrYMA5BU5B+960u3sCQT6UgwTgdelCrhR2Pof0piFZgu0YHpzxzQoxk4+XoBjpStjkkcds85oyOABz+ppCYh6Dp68GjPYDgk0ZAOD0wMk9KaW4KgZ/Hj/69FxXH5J3DIDDIOeeaAoKruAJOOc8ZpiBgoJ5Ge3YU8MeODg+tHQa1FYlQTgEDueTjJ/8ArUxCrKcNk9Mk9/6UrEkkcYx0P+fahQNvAAHoOc0BdXsGcjkY46df0prEAknkY9M0vfg8d8dDSd+T6GgTXYCQxwVGAeo45prNtxgkjPUdgM04EcDt/P8AGkYhsYGD7mgRDOxbII+UZH4+1eYeNLISK7YYEDoBgj2r1RwNpGMng89q4rxhaBopSRuzxxx+tZT2sDPGZFKk8fgKiTGXDKSScZHWrF7Hi6KZyQccnr74qvLjcDjmuRx0NosrXYJUAAEDPvTLWRsgKSe7DGasy7fLYEHIB/GqEGFbGB1rknufQ4KStY2rcnjJrQt2IYZrKt5AQPWtK3bIA9K4pn09KZsWbngEADPpWtFhzg1iW7HHTgVr2kmAAfSuSSPThJu1i/GnOc4FXbfOSe1Uom3DgVdhODXMzti9C1HyOeDTjkDpSL2pzgjGO/WspIl7kEjYXFUlY8lupq5IcAg1nXUhiBPp2qVoVqNe58snceBVSS9HUMNtZmq3jOrEEgD0rkL7xGbWQoTgDnFdUE5A4to7WS/CsSGAB7Vn3Os+WeDXDy+KyeS3Hoaqtr+8EA11Kn3Lpw5rHbvrnIG7rUX9sHj5q42PVAxyW+gzVlLoOoYNke1aKkkenTpROxj1TJyTk1Kuosy4Bxj3rlYrsFeG4+tW4LsgYJBA6GjkPQhSjY6e31UxsDuODz9KvJrTEIQ+xlbduPOK5FboFQwbI9ql+27VxnjHWjlOj2UWjurXXI5ZnFxg7hlmK9MZxj86oS+Iwu5Vbox28fw54/SuZbWWu1yxBbHJAxmqTT7mLA8D0pWMFh431OoTXJMbmckluTntUi6zhQScg56VyjXPAGBk037SUJKgD6VKpplyoRtodf8A2sjdelKL9G6HOe2a486gVOCeKamqbM4bJFQ6S6HFUw6todsl+q5AOMmrKXAdeDk+9cJFrfUE859a1LHVzgBjUSpM86dPlOxs5S0gzjFbUUpXaQMgnB9q5DT7/e/B4rpba4zHzz7VyyjZ2Oe7TNMMdpwORzUqMdmSSSapxSHAOeTUqMW6Hj1rnejNoskkl2DIGT9apzXLqRtQsD1x2qaU46jP0qGQ4HtntTTNeYgllzxgjPtVKWbYDg1ambqDWRevycn8q6I6ltooX9z1GaxLlyTgdKuXzjJIPPvWVcSHBIrspo8+tKyM6+lKkgnpXb/DLSzHps93IDi5f5T/ALIyv884+tcDLG99dRW8Z/eSMFBIzyTXtGl2cen6db2yKAkSBQAOOP8ACvosFDXmZ+f5ziL2pIuRPhiS4YnoexAqxFIjMOck8CoJEOPl656E81JbM3GCQeQQO3NeyfIPcvJwwHT0zyamU4XPAxzz2qBM5zx6D1qdSBjLcHv70XBlmNzg5XGPUVahJ3ZwMgdfeq8YAAJ5Pp61PCgL7iBuA4OKLEstxEdCcnuV/XFWAo4IAPbPaq2QinAxtP3QOTVgZOPU9vfmp2AnGSMj5c+vWpcBsZHXr61CiFuQc5xntVlCcAEc4xkcZpDQKMfKB0qMHYQRwfu4xTyMnnr1pDuOc4b8MU0Ow0EsxDEY65FAU4J4HPf/AD9aUk7MDqfWgAKvHQZ7Z/CpYrDJSUXIw3tnmlIBYHdgA+lOILcY4pFyM5xtzwAO3+cUIBuMhSDg56nnNSDAbb2XjIFJyBnPfPA+lKQEbJPYj0B79KYhDncc+vAprkY5GBjkjsOKUElgd2Wxk4/pTHJAI55H500BGxPIBA54I6VXlQjOQMA/KD0qcgDHB9M4qCWQjIwAeBkD1/lTewmQyNwGIOD7dKgmwVPACkHgHvirLkAgZzkZUkdPeqtwcdOefzpbitY4HxxphubRgiDBz178V8veN9Naw1B3KEB+Dx0r7I1m0FzZvjBJHYV8+/FLw8cu4BBBzyOprCrTVrnVSlZ6ngNyAh478jtkfWs29jQkMMHHHH8v0rW1IeXKwKgMMjBHOayLiPYSCSxXnpzXnW7nrwdzIu8eZgjANQQ3T2M6yxttaNgwPbINT3CB3wTgeo5qpIgPG3Jzngd+1DOqLse++H9RWSKC4X7siq3H0r1DQ7gbEZTwRzz1rwD4d6sbvSfs+NssOMAnoOnX61674c1MmBULcjHHevNxMNLn1eX17pRZ65o0mCMYxW3cotxYSbgGG05HauQ0S9DqpB59a7OyAntyB1KngnvivGTVz6Fu+p5pbARXEkZG0KxAHoK1IoMjIxj1qpqUH2fV3BGAwDLnj2rThGYRjuKzk3c1k2zB1iLymIHIFc3c6i9sGJzj1xXW6zHuwQOQOa56ayS4fY5/dk/Ngc100pJjiu5ys2vgsQWyf1qs2peaThs1Q8U6OkF8oiJRN2AQcHFV7WCJIyCSzE4AJzxXZY9ShbQ0ZtWaAfMcHOACe9U28TmPgDcOgwM1KbVJWBCjA4BIq3baNESCEUA09LHo2k+uhBbeIpnIyjY6Z21sWviVgAGiY+5GcVJb6SuQAqgD261qQ6Ui4+QVGiRrGk2Nj1hZVGI2zn0NMa6ldwQvHpitSLTUVQSoyPQVMtgm9QV6nAOOlUtUbexe9zIZ7mRQuNue9Lb2F25J81gPpgiunl0lYjGCQSTg8fpWnb6b5co2gYCgnI4zRaxLhFK7dzlbfTG2gszMw7noavJpPTK/pXSQaYmWAIBJyMirg0xUUFshfXHT86aRzVK0YOyOVFkEABHSnvGo4xxV+82q20PuAPcYqoVD5HftRcn2+gW0YuCYwpLYJAFZk8RWYrg5BrQS3fzU2k5zz7Vo/wBm5+dhkmpckcVStzM5q4tQU54z7VkfZJElynP4V2F1prsMBMg0220oqclee+aTqKxjGy1M/TtPefBkHT0rq9LsQmMDpRZ2IAA6Vs2dvtwAK5JSuc1Wd9i5DCCmDx9KvW9rtXI5PrRaRBuCP0q4g8rIH3RWOhxJ2Ks5IXBNSaSPnJ96juiMEmr2lWn7gHcQx6isr3ZblpqX5mAj4PI7VzeqzAFgBzntW9djy0Oa5HWp9rEDr9avVsz9CpExLk5q25BGBVC3JC571ejQsuRWtzOW5Xuf9WfasVnKEsRwD6VrXGc4NZV2NpIFVHUyZk3bCbODyPasufIbHQ9K07htoIP61lXLZJ5wK7aR5Fd6mfKP34AOCxwBX0D4C0kWXh23i2AMV3OSOdx65rxHwvpj61r0MBX92rAscdcelfRulRfZbRIu4AHIr3cNHS7PjMxqXnyImtScBSO3G7sKLlB8pyAQflJJGaSEjzSCAQaWc7lIK9D0Fd9jw7pknljYOcgnimqSjAthgO6ng/59adHgEZGCR1xzSsQQygfXBqkVoKzgYA+6fyoGcAE4z+HNRDtkED2qTcBkHhx1z/nigdhyDBB6g0KCpAyxHUbv5cU3gFSDyegyOaeTwcgc9vWmmMZMeQT2PbinZzjuB60jP2I9uKACirk8+hPX8qTQhWIXkHj0zQcCMknpxz+nApCowcZyD3PBppiZ+MZ57njFFtAYoIAx3/WjlWJ9B0J/yaco5IwCwHIBoK/MSOncAVIrCbcdQBmms23A6jH5CnMRwD6nPp7VG2d5BJwRjFAhWYNgjkg85/lTQpBGSRjnp+lOJ5B7r6d+lNJySMHPTcT0NO4BkEAA9OaXGACckYz1xmmrwAckY/MUpHGRz7ZpXswGZKgDkgY47UoYqCBjnjn/AOvTeqkHGM5pQe+foc4FMdxoG3kDjkZHAo2AndQrEYGeT6c00qVO7B4z7/SlsDFIyp5wSOvcUbSpA/mKbggYIIx6UqkkkFiBjHHFJghuT1HQ/hTGQv1XgHuc/pTxwSQQR0FGcEgE/wA80k7aDsI3QAZz06UhypO47cHjPelHTBzg85FI/Jwc/U09xNjX+bpwTTT8pOOSMZ5pw6AkHFRlmLHIB9B2x2/z70WC4AYIJzn8vzppGMEkhuuM05SVOOfQ4NNdi5AHXnj2pbAhhb2/H3obnBwcf3RjmkIABBwc+nFSchRkA8dhTuAws23LEgfTpSAfeA+YjrgHA9qec7cAgkdO3NIQAMAk4Pb1qbgtRpzjJPTnntTHOAAFDA85HT8e4qQgAYzkHue1Rg4yMnHHfNNajDaUBJII4wM4FMxtckHcDgYqRmLHGOcfSmE8HBJI4wCeDTExrOWGSeM9qM8EA5A9Rk0Ku3A59jj/AD70N3BI44BNTYSXcYQwAwBgetEj7mAAK/yP/wBanlcYwePQ1DKAzDjlemO9Kw9hQgcggAnqOaaSFAxwCKcJQuCN2BnPOc/T1prg9RjoTkZxTH0GEjCgDknoO/8A9alkG3ksM0mQTgN0HIx1pqhSoJXIHA9BQJCbivBB4I6NwfXrSxnPIGQDTVAGTgAH0wB+VOHPGGyOgBxigqwhk2kErk9frSHJIIGMnofSnEK+CRx7cZpquegYgZ7ckfnUvuOww48oAcD7p4z7UrEZPcA8YPP40hbaTjOG4ORxn/JpQ2B1CnscZqk7isJGAzHocHABpjqFyGIJPb296UgA56kDtwPxprSFcdj29j7UtRjigwAMDnHpj/PNMXO3JGBuxnGM/hmk2blyc5zwMYFOVAEIx17A8GpaGNb5slm2AdgcfmaTGRjIxknGOR9aesYfkg88cdM96iZt+VwwIPJ5P60CsG0MCAegPT1/wpX3K4I25JwNwxn3py5yAAcHB7DH/wBemudxDjGe3NS0IawXcQDksQDx/h/WmvgbgerHqDjnp/hTyfkBIJGRk5xznGKZndtAGSBnAyMD6dqlXAVhvQqpAHToD+BwacmXjO1sEjPAIBH04qN0CkkcDqSelSq2VYYGe45IFBqJjfgAFQe4qTKnOeAevv6UwMowSeR7c59j2pVA3k5YhskZwQPpSHoOUAqFODk88cEdqV8bgCecY64J/wAOn600IVJKvkZ/iI4p23kEkcZ+7xz/AJAqtiHuIQQ4HHHJx/I04E55wBnk5wfyo/jJB5Jzg8807GSRgZHtzSHYGLsCDwR0yc/SiQ5VATz/ALPSgkkLgjI9egowWAKE5zyw9KAY59g5Kgg+o60rHzVGwqu0gghf6/hTHJYgZ2nGADzmpQDHtUg7h19KaFcbly4OdwA5I4wacwYpk8jPOe4pMgxkgkEnoOD/AJ4pxUkAkkEcnB60xDQDwSCCOSSc4+lLGMAgEqAScDvQSSxBUnOT+NO8sdAQevI55+lADY3AjBI3EHuDn86lY/vWf+HoOfu01VypHOM9hgnHWk27vlAAA5JycAUAAUSkkgHBxk9qcRz079DzzTYUAOTyD6GncA5IPJ6kigTF3fKFByB6UvG4H68kj0zyaZGwbJyDtODznuaeNrZIHzAdAMZpsY0tkkZGR0GeTTsFu2QOMkU4DORjB4ycU0YGffkYGKEkIeBs6gsB2FIwdZSezDPPpz/hTSMruJIC88EinfeCkHhumOlO1hXHdW4HtTucnGdrc47UMDkkkAdh6U0BcEn+Hr2NMdx+MNkE5HoccUAnAbOSfzpgbcRyQTjvgcUoYqSGGQ3B5yKokQHDsOgIz65NTADaQMHGOcYphIGAQc54PXihTggZGT2FTsA9XLEDoR704gg8g5zzk9/8/SmBWDBhjg+tLnJBJ2jOaasygPUkAcdaYcgBSMcetSBTnBxjHOKRlAwQRk+nrVCeogBXBAwMdhj/AD3p2wq/PTj5j3Pf+lNDEkgDOOgPapCGUkk4zjoe3agmwLyxIBOPbmhMNggjHt3pULKwwSD19c0AnIJwTnqeMUDsO4wBnHJ496OrZzz6nk0nmAMcH68UrL8pI6HvQDE2/dAO3B6DvTypJyeP9mm4Gcc8HsaexGSSevbHNJMkT0JwCP1p6sOM4JPBwaRccEAMM9qF4yCSTn0wKZQDAyCOc5Oe1OAwOnXse9IMnkjkelLnDEgH69qAWgm0EgcKfzpejcHkdgetIeuMdRwTSnkAEjPGO1Athd2ewBz+lIFyeDgDqB3o6kA9vSlIAyAT9OlCENAIYHPHTp/n2pXbIIJOQe39aapbJQnJGDzS7Q4JPzDH1oJGBsEAZbI7d6lGVIHQDqO9IvUDp+gpSCzE9ehwe1UIACwIPUDA9vzp+49c/nTOQwLEZPTB604ZUEEZP0xQAZzknml3jIHzd+o46+tBGMAHIPUUgBC8AkDt60mJ36AT5nGeD6dKcFIU+uM57/nUQycEA5I/iGO3rUu4bR8/bJH+f50WBajQOBkZPvwaco+YkdfcU5W9T/WmtgNkevUc09irWE6ZI6egHalz5qAgY56kdaQNtGQfl96duOOOTjPJxRYi41s7MZyQeoPalGPQk9cDikyTgk5PoBwPxowVbqcdjg0loCExjocAc+v4Uuckdce+ABQuVzkgkEYA69Ka4IODyCf8/wBKTYxSCDnJxj8qYRjBHH1704g4IGCfp0pNp4IPA7HIP4UhADuyM8YycisHxNbF4HBXgjGcf5/lW+zZxjJJHcHIqjqcfm27ZJ46Z45pPUo8D1q1aK6fBIJJO31+tZRXJwT6Y9Otdb4ytDHcMR1HUdjXLSJnk55GcVytlQKzgngcc4we1UlXZORjBVvuk1pNg4AznOBxn8az7sCOclBjjuetcs1d3PYwcrSsWbZiGbOc5rWtpOQG49KxICGGffBrTglCYBPTpmuGasfVUHfRm1C5UEd61LeTpWJbsOCa0beQqME5PrXLJHtU9DbgetGB+uRWLbSZx61p28mc45+lcUzsi1Y0lbPA/OrCruX296qxEnpVqNiAAagTIZ48DIrMvLcyDB5HXmtqRcjgiqcqE5zxmpaKvfc5qXTxKxUnj6Vg6p4bg+ZigJ9+a7WWAbs45qldxBlYY5NbQlYafQ8k1bQomOGQDBrFm0fgIrnI7969H1awyzDHf0rlrizKScA/Q16FOaaNoq+xz50t0YKjlvf0qyLG5gJQN+JFaKsbYkgAn3pYJTLJmUcmtro9Wgu5WhsbkKSr5JOfmFWYbW5TJZuc9umK11hHkIRj5jgHrTvs2OOo/nUM9WML9TJ8ueP5QCR14oLXOCrKfYgVrRQMx56dsVIsbLkDoKi9zoVKVjDWG5RQEJAHYU63lnthggsR3IxmtgxnPIBH0okUjIwM+pqrKxPsZ7mO2qfvgrKQBknHWpJNWhjGT+WeanmthLkhMEdTiqD6WkjEOo3/AMPrVK9hck1uivLrsTMQSAOw6VVk1lM/K3Peo9Q0MFsBBn8qrLoK4wc5xwQetG25hUWmqLQ1VcZ3D8TVq28RIpwW5HvXLaj4emUja7qB79eelX9H8MiQK3mse5yTmqduh49Xex6Do3iBXIG6u/0rUvPVTnjvmvNtC8JlHDxuxJweTgflXbadaPa4z26gHvXmV2r6HA46nYwHeRzwauR+559KzdOJdAT9eK0s4/xrhvdjRE/MnU1G59KfKTzxUMh2r+taxRv0K1zIBn1rBvpuvPHNaN3MBwTzXP38+GwOTn1reKuzJuxRuZC596zrt9qkA8irZbkj0rL1GTGSCMZwTXoQjqkeXiKnLFml4AsDqXiAykAJbruJP97PH8jXqmCFwOoHaub8BaUdO0VJ3H7yfDMGGDz0H5V0+za429MZ/wA/r+dfU4eHJBH5Zjazq1myQcHOcEdOemafCv3nBGTj6ZApu0SYA/Hvj3pyghwWXo2FIJOe39a7LHn+ZchAcKSBnPUGrMQ3PnGTjHHP+f8A61Vh0wOR6irSAhicnBGCO1MZOmdgC8dMAjjFWLc46kHnAINQKeMjtU64VfvHr1IoF1LSLj5QMelTqduSTwKhiJVRk5xxkjBNSw4ZCCefUdvSouJltc7M8/XHIpwxkgtnn8vp9aYjDoee496cOW2525wQSMih2AeeBxyP1x9aORgEdTnn0oPzY68j8qVlGcEY9h1paIoMdx0/OkJIJGM/XgUmTuAIAH5Zo5HBYqCAKXUVxSTnBPHXHtTc7gM8gZ45GPzpc8nkjHPqSKAQM4ABx0H60WFcaeQMEZxwSOBTs4yCRuOMZppBbJxgCgOSwGMnPY0IQgUckgZz3oHzAgDPfBGMClLHI4bHQNgjP+eKbJ8vABwfWqAjZgS3J47gVA+3cwwCOnXOankBGSOntVV1LYYHOMkY/HigCJowNrHBPY9KhchmYEcEenNWHbIAH3emT6VVlHJwQcHGOAKqOjBkDESEoQCcZxXn3j3QEu7eXK7iATgZOePSvRtoXJPXp6HNYus26XCSKQwIUndj1H61E7vQqLtufFHjvRTY37gALySSBgVxV0BuyCCfb1r6A+LHht2V328KCSfp/PpXgl8m2Vh3B5PavNnHlZ69Gd0YsjKCQT83pVKdcjkKSOcsM1emQmVgUwT0O0YzVCVyGAyTn7vHANZW1O6OpueB9T/srVkd22o/yMCeDnivbNLvhbTAMeGI5Br5zWVo2BBPHKkDkGvY/B+rDWNIRycyxna3zZPsf8+lY1I3Wp6eFnySse4+G9RUbBnIz+lemaPcKyjByPSvA/D+qiKVULcDjk1614b1ETRKQeRXgV6bi7n2lGanBK4vjazMN3BcDaFX5WI6c1HZMHiXB5Ard1/T/wC09KkYBmKjcMDPIrjdGvC6AHhhwQeoI6g+9c01pc3hK6sWtSiLLnFcrfMYXb0NdnJ+8ByOMd65/VbVTkjkYpU3ZmydjzzX0MpyOorFt22T4Jy3oK6nUYC7uPQ9PSsVdPO9nI56DA7V6UTppVLDIZGjyMde9atlMGCgdulUPsMg5A5HrVqzgeNQCCMnGadj1oVdrnQWz7lGfyrShJJHYd6ybUBgCDz7da0bU+YwByQD24zTcT0qc1Y6IW0TWSPv+ctnavYCrRaGK2G1DvVgxJ/lWNAXAKA8dMGtWFMoAMqcd/WpUrESmSPH5gDl8NuBC1fjkVmCFtzcDA5I+tZscDPjaeSOQecVq2di7qMghUIyV/nVp3OWpUstyd3EciOcAAY4qnf6kxiJQnHuK1RpjK+U6MOM5py6ZGRkjewPccCqbOCVRPU5uK3e8IcoVU+vFXLTScMSwyD7V0K2KHotWYbMZxjpWDdjnnV0MSHSsNkrz2q4NOypBFbn2ZUAOOaglGCefzrmczk5nIx209BwB+dRi0RGJwK1GGe3FRtFuyB1qL9wu+pSgVN4AHWtOGIKB/WqQtzA+4CrH2nABPygUmNq5qwEAZxg+tWgFkwD19TWLFfqwAB6Grq3ZYYBAJqWzJxJDF51wqA5OefSt2CJYowAMk+gxiszTrfc5JByTxz1raaMRx4OQccYqYoylpoZOqS7YyMjNcNqUvm3AUH8a6vWpgoYA1xcjl7kkjvTTSZMS3Au0YPatK3wkLk9cVQhQllJHB5q85xGAOlNu4PUzbhicn3rKujgGtO66kdqyLxhzg5Iq4I5Zya0Me9PJBNZN1JtTI5IFaN85ZiB6cn0rNt4Xvb2K3TLl2A4GTj1r1aMXoeFiZ8qcmz0H4RaK8aS3siEPIcLk8D/ADmvXon+TO4kgYOOKwfDelppelW8aAYUAA9CMVtGMqm5SCTng19DSjyxPga9R1ZuTGoV8xiT7Y4z+tSTglSoJBJ6d8fnSwR+WCSOe+Bjmm7iZQBggDBz6+mK3b7HMl3LSj5AT156DpSFG4Axg/Mcjmk34yCTx1xxzS8HkEA+gpWKI2Az83T0JxikHLEg4I/GnEEDPQnr7UEHj0HQH/GmikKDjAzk9v8AIoLEgY5A60jrgBu/bFOQnjgkCl1E2JyCMjn0H86RRsLADkHuKfyvOduOmaVSACCAfzzTGhATwWHH0pM7BgHkdSfSlfLjGTg8gdCKaydOc+vqKNRXBPlweD7mgHt1z1pMcEEEc9T/AE5o24ABAyeB6ikFwYhgATj6cZpq4XGFwTz6dqUMO/BHqOcf0pOckAjJOef0pAwIPI4XHrmkyeQSMjj5aMDJJA45JJpN4GQAeOueKBCP82Qe/HFG4MSMsR3LDBP50gJzyODyef0pMZ4GAO2eaAAEAnJAA9+aRVCjaBgD0pc8ZzjPAHf8KANuQBye3pVbAkN29yTgehpH7Z6nnimc7jg8N2xTipYgEn39qkY0kBcHgfyqTODjt6Ypm7dkkAYPQD/61O+8TjAPv2pbB1GFCjZOQBzx0xQwxkADk/nTwqluQCB7ZqNACxHapsULtB47ehGcimPwckDPb1zUjAbTgAnH/wCuomBDHHzYPeqRLEwcADII7d/1+lIQM4UjHsKC2FBz1PTtSg7h/Lii4Kw37y5DDaRu3dqb5YxkHAPtg0B2XIxgn86GbbngnrjHGfxoY9BpHzHBJPOaMjgbTx1INHIOQRn+dBfqeADznoT9aQXA4KDAOTnJwOKTeRxjBwDxyTUbsWXIIJB70ZLj734H/OaBJiEk4BAHbGc0gBLkMAR6DIFObAByc/TtUYO4kk8DjFUIXIAIIOB1A5zQuMfL1HByP50KcKRjgj8KZ5vl5HsAAOp/z/WkwHM4Q4CljjPuaQnOAo7Zx0pjuDgudue31pGxgFSMn+6Km6HcVmxtxxnkk4FNZRnIznA9qUncpB5PTkYxTcjkkbjnselC1EIv+sIJ4I64/SlYAZ2kZP5+1RuTzxz2PvS+Z+6JIVScZwcnp/Ogdxu3AJJORntTmRVQduOcDABpvmjIJGc+px/ntSFt65O7I5ywGalsa0E5A4BIz64yKkDBgSAVGcZx1NR5ZRnOcdgMiglUA5AA9sUblpiNkJkE7h2xyaH4GQSDgfn6D/PenIQwJDHGeg6H8fwqOVhvA6Z65NHWwhISSBvOXGe2MUA8HndzkbeTxQrlSQRgZ6EYyMcUpyW4IIOMg4x+dPYBGyVbGRnkYHFMbYrcgsfyGfrTiw5wAfUZxg+lIQzZGeQM8HP8qZLQd/lyCOARz0prnoN3yj73qfx/OljfawUpwTyQeT+FNUuWPBAHOfTuOO1SMQuUQkhmwegIGaYz5BJ9uKlYZjIyAQDyTimMQpIbORxn0oFdimQ42k5wOnXA/wAKBlkHJz6A4FI0gJJAyMdjnml52c5+Y7gCef8A61A9yMHaCpHAycjGMUgUMwYgoWHKnrzSgfM2T2xz0H40GMDIzyOOQf8AGixQPtZmB+YHjGBzT+FAJDE+xwaTOzIJGVA4C4wPp9KIsljljg4wCMY+tZGjEONoJbCn1I/wp64UjBXnJwOe9McFVDu24E5GRninIwyQAuDyAG6c/wCf1pCFRf3aKONo6ZzinK2eVJIHBHrTc8nGQ2O3BpSRnBI6feAxg/hTAf8AN0U4BOTjJH40qkjkgk54zSdXBJII+tKUCs2ASDznH5AVJI6IfOxG4DjIOBnrTYwFLElic5AzwRQEIIAJIUcg5+vGelPwWUkAlgOmP8adwB1GQcNj1JzjrQeNzEEgdSeaV3ZlUqvzg9BziiQ/IcjIHOQOo9cU0xDjnnJGB6mjACkhcDGd3AFNGCRknn2yaewxjjg/wntVANAGeACc8/5zT/M+dcfdJ59ximMhBQHIB6E8cUvUkZxkZzTAdtzIDndj7p28D1/pStgkgDkHqO1JFuMYDFSVOMjI4pdpwRyPXH86QCrwTknHQD8qIwSWyACDgdMkfShiNoAbn1560oHBH3QoyeeBTBhtPBBHsScUw73YjheCDheh7Y9aevfIxmneYATgAEDuRSZLBlw5IJBwT6gUmdpIxjHQnj8qUsQQM4JXn3H9KaoJ4PX270K4h0Y3ZADBemMUc7QAMKvAA7U8YdVG3GOvcn/D9aRlVehJx6jr/jQ7jsLkORgknaDnnFLnPOP8aYmTjHA7jNOyckHGSOmeaaAXBJBycDqAeD9fpTlLDJBOBzkHB/KhW4wE6kjg03ABySeOCF6VYCuAVwAQM9R1/wA8Uoy3A6E+uaT5toGct6gc0pOwHqD0wfekICSOSOMcZFOAO4HPB+U46mgABc4yf5/nSxMy8EcE9BzmmihXcKeTjPOP/wBVG0KoAwDndgnP1604MeRggjqWGQKavGcAcncffNO4hW4Y7eAOMEY9f/r0NjoVGOu0cUhB5GeR0OOPyoUhcOBkeo4pibFI3AkE9RjB6UoOOg6+hoAOQRkgdec5pQ29jkDPrnrSAF3YJIwDyDT1Pyng8dM9aRsZJ4yPwP0pcBckHOOeKBDTgkjp7Yp4UEkEjJpit0GAB6ngilIYMePlz1J7/SmJEjAKSSRk49+KVQrAgD64Y81EGJYDOD6Z6VKgPvk96B3D0APA6nrk+tO6HJI9MnrTGYZOckk+lKeQScA9s/rigVwZMncuPqRjIpF4xyCep7UcYwcnPPGQaAMEZ556nmmA5SAwJHJ4GP15/ChmAOSMdsmlK/MM9fUjpSDOOeTmi4hpUpg4zz0FPkAJB6e4pvODxx0z1zRgADIxxjJ9PrR0BCk7eQRyenrShQcg8fWnBDjAJBHp/wDXpNo7AjJ9O1MTBARg4PpxS7fmJAGT1zSKo5JzjnoetPHHJ6H1oBIARjPJPSkH3yABx1Hp/nim8cknJHUdxTxkgAnOPagL6iZ7knn0PSkIyRknP86UjC4yMnsOtLsBPAHHbr+dADmHQEHP04qNlK5IOQe3cGnsTwRwB09MUHIBJ4HvxTENVSWJA7c80u3dhgQQe45BoyDyDnPGB3FKRhRzt9qVxWG8k4BIz0OKMBcnHJo/i9T+VBGAQMcdicUDGCQt269ccUuN2QDkAdCOtEZAcHHIzwecUuWy3II6DHNSyfUagGOCSPyzQowoDfMTxntSEhFADY7c9PXH86MkYx69B3FNFDsjtVW6QNGwIHPrU+4g4IwKbwQTgk9cY5NFgPMPG1gRC5QZ5I47etedTErwTznv6V7X4p08TQS/IFGCct2z7/Q147qVubW6aM9RnHbNck1djjoUGwW46ex4qveKroCc7weeOlWM/Nyc+3SmuA0bAHJz3rnmtDsoy5JJlCMtkYPydSMc1egk3cHt2rPVm80oQQo7+1TxOfNIHTpn1rjkj62hO9mjdgkwADzWjBJnqeDWJby4WtGCTGCK5ZWR7dOVzagk6Dsa1LeQDFYMDkqDjir9vN0Ga45xud8GdDby4AIPNXI5c9axoJeAAavwyDHWuaxs7bl7cPWoJiehoWTIGKZKw6+tS3YEQSjPSqkq1afnkfrUDqcHFNC2Zk3tmsoJHJ965u+0nD5AyPYV2LxZ/wD1VVmtAxyRzVxk1saKTRw82lDJ4z9KqTacQBgdPau5lsQ+AF5+lUp9M4IArpjUZ2061jl2LR20UewAoWZWz2OOv5VqadIs6yiRdxKfKw6g1Yk0omMjGc8DIqS304xRxAj7oOQe/ORWyl3PWo4hbMuw6JHKkYR1Lsu4rnkGqo08rJIrdQcAgVrafKIicuU3Hg9SoA9KuutubZgX82Qrg9gSeP51ejOn6w07HLCzRGiU4VGzk9cAVPJojRZDcg9CevtWqumJuYu4AjUZUEHOTgY9sVFdny2aJGztB4yTkZx+dGiNY4i8rJmMmkh5ZFBwVXJBHGM81k3yJHNkHIUj2rau5XghnChsuAuehwDnmsIwNI4yCACOlVdG7qX3IdYCRXTxkfOpwRjvWBeTndlBgjp3ravrYyOWJJJ4PftVE6czZ4yfYdKEzz61XSxmO7TkqTyDzW1oVoY1DEZNNtNHZiARyO5HWuo03StmBionNJHjznd3Z0OgWwEYJFbEcAdsjgGqljD5ESgdcCtK2T5jkV5c2c9tbl+xt/KBGMc96tPjr/Ko4s7eDTmPB5/KsVG7GtyORsYx1qldy4GP0qeVwAay7y4Gc9q6Iob1M6+mHJBrnrmYbicZAPrWhqNwWyc1j7iSR2+ldUIHPOSjuNlfapz+WaraXYvretQWqZILZPsB1NQ6ldFEZeC3fHvXY/DPRQtq+oyqN8vyxHGDs7/TmvYwlHnlqfJ5rifZwaTO4hjCqoUYCgKoz0A6U4Z2ggDGecZ5/CjIPIDcDBA5pSpCk447MDjHpmvpIpJH57J6iBW3A5OB2HAH+eKtxABCSPlGDjr+VV1QPnBBJ67f6mrC7gFOOCep4FWInRQ2CDxnvVqJN4wBzgdsGowu0ZySPYDn/Cposg4xwe/ancZPGuHCg5Hc9R/+qrCrtACr0+UHNRxISowBkjtU0amTPHyg4I9qyuRYmX7gyTjgepq1ETg4JOePxqAH59uASMHmrKKsSYA2r/Kiwx8UZ2gOcnHUd6fsPIAyQPvD/P1pApOBnODnJFS7CjB0yT6Z5z3NCDQaoIABHODwBkGpOSBx1654IprNksCOffvQoO3GT+BqWgEcBiDjnIznjFK2eQQMg9ulKeeCTn6daaECDgdOPSgGHBUHvgf5xTQm5fYHqBTmUFgO47Uqj5foen400SIRgHBwRzTVw5BByBjp1yKfGSGGOAP1pp5IULkZPQ9KfUBOdoGBnOePXP8AgKYx2YLDI+vTtTkzgAAk98nrTXG4gYII6n19qYEcknBHJYe3AFQ7gADjkE/jU7YGSG79+SDUEiEZ29e/rQMryYXIySQeQOtQyEZwBwCQT3z9fSpjnkk8jqcc1FJuLgAcVVxED5HAGT1AFU5V81ijIMFeDnOauE7cEDGR2qvIm5cn29/896hoEeYfETQFuLWRsDp0AAzx/n86+UvGOkDTb6UAFU3ZBI49/pX3D4jsvt9swHIAK57GvmX4seGDEXkRDgEkZGfrXNVi3qd1CSTseD3asRuBwc9OnFUHjDLxgEZ4/Hitm+gKq4OQPcYNZEi7NgAATgDFcdz14vQrAMrDA7459a6XwNqp07VhGzBY522vnseMNXOIBgoQcj+EnJHtSISjK4LAggqQccjmk7NG8HZ3Poe0JRQVJDDpjgE133g3XSswidsEEDnivKvCGsDVtNhcsN4G1gfUf/WxXRx3L2dyssR5XH415leF9D6vC1lJJn0PZ3263cZBBGMEVw+rRrpmsHYuyKYllwOAc8jNWfCHiRdQtVOeccg9av65Zpf2bbBmVPmTjPOef5V5Dja6PajZaorxXAki6A8dazbzDBh39KisbrMRU9c45p1wFbkd+4qYxNk9TmL21LyNnkZqCO1AwSOM1szoobBYDJ796i+zgYGCc966Yy6FpWK6aap+bGQcVZTTIzgbec5q5DDgAEYI6ZrRggVsZ6mtOY2jUaMsachYkDaxOcrxzV62sgJGOwfNnjHSr62ZDEg1YitSpBBBFJyOmNflIIdNDcEcH2rUt7AhQCMgetOihKk44FXI0dgBn8KhsqWJkJBZpHkgDP0qykKqxIGM9fekWMgAdanjiOeaE7GPtJPccjkH696mUbuAaRYTjjipY8DJzjFJyb3J5mSRxhcZqwGHTFV/M3cD86mRCcAD/wCvWMpX0M5K+rHvJgYzUDRmTnsatLbFuTzinmMLxWVtQikiiIcKcjmkMQXPHJ96uNH1qN4jwQOT2osaNFNgu3B6n1rE1SYqrYYIo4JPetqUfvCCcAVy3iV2ePCoSo7itIJPccVqZtprTxXYjLZB6EV2ulOblA4Gc15jp9rLJeAKpI3fxHpXqehW5jt1JzmnPl2RNayeh0NtItsgduvtU8t4zKcjHpiqgKkYPY5pZpAqEk8e1ZJnG4rdnP65dHLLjFc7b5eVj2zxx2rU1xtzMQeM1Q06AKCSSSTnk0WMpM0lwkee+O3apDkw8npSiMBAxzTHmCxHjHFTZ3JTMy5JySTxWDezBSQM5zWhdznLknPpXP3tzyT3HauulE460tyjfyBUIJOSSa2/hdZx3etM0mNyHC7sEjP/AOquL1bUCr8Egn07V2/wX2tfXMjuFbC7R3Oc9K9zDRsz5DMZtwdj3KNAsWOgFTRoGUsDznAHrTEjzjPOCeBVgjYOACpr2rWR8itSNiEYk44PY5zT0AbOCB9QCaQjOSRjPOPSnqoVcAYYfgfpTVr6i8g+VsjP4jjNHCg88jr6Cl5wBggZ6U5kBxkZ59etDfYZGFJbg8keuKUZyQduOmMc07GwEElsckqP6UmPmB6fWjcoQ5wSWzgj5euB0pSo2kDK+tPYAYIwMfjUeBnOCGzxjrVK3UTAgqMjI759aCScZ6+ooxkEDqOvpS8EAk56EjPFS1YQm/kkEkD05FGcnJGARgAdKaxwcAcY5J607kjkcfWjpqIQAhgecE9CKcFGTlevfpSHoQAevOBnFAG0kYwfp1qS0DgqBgZzn2NRjJIBAwPrzS42knGR6E96a5J7ZxzigVxxxgqR8p4IHIprY4yRj/P60FgQuc5z+dIeeS2B3yMH9aAGHkkZwD6ijHYkgD0NIWXdgEZU5wD0NN6nlsHPWgQE/NgHI7Y7/X1pd29wQCMcc0bTtJGMeg6UHJ4GBgdR1oJ1Iz9/GT1zyKkVgMjgenHvTHU8/LweOKco3YA4HH4UNFIVi4AAfgY4x+dIVBAznHcZ7/hSFG8zJC8dzTeR0OGz25p2HccrASsSecYBxzikOcnIJ57D3pDneADgAYxjig467/qPepsFxOASQcAjrnOKQnBxtBOM5PAxSE/IBwQO4HAH9aadyt/FkdBQFxpYZAZcqR+BprEMxGAQeMHvSsASBtJP+1xTSvBBGR35wKTEJjGSOvoego3EkKORnt/n2oYBcnoBwPSkOFHPzE88/wCeKAEIHBA6Z6d6ViDg9cDJzg4qEFuM9TyMg8jPrT9wdeQMj271Qhr524J+UnGMd/el3kgAHk+ozmm+2BgjjNB7HjH1xipdrjGlgu8E8jnAP6UiDcxDA4HXnqKNoUZzgZB45FNDkZ549T1oJsPJKPkfdxjAqKUgoUOQCD0OKcMeWCM4z90im42kgE7c9c/0qbBqJgHjOfduo/xpCwypIA6r65P+RSKpOQSTx6dKXYSqkHIBwSBSsFxAMg8YJ5GecetI7bgAeB6nj9aUszSk4xjGB0xTcF8k/KV6AYzVDGDDZUgFQ3HH0/Wg4yQDtI79T+VK+QckZGe1Nc5GDxydxUZJ+lS9RhghQCB64P8ATmkC7QcjA/ujGTSsSRg4XAx6/nShSByM+pHANSwEABJI+YsOxyBUbOWYFjlgc8dvSlaTkgHjIznJpgAygx0PGB0Hemh3JEJ7ggY9BSbTxkgHd2PSmhjk7gxGT0I4FDSIpCkgE8gEH/JpjHOwDZBYgZycDn+tN3DjAxg9j296RgV4bjcRgnpnpQgKAZHQ4Hy9KNwHEDuOQOhOCKaeMjJA7gEZo4PIPOCOOfSm8HBHXuPakmK4qcICVC46AelM3MFBYs47/wCOP/r053HJBwR0OM4H+cVGhV5MBVPXPQ4/ChjH7zggjrkhgehzTE4QFiD03HtmlOGxgjGTggZH+FN254BOAQeOKkAD4UHnI44HT8e/ansh5H8YzkDnFNwNw3HB7Z5P50jOSSBu99o71SLQ04YkEE/L6fr/ACp0jBmUoc5J564+v1po5U4HvzzSK22Ry5wQMcZPb/69W/ICYvuGVPHcY5/WmtuwSD9STzTSP3gAPOOB606PAJGS2eeOpNYFjmkDqCSdv5Uu07RvBYdAMD9PeoyCXCkHHPJwPwp23qMcEdhwBUvQdxVUqBngr3zng08AFRg8EY9qbv3ABwBxz2wKQYDkk43HAzyCf0FMRIudyA5Iz97jAp465A3AHGDxTOGJPBC5GOv4UbOBkDbnBHQY74FNakj1+QsAAM4BLcHNLvHQ9c4Iz0OKb5gBCjgZ4AHAFPwAASOQev59/wA6dhiONpKkjGcZPf8Az6UDo2ensPb/AOtTVO4EfxEDDEZGPbFPXPKFMgc7mAIP0HpQkMepOOeAcE0ZIDYIOOODxTS43DCn04BPFLg4KKWA6nGcUyAiHYgDudoxzQijJ9f7xHX8KGwWJIzx0K5GKRRtZT0x94EU7APJKqQehPUDIp8ilk2jHByKYrDkEAE87ckjH407nJHVh3AxxSAUuMZweODkYzTkbzDtbGeoJPSkAJYBnAHQHGP1pqA5wG49QM560ASYxgHj86Ri4YALkdfQfnTSwVVG7qeMev8An0qQZYDA5GfY00Aw8sD2AxkjjApzYUYGcr7ZzRncmQOMdh/T86UkKSSCfp2/Kq2JHqSEIABweh7/AOfWkOFbJPA9On1oAHBB3AZzjn+dCygYIOSew60LzGH3DnI4ODjnNCnJIIGPp70hfIORk5z8v9KcvBzjHPbrU9SWOcYBCg7mHpxSc5AHBGTxzSnABXcCcdSMcfSjaTnJ5z2GKoBQeeSfXrSt6En69BSFAFyOB7UgQ8naAM9iDQNgSxAG44zxzjFOQEDbxxknPNISD0HB9Oc0uR1AOAcdPw6d6aEKozkZ4PAzSo5denAH6UiqBggYA9v/AK1AbbkhQCeCPanoxbDiD0GDjpmkC7eSPlPbsKUcEAY2/SmqQSSACOnA/SgY4HnIJ/Ag5p2CoIAwT68803jIAPQZz60hAXORwBx6Cl1JY5lAwD1GSMckfSpNwUEgAADknt9ajBxjBBzkjGR/Onc4Yg984Hbjof1ppgJgcOvf2xmn55G3r34/l+FKDuBOOnc9KU5xjPI5AH+NMA27sHk4OSc9f8+lAk6DnHpikzuXkYPcUDaACODQIcW5IHA7etKOgz1H41Hv+fjk9iR1qTceO4GKBpgeuAxIPHPQflSjgkAkke/+cUHjJB554NJ1AwcDrxxz70WAACwPt+FGD2PXnnmgkFiM8+vbFOABHAwQfwp7ABOWxjj2pWZuQPu47dqQZI5HPU80q/Mc4+noaNxiv2A7dhwKQDaxyf171JgHgliAMcimDgHIxjJwe9PYlgGBBIHAJ5PAzSj1Az9OtLxkk8L7HFNBJALEEZxgYOKVhXHbsgZ79s96TG7OBggde+ach4PTjvQyjgn8cdcUwEUFlPHHt+NJuwoB5wT3zSjK5PbPY9aQjg5PXpjp9aBARyAM47gCnFtwCkDJyDt70FRgZyCehApv3sEHAz6c0IEgAKHJ5AI4z09qXjg8j8eKHU7TgZHXOaQLvJAHvz60uo7CsB0+U+xpobOcY4oBxyc57jNDK27IA+oHT0/z7UyQ25IOc49O9J95yCMkc89aUZ3c9yfwpm0lcMW4OP8ACkxjv4hg4H+6DQycZzz7U0feJI5U9uM0ucjkE59BSQDDwSc5yfpSDkYAIPQ9s05UIyCckDJyKbvJUYBAz65qgM/ULYTQum3oMYA7V5F4u08wXbEAEA4OOw617W4BQEn8Qea4jxjpLTxO4UHGSc9c/wD1/wAawmiloeQsojyBnpz61HyuQeM9ulXLyEQSFQA47Y4xVbAdsEEvnjt+Fc0kbxZl6gmxTLjHP1zUcUoYZHQ+lXNQXdEyEYG0jJPaueS78iYxg4B/z+dck12PfwVRtcrOmtpwuB3rRt7gHI7+mK5+0uRwa0obgEjBGPSuKcbo+lpSsb8NwduOwq5DMRjnNYcU+QcGr0FwC2MY9s1ytWO+MrnRWk+cc1pLIAOvNc1bz/Nwa1re4DAAnpWDVjoj3RrxSHFOL/lVVZDxg1KDWEkaKfQVjURJH0qQn2/KmMNuMUIYw470GMHtzUqgcEipUQFeP1NNMvRlB7fOeKjMBPGP0rV8selIIBycUc1hpWMdrdcYI5HoKjkthtOOorYe0PJIyKrvaHp+laKehtFtGI8BRicH8KYyknJyorXe1JIGKryW5UAEY+tWp3OtVJbGeQG4yePeoZ7diQQ5OK0TbHrjj6VItmcD5armSW5p7aUDEe0d1I5/xqB9PPAFdEbQqowOnHNIYTjBUZ9aqM7l/WJNHLtphJxt6+oqRdHCr0GfcV0P2c8gLkfSl8jDHI/SlKdjknNtmNbaYEJJWtO3t9pBHIFWCgUYGQadGuBWMpXMb3LUeeKuQvVKEZPWrEbYyfQ1ha7F5GlHLxih5OmaqCYACopLvjk0le5aVhbmfaDzxWJf3fBwcjpxUt/eHn0rBvLkkEdv512whcmTZDdTlyc9c1RmlMalgOaWWXYuTWPqF7uBXONoPPYV3Qhd2PNr1EkyfTrKXXNXhtYxku3zEDOAOp/LNe22dmlnaxRQqfLjUbeOSMf/AFq474a+Hjp2n/b7lCLi5GY9/BRM9fxxmu3GMjjgH1wfpX0WGpciuz81zDEutUa6IapKvwcAccHn/P8A9apFxtwSB+NNKgKAeOSBnHAqRSBj34r0Eup4vUVF5wBz147n/IqdVWRWGOnUevH/AOr9KjhIDZ/nU6HZnHGeOTzQxlmLhVBwxzzirMYHAyFJ4B64qCNOR2OemOv+f61aiQngDpwP6/0qraDJ4FOMDk9j/n8Ksw8YBOe5HpUEAwSoxz7dcVPkKxyAO+B0NZtA3YnCgkjHv06VNGu44INRRY3An0/X6VYiJGQBjuD61MUSSJHtXpnHYcVIM7VA7dqaOOCDketOwcEA4x0FUNCnOMAZHfFMbjOCBgDgmnEAEYJIx1707GACAMdz0OakBgUEEe/rTCu1iASpyRg85qVVCKAOR796THQAYqrCI2+8SDxTiTtAzgHueaUrwML6Zx0FLjBAIxkdqdkhCNwmRyfQZpCMsCvGMjkcUFTjHOD7dKCucAe/HapaAaY8kY9etMmQkAA8+5qUcqR79vXNMwGIGeeo5pha5GzAxjI/KoG+6M4yRj6f41YcE4HGBUMibxkAA/pxTDUrCMYy55BP+H9arbQhIwAc8kHr9auE/e44A4IPWoChDHPXrzQLYqFhJnAwB7HBJqN1464GOn+fwq1IFwOAQO9VigViAOT69TTQyrcKXBUjIx+leV/Ejw2txbSkL6kELx7V6y+QpOQQOfrWJ4i09b20kBAwVOSe3+eahpFx0Z8KeL9Kexv5UAKgsSCOenWuTuVO0nG4jgY9q93+K/hloxLIiFgpJwfSvEbqPyyQATzjB7etebNWbPapT5kjIGTgEEknH3uOaYzdBkYB4xxzVicAOeev0FVd2wsckEcjHpUHbFnUeCPER0rVIo55Alqx2t14J4B/A4r2a2YSpxyD3HevnNGKuMAE5zx/n6V6/wDDrxJ9vtUtp2JnjG0FiMlQAOR2xj9a5qsVa56uDq8k7Pqd5pGqSaFqEZJJikbaNrYCn3+ter6bqiX0HBGcfmK8iubdZkIABOePr61u+D9beGUQSk71457+9eRWp82qPqoPSx0t7bNaaixQERtyPrSPJvPJIA7elaN1tuIiScZWsKaQxEDHQ4ya5UdsNiWeMgjA4NTJD6D8aijfcw3D6ZrQCjjFCuaRd9witweTVyCIE5xyO9RxAFQB2q7AnGMUpSNbEsaDjIq1EPmI2/jUcSncRjmrscO0EkUuYpK4Rgcg4+lWY19OKrLKiPtzyf1rSt9r5PU1SkynCwkacEkVYSP2p6Q9BjipoI9xP9KOa7BRGiItgZ59cU+K2dshgAe2KtpaMyghefarMWnSuRgNnPQDrTabIukynFaBRzyfTFXLewd8YUge4rUttN8vG8ZPtVpbZlGFz9KFG71IlUWyM5bUQqQV5qnPbPJJuAA7YFbktucDIJPqKg+zlW4/DNEo2HGXUyGgKqCc49TUE0ZTgHJ9ccVrXMRwAeAO1VZIgFGOlYtdCnLqYdxGWU54PrWVPZeaChGQe57V0c8BPQVVFuTkCs1oLnuYVnoKRSZCj1yK6S0QRRAHp16UJGAQMcGpwo3A9hxVaszk77kkgxgg81RupSVIFXLh9iDHNZdxJ1z+lDM90Y+pgt68+gqKBNgAPFWLxwuSRzUEbg45xTRzy1LW/CAZqjfzCKLAPJNSXMojTrWDqN+c8HINXGN2ZuSRUv7wKMVzOp6gqqQDVvUr0AMxPNctcTmdzkYXPGe9ejTj3POq+8ULuaR5CQT+dei/BCdRrM8cjjcygKGPHX0rz/7KWJYj8q6r4Uo03ioxDgNGQDjnPXA/L9K9GlU95I+ax9Jxos+noXV48Lg49PWpFT5gxIwOAPesqzL2kYUhmA447VpxSLLjD7eejZGa9lO58eS4wen05xSFhj1HsMilcj5STxnGRzz70vX2B7UDHHG3BHPYY6UxM7RkEkHr2B6U8EbcEY6801eRgkAZPQZ/z2qrDsKCN4IHzL75AqNSS5x0z6dKlEfzZBycH6fl+VMZBznv14pDBmPQdSevcUqgKDg478mkDAYyRkevYUuQBkjPcYP6UdCQLE4AAI7kcUikKQCfmwe3FIw6DGePT/PrSAgAdF9v8/jSAcw5JIOfQDk0EEDGCM+vFAIAyCQfY8UHIGS2R+tABsHHPB6DNJIRyCDjNKQBtwc/jikPJAODjkZphYaTng9fQVGzhST1z3BpxcgkAgke9N28HLEZ/SgCM5GRkE+nr71IzbWz2xTFU/KpGPxPFJgbjyOOmBTsC0HbwwxgnpTWdeSCMrwSe3t7Um45BA5J6nrSnKggEe+04qX2AZyARk+vBxTiTtGD1PrimqxJ6dOxNHrjoOwoJQhj6ZJz61IyjJxypwMikIAK5yOenUn2p74GR3x16Y/KnctDCAynPIHTFNZQgBxgYxTud4wpzzk+3/66STHBPB7cdfxouFhjADIPPsTxSFcdSBg9+Kc3LZA7cZ4poYsASBnryMmpuOwMckkAgntUPJJJzkdM8ZqUuAc9Bz0/z9aiY7sEdc9D1pIT0GPnBAIXIwOnB/HrQGAzyDzjOeSaVuMhsqe2VxSMdoAJAJPHpimSIR1IGATzjAJpkgJJLYZCARkdvSlJG7GM4pJCVUkkLycZ55pgIgyBgYBOSOlHUkA8juO1HCDGQSPemgkbg2MkY3YxSvqAFQQARx0Oc0zcGkbD9skHoPxpThlJzz04JxUcchAPDc42naRjihgSOBtJJAAHJPNNKqBhRg+o4GKQAvgHnvkCl4HJB9ee/wD9akA04VRkgDIzzikZg6EEdPUYGaAx5IDZB7c8UbsFhk4Y8E9fwzVDIyhIIyAD69jil3cgkn6N0/OkVRgknPJwM0qegOQOQcUrogHJLBicn2FI+VUENjPf/P1/SgkkEHgewA4/zmmO4IPQgfeBHSkWMySxHVvpyfpT9+EDKCQw4J/wpjg5yAA/APOPy/X/AD0UDAYEHpjPofWhgMEhcED17EZxQwOxgSVB7inbycB2PHc9RTQCCwHAU4z3pCE8s4AZCATgYGAf8aQ4Axzk8N1PH0p6x/KTjkgE9v1696RflJJycjABYkD86Y7XE2nOAQD14GKRSWO0g59eAB+HrShcZAA2DplRkU0qQoBHThtx6/WlYqwpkZBIwBLdQFx1/wA/ypjBgAS3P5Y+ue9PBA57jJwOtNZWYZHQjoeM0EibixP3WDDGff8AwoXDAEDg8YOPajIBbqxzwQc96ax2xsQAABgYHPtzWb8hjgmWYAj8s1T+xlrl3WUqMYIPAPT8qvD7xwRkcHH9f/100ghgd+B0bHPH40J30GRqDsAICknkHkCk+65IOM9j+v8ASpH+RNpw2P4l5z71FImcEk4xnjIxQ1YBWCttzt6cZbg//W6UxuMAkjPTLZH+HOaQRho8knPoGPWiFSvODnGDkdP8/wBKLgGSo3EDj7xpD0+UZyOMcg05huUEybc9TgHNJuw5BLFgQORz7f8A66tMZI5G0E9d2cUsa7wQRgjv0odQxJIJz0wcc00E7iAcgHGff/IrnRqG1/NGScAEjJwDUgG0A47nkdjTMEsCRyepPpThkHBPJxjJ4A+lUOwRtscBSwzx1zj3/wDr05QVBAJ9Tgcf4UAMmAAM5IGOT9TUgkPzFQDnrkAAfWgLCKo4PGenPX/PWl2EAZBVvfP6UoYkAtjIIJx0zTWYRsoJHLdx0IFAhTnLAgZB+YnkfpTmc8EEsemeOB/M00Kqjb93PI2j/Io46AEg9aGxAd20nGQOeDxjrTt+47yCM4yDwAKYU2tnJJI+Ybun4UoBaMImAo7jBP4U1sK5Ku7HPb1P8qGAJGVBweQe1MKb1BA5BO3PH5VJsJTGQpH8Rxz7f5zTAfwwwCcDoR0FI2ADkA9+cnn3pvIfAGc8krg0MAxVcnkbjg4NNCHkAnopJ9RS4+Ybu3PJ6UiqMDOOfQU8IE5B4J45/wAaRQyNctnJPqfSpeFI3MeO5pNwKsQctn5se9MQjOQOevTkUEj1JDDaMnJ4PI/Xp0pNxbqCCDgcgDH86TkKc9sdehppIVs42ue+3JNUh3JcHIxwOxB5pCflJGCR1LdSaUSAcjj1yBwKDxnHAz16Ci4hTL8oyeeAQDkihTs5xgD26UAMuSQABxzSD7uScevOM/jTJHgqAASSWPAA4+vtSE5xzgnk804Y6E++R0oG7gYxnj1x9KBDiflJHfge5pQS25jgkcYH+FMBOcqCxGM4XingkHGefQ8UDsHXJBI4x0/pSpKpYnBJPHIzj/69N55BJwOnFNGVkOQME9up/CqsJkoAQZCjjhQOAKXaORyDn14pufTJVgOg6fnS7zxhef8Aa9alghy534AJzwcnimsPmBwCvHbmmknPPzDPQkc05SW6jdnof/r0JAGQWAznPORTlA3YxyMgd8U0KWYgDkc4xSA9u+ecc07iuSHDKO4H3s04NhRkbvY8YpgAXILYPbpgU7J9vr/9btSBK4pUAkdz1BHBHvTeD0AJ6A0uSwOGAHOD0NKcsS2dpAwSBj+dMTHDlenBHXOcUpxggEemB1FNVjwRyM445oYYOQOQMZHHFUA5yOvPv/n8KcTlSSPb/P8AntSMM8DGPelDHJGSAccDnNC0ERucElWBx3HpUzHcgGQeah53EgAHp9acCQMFMAfj/KgY/sT0BPp1oHJwDyvUCkA2gqB9RQpwMjJB7ntT1BCrk9cZI5HcUdD7dM0o+6D75HtRnGTk8DnHYUWKuKrZGRyPTrk+tKAVyBnjucnFCk7yCPxxTh1z0z+lL0EKDlQBng4II60YAOB0z1zn/wDVSZySAc/40bzuBxkdeRxinqC8xSAMZGe9NRRsXByvX0PtQoJUkdd3r0peB2yecdjTJFf5gMcc9elBIDY6k/lSA8nHJ+nSlUdGxnnn3oHYD2OM+hPQUvAIwMfUYo2EMQQAfT1pAAMEcfTigVgYAgDBz2IpvsTyOSD396fgtk9h+dIxAKgnAoARc87flHYY5p+AeRyfypqkbck854xxT04yckEd6QDAezA4HcCjliTnH+FDtnoc88g0KADkHj2pgxgPzYxnntxjpRt3dRyD2PFLtzvHOe5PemyMNuSMY4OOgxQLpqIADgkYIPAzQvdj90jgEdMUdieQeuCaQyHoQcjpSsLYXHJYE8j0ppUqCRgn0PSh2xtxwOmBVO91GC1jZnlUAD1A4pXKSuWtobgkAnoM96xtQa2u4innRkg8qGHB9/8ACvOvGnj2WXdb2r7EJxkDJPoBWRp1k6wQb2ImZtxC5BAPX86l6nq0MBOsrvQs+J9IMMskiAFAcEgc+n865aRWUlSOPQ9P/wBVdxqVn++2IzY479eBWNcaQvzkr0B56VzTi+h2f2VWitGcxcgPE4OPrXIX1m8ZLqOOproPEepNpMu1ogUZQRhuhqtp0iaivzKASBkAZ/WuKejuzpw+HlSb5jNtNQwQudx7n3rYtbwOPesfVNMewl3KDtJzkVHaXxXAJ5Fc8mj24PodXDcYxx+HpVyC4B6npXPRXZdThsfjVu3ueAO4rnkjtg9NTp4J/mBBrTs7o9CRmuZtrrcAM9PWtO2uOetYSVzqjI6yGcMAAatRyZGCelYVldZxzWhFMR9K5HGzOmMk9zTBxQfaoEkBA4OPWpSR261DLSuSfhxUsS9agySOOtTxNz0H41NylHsWkQdKlWMYGc02PBwKsKnQAY+lSbRQ5YS+AowPamSWHXAq7brsAAJ9PrV4QFhgEAgjORnjuKtIvS5zr6ackgEfWoZNN3cEDH0rqvJUqAQPpUE1sgyScY59ql3RSlY5gacQCAvNIliRkY5FdGYw2QOtRyWyMQRwQP1pXZd7mC1ljnHNQNZ+orfkg24Jx+FVZkC4BHTjii7vchmOYFTOB09arSRjqBnNalwqjnvVCYAHFVzNidmUJCI+SePenRlXGVx+FOu4hJFsHWmQoIIggPIoFbQVXKnAORVhJOMk1WUjnNKZB0OMCteW6BaEzyheR0qnc3OBycCkuJto4wc1kXd5weauNO7JchLy6BJGayLicHPOKS5uRj3rOupyqkE8+9d9OHY5qktNBl5dkgjPI44rR8HeGH8Ragjyg/ZImDP8pIYgjA/xrN0fSLnxFqSWtspx96WQdI17k+/oO9ezaRpMWlWMNtEgVI84yMknpk++M17OGoXd5HxGZ47lTpRepfUbV9Og+mOn+fenfd2jJ49KXaQCP/rCggYHPPtXtKNtj4uV3qAII65x2PanqhYkjG0H8T+FIPmABJ46HNPQkvnAPc5OMfSrRI+MYdiMYPQA5x9PSrsCkghOvT6VXjGOpwTyaswDoQOfUn+dIpaMsIpyBk8HjtVyFC6EjpnHpUUR+bg4PoeanhDAgZ70xtkqryAckqOgPH4ip44R1OTnpjimqg3DjBPSrCoF4BAbr9ahsBVXaAB2NTpGABgdT35qNcjgg49R2qypG0cYyalbCSF/i9qQDoSDxnnNK42tkgtn0pRjggc45xS9Q6hgDBA/+vTlJVQTnHpjGKTAGSc/Lk5H+frTgRtwMZ9uQKNhjc/vD2Hv1phYKSScDufSnMMDJPOPTqaOuB3Hc8ii4mBAAHAwOm6mlT5hGRwOAPSnscjkY5xzxmmEZcE8exqloS9AIBGQRnrn1xQyk5BJ544pdvQnBPQnHWlIJyckd6LgMZuTxyOoHXHpTCMnpx159aUJuBBHHfFOIJ3EE57Y6f55oC7It2FAyCDyOc4+lRyDgcdeg64qZkAUHr6nHOPSo2U4BAGScc9hTasgv3K8kZKkLjB9agIGAQGxjAOasyDaCST7DvULrgFgMnH400JlWbjAAIPaoGHyA4wQfpVlwTwD0NRMxAOQSB3Ipgio+AMciq8yBkIxkEHjpgVaYH5iRkH06VE+xSMA47getL1BankfxG8NLdQy5XP1HXP+f1r5T8YaK2lajIoAETEkfnX3TrumJe2rLgkkdQe/1r5t+LPgwDzJNvKkkHHQZHrXJVj1O/D1LOzPnm7DBwwHHtVNjg5LHBGeB1/zitq/thFIVK5IJzu7Hp/jWTKM7g3APA5rjPZiyJvvbTke4rR0TVH0a9juUyTnovHB6j8qz5DliSMkjHPFNIKEDoSMipaubRdtT6K0LVU1KGGRGDJIobIPFXLpXsb2K5QYxw2O4ryH4e+LPsd6LKdm2NjYxHAb0z6HivYRcLeWwxyMV51SFmfUYSv7SCT3R2Gkaz9rUBjyf51dvlDIcAc88DvXC6NdtbXYQngcjNdpDKZ4gCeK8+cLM9inO+hBG+zIJzitW2kzED1B9KymgIk+YEgng9q07f5QBjj2rK1jrjuadqAcA/nWlGoGKzbTANacQDEc9KykjpSL8EYA4FW1hBXByBUFvjAB6VoREZAxkVjfoCdimmngOT0J7nk1pWdmYkzjPuetSJt4yOR6VYjBWNT2PODWi2NeZsfHARnPWrdnCGzuHI9BSQYfGOMVYGAoI6k9BVJW1M5PoXIoxGuQMY9KuwAOAHGB1GBVKzzMGLAgA7cHjPvWpB84Cck454/rXVBN7HLLQlhiM2WBAAOBzyaeUdVJXkdweop9vbMwCpj2DHFXI7IRAuijceoPTNdXJdaHO3Z6meIx3JzjoagdM5OOB3rSnhckb1VWHYf/AF6pToE4bpnGDXNUjbc3g1bUz5lMhBLZx29KzrxgCQAa0pjtJI71RuRufBFckttDVaFJgNuBkgdzUfld+9XPLHfvximGMc4GKySuVdFVU59vU08oAAScH9akPAOe3rVeWT5cjqKS0FLUr3ExOOcYrOuZMcZ5p9xK4Y/yrPnlOeeKFqzmloVbyT5d3Uiq0bkLk8c96WaXJwR1rPvL4RKQDW6h1MJPQkvr0JkE8iuZ1C/HJzUd/qOckvxWGzyajKUQkqOpFdcY2Od6jZZDes4IzGB+BqOK1MrBSMAdavCAoFjUfMeOKvQ2ItocsMuepPFXz20RDgYd7EI04GAB06VN8P7s6f4wspflIZ9rA8HJBxTtQiDAkc1ladIbfX7KUZURyBiR1Na0Ze8meVj6XNRaPrmzAniAYjJ5wDnH41IkZj3HBzjkL169qoaIyS2sbgnBUE461pkHcoVtxzyMcmvpIbJn5646iqB0BwT2zg5pyLkgAntxTHRlwwJU85UriljkA4HBxjArTfUzaJVGwAAlj0yeaVjjBByw5wOuKQIeNw+lSoo24P6etIaQxcs+DjPXimyAAkE8dOOtSjG7gnOc4xwaYTlmGM5GMCqQWGiMIvBwfenFSEyAcex5obaMbxn1z1p33VPOMc5PtSYrDHXoSCT/AEp2CTweKUHK/Mcgd6ZkEDnnrSCwnQHBxjkcDmkJLIM9fXGDSliMEnr6dqNpwOePfmkIaXO09eAegzUTI4YkHIz37dKmPOARj0AzQQdwx0HYU7huN9CV7cj/AAphHU9TnjuakbIyTyT2NRnoSOecADjmkNWDaCp38jPSoT3JHHpjNTtj5Qc5xx6UjqGOCOfoRg/X8uKroJoiCDjk5GeO/wBaaGCkg5B9PWpSAGyPTGKYw28kHJPWiwhv3RwO2Bz1pQpIHoOpxwOaSTaVHDD8CKXZkjH15qRh0fBzx/e6ilOcAk//AFqGxwQePakDAgYI/DtQAfd3fxfzpGwQvfvzTSS2SxwQOM+venKTnjg/hQUn0GbF4z8pJ7enekJHIAPqSeaGIkAAIHQ/5NI64PAJyPqAaCRj/KcnA/lSOQSOMn/d5ApSCCQOAOpIoILkZxg9Mnr7UgI2QbiAdoHcdqUfKACMMPSmNjceSAeuBjNPJO4EhcD1OD9KASIs8Egcdx/nvRnIwSCBx2z+dK4XkggZPfikI2gkngenJphYQDG3PUDHPBNDDbjA57YHahztBJXJB7DOPekk6AH9B1pMBpGAF9O56UwhWyMZx1NLkKBz7Y6/nSnI4OBuPy/WgTQhPJUE56nvSY5J2gg8Z6n/AD1oUFi24Yx/Ceo/GjaDgjOz0HrSBEbj58KRjqe//wCqkwcgDgeu7JoTG5jgflikLHIwRjOcnJ/SgBOSB3GeeM80L93AJJ9zQDtyQdx647UKMZyMfU0rCGuoZAcHPY9MUm0EEYOTyWPXilJLYJG0DpwOaTIyMk5PpTGKcjOATnP/AOugDDDjOOcZx/KmFgoBBGc8Z44pGJJ5zg/54pAJs3uRgYyOoyDSoy+Y6gDIOM9KVowMEDO71Oc/4Ug+XIUFiTn6UkykrgHOSMbT6Yz/AJ/OkHRgxyDzuBAGO4pyr5hIwcjqMVHJIQSuCRyOP507jegFyVBB43cAHNJgMQD+RU4P09KRR2B565GOf880bxkAkkqCBx19+aBXAso4JJJOPalzgAgFyP4aTBPT7q4zx/KkIAJOAOcc+tK4IH+8SV6jnHQimsCWPAI68dfrilyzOCSARxnHakbOMDHHQgD86W4xQCu4BlBLZJxnj8+KZgL7EnkDkH/CpIwCwDdDxnHSmYCAkDJ64GADUpWY7CgZAwpPPYYoPAJKck4OME/nQwyBndkcgKc80jgqOScEYxjj3obHYidc5K5HGOePSmHkLt3Yyc7h1IH8v8DUsnKADAB9P50zAfDDoOACeD9AelSJh0ycEHO4nAJPNIrYLEg8scsehPU9KCpbJKjknpwT+PpQFyu0nA5xnIx9asRKcvgYJ7gj15pqbyGzy5IPzAAnr/8AqoMZVSSABnqR15x0NPIGA46Hgk9BxWVjawzJGCDjHPH+eKkBDELnHHXp+NMYMJASRjbyB/iKFIGCQMnsRn+dMokIAYEcHPTsfWgoJAACQT8oAJyP84pASrDrkDgZwfw/z6UvPAGeD1J5oJsSnJySCMcEdqRV4JJyeCSOppA+GwcMcdMAA/nzmlyAuD0z24oaEKrsQo2gbj1HahcICoIxnHI6fTmm465PTuaVVJyR65yeKSQCjBPB9yQc80chSRzxk80gJRT9eSeufrTwwJHyDPvViYqj5zkAr655A9/fNOToevHr3+nrTWxuwACSO4pxBkQYbBAz06GgQpGVIJxkgelN3fOCcgjIPHH+f8KcN2SSDj0XkD8MU0gBskde4B4P0oAlDhc55B7npSqu8Ag9eRmo1OAM4AA545/OnqS2MEZHINDuMFBiTBJY56np1pwXOD0AHpTT90HoAfmPpSNlWKk7l65xn/P/ANekhCuMrjJG7OcdR2p5LE7znBPbIpgAweCTnOc9acNwPYjNaWAcCVQB2ycn8fbFNCBTgAHPYU7dg4zkL6HnFJjk98k4HSjlAkbDqwAyDkbicEU3IyDwT6FRjihR2XKnPJxwadktIAcEgdBUrcAK5IAPvx1pynAbJyck+/WolI2gk47hgegqUM6gk8ZPAxjH1pkiqpXc/QnOCaTjoOSME460AANlxx7fWljUYyPxA4NMBSuR8vI+n5UjZVsdCD+XtSMDtyA3LYGRnFOGSDk847U0IQknIzgnoSc04nbGMkLjvmkUAKc8kd/Wl3ZbIHTkU7AC5PTpk5wf6UoZjnqAOgz1oGRggkjpyOv1oUAYGTx68UrgJtOASPmXpjOD+tP2lckHg9aOSx446/WlA44ABHGfagVgQcqAOT6Dj8aC20MQxXHBIGcfhSDtkHA6kelKpZAC7Env6GjqO49gFPAAI9qXBfIzgY6jt70FiTgDB6cc801wGXZnIPXFMbFGBjB5JPWggdcEkjHoKYRt2oOg5wKVRkHAGRyfemQPUDGGOSemTzS7Rgjv7GmglenQe1O3rtIOMk8HPSgBFfBOeCuO3BHfmncDg8kdDjoKjOQcAZx1xTtxCnBxQA8KcYBwT1wMGjaBjA6d6ZG/yg449G4NPALLkAZBoVxCgHJIOMd8ZFLuAyR9M+tNwODkAk8Y6CgZHHXHTtiqBajs7SRxnk9cZpwPzEHPoKZn5SB6dPxFOTJJweaBjidpGSxJPQUuTuYE9edo7U1mHUfz7U4naOASP1oEIMDJPC46Y4zT+A2Qc8YPH8qiDFQRt2kHJ9qEAzzxknpQFyXIYHJBAPSkYlSBjk/gKYMbSScmjg8E/h0pbjHnjBI5PAJOBQxyS3Q5zlScGg5yeMk9D0IpitwM4GD06DFUS2PUAcEc/SkBC8DrnJBpDwoB5z0YjrR1xkH8aQ0DODxg/wBKaTu47jpzSEAgg9T1z0pSh+Yk4P8Ae9aTIYvKgAHkn8f1pysAuRjljtFJyp5+XHfGQaj2d8n8KEND1cngjAFNAwx6nB7elHI45o3Hkd8/jVDQPypGSoHA55qBpAiAk8dfp0qWRdkOcjC9cmuL8UeK1sY3ijP75hgAdR+NTcdm9ix4k8Yx6fiCIjz2ztGM5GK4HU9XurkMWlO9jzhsiopXdjulcvIectyRVOSRXYBOQOp5Fc8ndnr4XC/akZjRMdQTfk85BPrXS225blX3bsDjNZZgK3cBwWBb06VvSQCJMjn0rSC0PraCtEl80uWBweMA9xTSoddpGS3rUMTEtgHOatwoXIBbGPem0dqR5N8UQUvERVCrg/ePQ1l+F5uBkjPoDn9a6H4r2ZSeKQ8jJ61yfh5/LbGcHPU15dbS5zVI3Z3dzpqajabSOexritT0mTTrggoQOx9a73TJRJGoPX0q5qOixanAQVG/sccg15zdnqOEL6nmFtcbWwTWlBPwKZrGgyafKSF4BqnaTbThjgelF7nSlY3IpivINadteZxg1hJIMAg9eKmim2HINS0bJnX2d5gjB4rYhuSRjNcTaXpUjNb1leZAAOa55RszVPsdRBMeOauxSA8GsS2nyvP61fhkyAc8isJI6YGkGqaJsnFUo5CR0+nNWYmOAe+OawaNb6mjC2McVcibPSs2F6uRybTiktTRGpbxklT6GtHBUgZ/Ed6zLYtgEDjOK1Y40cZByPetEO5DKQGBQnpjnpUVxINuDyMdCOKsSxgYIGSKgcBmHI49uaUl0NUkyBF3DJyME9aVlC4DBSP9oZp/K8E5HpUcoL9OF6ZqbFPQbI6rHkjPFZdy26RiegNXpGzuUDg+tZ8wOMDgUrXFa6Kc5zk1QlbGe5zVuc4qhL83f8KpRJcbbETP1qIt2zTmI5yajzgnHStLE3HMwAqtLJjJB49qbNN8x9Kz7u+CKR3FaxREpWQt7eAAgHFYdzdcnJptzebmPPWsm5uOwB9OK7YQOZzsPubo7SQeeadpGj3HiO6S2txyxG9s8Ivck1J4f8PXfiK7EcCERbgHmbgKPb1PtXrmhaDbaBYpbWylScb5CBuc+pPfjt0r1qGHcrN7HzGZZkqSdOD94PDugW3h+yS3gGWHzO5HLn1Pf8K1Yh6g456jn8qFA4JOR1B79qkVTk8DPoMDmvciklY+EnJzfMxu3JAJ49PU07JBA7eueB/nFIMqykjvyT2NOA+TGM4NWZB98YGRzz2OKl8gFAR8vOeOmfpTApbAC5PXNTogUhRjOCePwpbE2JEiJ+UAdOpq/FHtGeuPbtVRI+hyevSrsJJBHXvgUxE0aL5qkr2yAR3q1EoyCOSD1XmmQQ5Y5I3LzyOamjXkOp5B5yelBTJRzgZUc87T09RViMAAEDv+OKbCg5JJ5xx/OpEAXIBxjoTUk3JERWPPIHIwanJxyOMc89qav3QABgHt2p2Mkkjr2xU3KFbAOSQOe5xj2pPukAgYY88c5pxIJzkduo5NCgAk5/WkxCEHgjGffjjtScbh0pQVVcnAGcc9DnpQxyAByOuRRG/UTEPIwBjuaQcdTknv0p3I5zz2x0pMdyBx0FUFhrZAyBwOTmlBLADGTn9KauRyTj3FPHy8HjrRcB2QAc8dhUTN3I78e1AXGTknPr2/rSEMOScg9u9JWQCkggHnnv2pHIUHdyByQvNG3C9MAdj6Y/8A1U4AgZBPIx05pbMBD8ykEdeeaidSp4ByaeWHYHj1pA+4knr/ADq07ElZwM4PJHOKrSIFyxznOeRVtgRksTjPQ1Eyhge5x0zmqQrFX7+MHPHU8gmqz/dJz8o78nNWtoxwML0BHeq5OCcjI6dc0wIGJZSR+VV3UkEg49xVySJdpzjHGSe1QMpwCcAZ7mpsBTlTgjBA/OvOfiB4eS8t5CFLllJGR1H1H1r0qRM5PftWZqtmLqN1O3AUrn3/AM4qJxujWLaPhbx74f8A7Nv2lAOzO3aBxnNcLcpnIxwO4NfUHxW8G745tiBnHOMde/8AKvm3VdMa3uXTYFA43MeTn8K86cbHs0Kl0ZDAEAsT8xIxTAQDnJ5wOeMetTSR4BJGT3x2qCTK4xjGecGoO9MkRzAN6sS4xhj1NereA/GAvoltpnUXEYwVLckeuK8kjzzk8Z7c1asb6SwnWeJmWQHIPris5xUlY6aNV05KSPoQ3G10lU98V1mhX5aMByASOma8t8K+J01y12uwWYcsvQ5rstLuhHIATnB4PrXmVKbeh9Vh6yklJHcM4xkZIq3BICMjt2rFtLkuuOv1rStcKp6kkVxuLR6kZXNeyl3EkHGDWnbP8w4zWJpzFRyc/wBa14X24zxk8Vzz1OtPQ2LeQE471owmsWKXac5zmta0cPgZ5rK3c1S0uaEa9M1dYYjUE8AZyKppwuO9WoSSBk8DpmrQrl23AVQR+dWI3ImCHGTz0qsjdAccelSSZdFJ6r71roTvubEShMcZHc9q04ZolCkZBxhsDJz7Vz9pcHaQSSDxzVtbgqMgflWkavLsYSg+pu291tG0Abz3NOn1BbNwhJJIzjr+fpWGl6CuD1B7VE91ljyck87jmtVXdhezuzWmvTO4YkgDtnmqN5cmWXA4A9eaq/aNwGDQZgBng49a5Jyk3qXyqOwrsVBJPTpVZ5A2CBzTJZGfjOB6CoiwUHmsWymtNSTdg8HrTJG4PNQbzu4Ix71HPNx1qbkodcS7UIzWXNdFcgHj2pLy72KSxwPrWM2ppIGIPQ4pKLbuJlma6z3rMu7gAkk4xUNxeAKSp57ZrGvNR3ZOce2a3jEwluTXN7jL5OfSufv9SGT81Q3+oliVB/8Ar1WtLNrpsv8Ad9DXRFdznd27EKxyahJxkJ6+taUNqtsmAvPsKtxQBAEjXnoABW1pmiFMSynJI6dhWUqjWiBQ5XqZljpWwGWQfMfXsKZeqQpA6eldBdR9scD0rHuk4AI5HeudTbZvy9zmb5MK2etc1er5cqP3DAg9cV1eofNkdCa5rVItowQBj1rvovXU4qsFJWZ634O8XaiunQZmwQgXAwc8e4rpo/EF9M2TNjPYDpXm/gn99aoM9ABiu8srElw4BJx0619VSs4o8f6hh278pttqd2bbeJSSF7HGaz4fFl2iBnkOQ3IHGR6fWpFJih29xnKnpisue3QqxwR6jFdXKiHl9F/ZNq18euWIcnCng9eK0rjx7FZwRySchiR16H354rzmWCKLIEpG7nJPSqGtSCXRpoWkVmAyhB6Go5bHPLK6HQ9v0fxFbavEHVwjHPB7fjWwrbgMgZ74A5r5u+FXiG+vb7yAzHY207Vweo79xzXv+l3bFhHKfnI4J6ms0+583isG6LbjsaAUMQMEA/dz3p20Ko46enAz70M2Mk5x654oBJyM8A8Y5rePY8vYRsBCCAD/ALIoRQSeeMfXj+tAzsIJO48cjFJGCqg5wTwecCk0Ahb5mGOM456Up7jHtxnilUDkgYHsKaG3jIJyD0IIzSsSJkbScjHOSaODnHb3yaRG4JxnnAGcA0o+XqagQE9Tim4wCBgnPJFKCWU+uegpCCQT0IzyABQUhg6jJwOhz3/Gk3ANjOR0wDTgM855+maTqQScY4oAa2RwSMA9u/pTATyDwPVelO3ZHJB7Z6Ui9AB09Qad7E7iNnAOOB6jpSK54+Q444JoYHvlsd+/+f8AGkXC7cEbfcc0AK3GTnI56d6YOcccAenP1obDMTk54/Dk/wCfwoI+XJHv6UhCsNx9B0xzRwowTSYHboOaaRnIx7kGgYDK5O4jsc8ev5ikbDYAPI/hPWlPzIRjBHYdDTHLOQBxjmgHoJwxOBgg9Ov5U1txUlMqex6j8qcUJIySDTXU9QcHsccD8Km4DCPmwQSc8E96R8t07dqeF2g4Iwe3QUx/mUgNwOBkZx7YphuMUd/Tg9f5UpGVbLHGSMkj+tHzDPTbjp70xvnwoyDnr2x6UwHZxgkYzwDTW+9g5OOnvTdgLHAGOAT0596CC7gYGMZzj/PvUCFBzkk8Acn1phGTxu44znmjjcQDyOO/+e9GNoIAzjqe9LUYnmZOASSPxpQB0APHXk0rkqoAOzbnblQCDTFOGcHLBjnB4qgEYkFu3GM44HvRj5TkYAxjnrQxADHG09Oc5/nTC+4Ac59Op/OhkjBtJUnOTyAR0NObpg45POM9fxoBCnAXg9T3zTScYIXJzjjt70FEeOQCc5GByc/54FK2VChhwf4gP6UuPmUkEYOPY018gsOcjsaAFbIzg8HB/wAelIuGUEHJB7jOaVenBDe545ozg4wAPUUXADxkg4z69qV32gjIBxu+b0oAIYjHAPUevWgZXLBiTnHPp/kmptcpERz2I+bjIP8AX8KaMhTgcdw3H4e1OK7GODk4HIPbqKRAeSQOpx3p7Ba4AjPHHqo9aApbbkAnPQnBpSMDPOAeoBx3prrkgAMAcDr+lJisIwypIblSRzwKNy7icEY+Unn/APVTtoHJIx7dKQJuIBHJ9OlILDG+ZCQFYE9Dz9OvPakAwWAwCOeMUoRU3AZwccjjNKhIbBOR24P86AQjDgYBB6Mc0nCsDyoAAH5dP0pwcbMAkgHIyuAD7UzzDkgE5P1pdS9hC52gDBY4xnjP+eaFO5gxJAxwCMYpCx9AAOpHf/PFIowueCQep6E8/rQwuK5ZfmYDAxkluR+dR8swXJ246Z4+lOyEUhQQCcnPJHsMcVGxzgsQ3HJ9aLjFOEyQAeTyD29KbvDZOM/jwKazcjPTtg55oLZYDDcgnJ/lRcgsFRtDoVZevHT8Kfu3KRgORzjbx6Z/WowwY53HPYFcED60gJcAkDA54BOPxrI6CQRHuw39cAcUKjJkAluc7SAM0mzYTsGCeuTzT1TLEEnOeh459KaAAyu5JIz2BpWAchTgEHOR39s/hTCQVAc8Z9cjP0pUcB8Ag4xwfWkQ2S4Hfpz1H+cim7BHng4HPTOaVQdnLB+M5xjHpmgjKAuCCBnkc00ICgUgkkhumc4pz54JYZxjgkD/AOvSbC2ARnjODzSM4QHHyA/ypsNh4OVBHGOcjkAetGVBwRyTgEc9B3pAdioQQADgAjk//Wp+xiApOCOeOpFFxAMrkkZPXnmlCl2BIAxnkAEig4AULkYznLfjQpDKQCPxGaQwjQbt5G/sCy9PrUmA2CDgfTr+NNB2gDBz1yeAKTadwK9f5H3pobJCpb6j+9nk0M4D5YkDBOcYA9v8+lMZiuOdxJ6inkgDtzySaq1xAy7gCBn3IoAyADkN79B749acpGcnjnjH/wBehPnlIxx6UMQnLZyep4IPWpQnPJOT6dKjIAyQFJPU5wc0IcHAA/ShOwDgMkAjDKMjI7UAAhsHocHHb/OaUKOcIMKPw/8A100ZLYHfjJ74ochMcocHqAB2A7UCRSSCRnrjOePp6U/ZjoP1zTCdyEEcE46dR/SmGo5BzjqCeCRn1p4cEFc7Seo4OaiJGwAZGO5qVQNuDg9vrVJDEVQuCGJzwCe4oxkZJGPQkcUoUxqRgAdfqaQHLcjt37UWJYrKdoAIAJ7cEUoQ7QwOQcdeOaRicg5wD0GOv+eKdncckcnp9KNhAARgjGBkZI7HnFAxgHbnPb1pGAAJHv25OPb8aexwcD8v89O1K9xCEDgdeMYJweKTOMBuCewNODYIIBBxzkU3aGVQAR684p2DyHFdigggn0I60uSzjOMD25oIHcDcfTnmlQbWwOTjpQx+Qu0ouQWA6cAZpMY52EAeo5p3SQjn8e9IVO4kHJHryQe1AmKCMnIJB5z0NOzg5wOKYOTnoB3FDHGQSSPu4/z1qguNV8Ek+vYU5QQTwSTzn1puTjOMew60Mw2gAAnnAoJHgblGeTnnPNIMrg5yemfX/P8AShX4YAHvzil34TIOTn0oAcwK4IOOfzpcYz0AprNtAIHBOPxoJ4Azgeg5osFx56A+p70ioACR0H8JGaaW3SDC89yKcoJfOevHI/rVWFfUUYOcdOOMc0oHPBIPcZzSKAynA5PXtQ2VYg8noOf8+1SUPkIyQD1NInYjuD1pTjBPQ/SmxkKSAcY9+KrYB3LE8jHqR3p2QPcnn8frSAgdOfXPNIpDKCTyc89OPwqRWHIuQcDj3yOM0dDz09hTuS2M5645/lTd+enB9fSqCwpBHOQB7ilxtGSe2TikPYE8Du3FK2OQQCPfv6UCY3nIBOT3I9aQ84yecdBS4A64/LNIw6ZAIz3oIuSlsIASSM9M0wtxwv09qTk5JHOfX+dKhDIRjHPHGKSLQmSuBk5PPvSMocEAEjrgdaNvI9uN2eadnGRzx69TQyWNUlgcdjyTSZz8hAGPxBp+OCTk49BTWAOMnHHXFCGhyjgjpioXccnGQM5x1qXPJ7Y9a5/xNqy6bZu69QOc96TZZleMPF0emR+VG4LnsTz+IrhreO5vzJeyI+5jxuAIA/lVUNLr2pFzypOSe2K66PTPKtiCMDoOORWSd2ergcP7R88jkLtHDkhTyOuearW+GyGYFgQfStPWVFoGGeny/N1/OsuPkgEc/XrUyR7yjZ6Gny4Bx91uMc5/zzWhLKJI1K8cc8VTtkIhIGOnUCliZkXaCQenBqoOx6mHRJDw5JGM1oRsM7vT1rNXKnrzVhZCFJ647CtWd/KcL8VAXtUI5wecda4Hw/IRcBQa9B+I5VtNbH3up7V5rojhbgHvnqK8quYygrnpOlvyoI/KuosxlRjtXJaSxKqQeM4rqbJyqgfzryJy1NIRJ9Q0aLUoSGUbiOuOa8817wrJZSsUBwCSGAr1W1YMPei+0xL2HBHUfrWcajTNeWx4grNExB65wc9asJJyCRwfWuq1/wAHtCxkjX3rlZYHtnKuCB6iumM1JBYtrJjHoKv2N40eMnn371lRv8oGKlVjgY6e1JpMa0OutNQ8wYJ/Wtu1uR5YINcDbXRiYE8j8sVvadqRAAB5NYTjobRkludjBODV2KXOR1rn7W7DAGtOCTOCprkcbM6U7o2IpBkYHNW43HBzyO1ZkT9DVmGYDGT3xU8ti9tTdtbghQpBPf1q8srEAKcZGMg9Kw4Zx2q0tx0zVIpO5rGbA68Z71Gx6nsfSqQuAQMmnm4LKBnp2FS2NNlhpB0I6+pxmh5BtIA7VW8wEdqY84UHmpNdxZSM+9Z1y4xgn6VLJOCDz+NUJ5QckdBVWC9itcv156VQkbPNTXEnJ5qo78E01uJtkTuVBBPJ5qu05wRn86WeUKpOOayLq+VFOTz79q6IxuzJuxLdXojBwawL7UMk55PpUF5qRbIU/NWVNOSQCSSetdkKdtzmnIlkvDkjPNbnhbwpc67i5lcpZhipwMF8Z4B7fWuTkJU7x0HevavA1t5HhiwRsR5QOw9SxJ/rXq4alGctT5bNMbKlDlp6Nmlp+nw6baxx2sPlQqu0qO/uffrmtJSSASDjB6/pUDhklBA3I3BGOnvTkAVigOADuxjpXupJKyPhZSbd2TjAOM8Hv7UqOck8gBtoxnB/zimZDMQMg7RnC4x6fWpAucAnafbsaDO4qnKjOc4zn0x60/cO3qOuBnjjNIrEA7uOx+bOacDs4GByPr2/+vQriJI1OCBgkEHIHWpgm7JIwT7AGmpuGMHj1FWI1AByeQQPrmr6Esl2kZIPy5q3HGcDBAJ9ajijDZOORx/n1qxGhLEYPTP1FFxE0YKqCf7uMjtVqCLKgA8DnB49ahjIUEE8+h9KtW/XOSN2OhpBuSxE4ypHXsalVSACQCfrTY/nOSOPbtU6AnJ6j86hvUaAADBye/brUmMDg8ewoUDcCeMZH4/5zShd2AcZI9ah36FDQMA9jx9aUKOePwpTzktzn1NJkkdOf601sIUgFTkY5zyaDzwcYz39KUnA5IpGIPOenU0DE5yAD0/CggN1PPtSFgOcjg8fSnEnOR9R9KNgG7VA4Gfxpn3cnOcn8qkPIIPXI6etRHJOAcY49aYrAWI5znB6kf55odhzgYJweO/Hahicd8Dn3FN9DnkdDnvQkTcCoHfr0xTiCRx0B5zTWXqAOooz1xzjpimxrQap+dhjngjuDSAjHAGew707A5UnGD6U5gAvzdcc8UCtchmXK5JXAPp1qGRQ2SBtBHpU+c5B6g9D0P4VFJgcHgE9TTQFWRNu5gBnoNx6/wCFQShQQSACOOKtyIOuOfb1quDk4wMY6+tUIrsOMEYGDyO1V8hcgg49RwD+NXJUCgY6deKrOowCMEH8qVwsVZQRnP3f6VDJGHGP5c1adTjAOKiePjgZGO3emNHD+L9AF/bS5XccH5ieK+VviX4POn3MkqxkEMSRjt619qzRbo3Q4yRj5hkflXmHxB8FpqEEpMeQAScYINc9SPMjpozcWfEtxHguoBwpwcDHNZ7A7gM9O2OMd673xr4Xk0a7kIQvFuJ5GP8AP/1q4mReeQeDjAP+e9cDVnqe5CSktCtGBuIBBAx0565/KpCckAZxjt60j5AAAwSeuPzppOSAOmPypG2xasNSn064SaCRkdCD0znHOMV614S8WxaxEuXCzqcMhPINeN8kgZz6Z4qe0uZbSaOaKR1KkEFWPH5VlKNztw9aVJ36H1JpGpLJkA89PpXS2k4OABmvC/B3jmKd1guH8mZuCzDAY/06V6lousCXawYEH3rza0H0PqcPiVUWh20T7NuBx04FaglAQEckDoawLe8WRcg/rWjbSeYpOfzrz3FnrxdzUguhJjaeD69jWxbuVUkHgVzlpEEJK5yTnntW9YSoWZGJA24GBnntn2rFxuzdOyNm2nDrgjk960oB6dKwo9sOPfvV6zuG3kDaR3J68Utir32Ng9AcUvmEDk5FQCcZHT8aVnPB7elU9VoTctpJjvUq3QB46+9UfMDd8fSkMpQjBGKizTE3cvG4AYEEYNVLm/KPkDgfpUXngdTk1WlJlbkVoVG3U0oLsSgHkfWpJLkrgD1rNikCKRmn+eOpNSwlJPYtNMTxnvTHlFV3uORzUT3G3rjHasrGfqWTLgDnp1xVSefGcHiopLwbTyKyb7VFXIBwauMbuxEnZlPXbx2UqDwDzg1kxyrBGSSMnqe9R3+pLg85rn7vVCMgfzrqSsrGUpaWRo3mphcjcQPY9awri6adiFJwagd5bpgACc/lWlY2BABbqPaqclFGa1ILTTy/Ljr61sQW5bbHEmT3I7VbsNKku+EGB6mut07Q4rKMZQbjya5ZVtzVRRlaXoawgO4y1abARggDitDygOgGKrzR4BOK5Oa71G433Me4XcTkVi3425Het66yMnPFYV7h93qKuLM2mtjm7ofOSQT9Otc5rA3BgRiumvwV6VzGpYXOT3zXfS3uzjml1Ot+G0yPAUBI2noRXtXhy2jnbBAIIx07elfP3w1v/wDiZywM/wB48AnqK+g/CmAUIP519bhfeijmtZ2RPrujLbh3jQElcYHGR2Fc5cWpkt2I5bbXqdxbJcwgHB+tclquk/ZdxXp9eMV6vJ1Hy6XPKtUMZVwwKsOoK8GvPPF+qRWVi4SVhI7BEVTyWPSvSfG81ppVpLPKxQrnoetea/DbwtdeP/FA1CaFjp0bZjUjqc989+M1yTWtkErWuz0z4N+B73S9IS9uQBNLhiMHJBya9ZhDxlWI5yRk8EdqtaPZCxtEiCBVUbc45/CrVzC2QcZGME4yaPZ6Hj1qfMncdGc4IAyRjPenZ+VuRye3aqsLkNtYYz0561ZbHJPQjBx/KlsfEV6fs5tCsQVGSc+wpTIOQBxnuKZ2wDz+NDMcEnkelUnfU5rg2BwBtz1xxmk2lV5GFPYGm7sgYPfIGODS7wpXgkkdcAnFTJ3Ac2UwT2OeBmm5PGevbFI/HJH5daDnaccH1NStAEyQSATj+lGeWJPPTmm8YOeT7GmEZI9MA8inYB+8bck+9I0mQMcZHUVG3GAD174p2Qu0E5PXnuM9f5VNrhcbvO8A9F4wf88UwELgDj27CkfIkPHXuPWjcMjIx6ZoEKGw2COD69qcX6kgYHr2pmDjnGQcj3pGBJwMAetAai+YuzccEe39Kbv4ABOMHlqacLnPP1OMmggkDAI96BbjgxUcZwaAwOSMAn070whlABIIxuOG5z9KQnYoI3HJ6Y6n39O1BS0HhcsWBbjjH0pGBI4HXngZpu8jIJHHamsVH3uM84UdKQMevzZGc544PSo9/JABb6d6VWOeDgnv1/OkYgEEnBHX6UhIQKNwJGAOBTWGF5PPoOfr+FPVhgkk7e3FQyMUXIOSOMYoDYQkAEEYzwG/Cl4wBjgnGaiHJOBxnr709GOACCPcCqFcRmPUnaSDkFv88U7+AEH8KZjYxwRgYyD0+lKzA5wMH9aLAxgYd/zz1NBByQensf8AA0gXqAcg9AFOevvQqMwBGNuc5A5NJghT8yDIA7Yz2pshOwYHI5yRwacxHOQME9PWkyO3QUihhyw3DkmkYHbkDcR0wSKXBGDnjOKCD0BPPpxQIaRjngAdcdKNhUMCF5/E4pM4UDBwD36ml3AZbOQTxj/PSgBDjdnB6/e9KilHUgcnoc96e5OcgnA7jp/npTf4uMYzgd8D2oGGQVJA/QUgPyHdn3JOAfagAhMADOO+c0HO7cTk+65P1B/+tUNgLglTgHd0yf8AH0o2CMkAHPPQ8ZpHAUAEHJzwvp60gjYrjIUYHbofzqbjsIWJXGcAdBzjHr9KZng5Jwe/rQVLSbSBjvxkn0/Kl6HPzc+p/wAK0C4hYrk4OAO9DHsOnB5HNBUhvTIx83r9KGBJP8RAA5z/AI1IaiHBJwOR244pMAAkEABvXGKGwNoIBBOAfQ0BSGALZA96BoXOOSCM993OffNNKDAI6qMZ/wA/jTlU4ABIGOGxk/rTHJwQx3jpkLgUrlWQiPlQMjAHbgcUpACEcbR6VGQOCeo744/LtTwCHIJyM9AeaYhOpOAMDOQOCT/kU376qMbSBjbu5x9cUwk7QCOVbByO/Y4pGZxgKck8c5wCaQh29QoJAbaOSTjmo+2BznnIHrRnzACDknvSLIqqQRgntt5NTsUhpXjCnA6468fSk+ZlIyAO47gfrQ+AME/MTwB1wf8AJo3gKcodwxtG3gfTH4VVhWLCvuHzD5/XoD/n1p5jOQAMgEDI4HvxTQMgEooyMj2OOlK7qGUqCAeMcj+lZM3RIw2YG5VyR15zjqKTdsOWBI6/Kcc/4UcgsWIZlxyeAKX7uBgbTzk8E/gaQDGQb1K4x645P404YIxkZ44Iwcf/AFqXgMBtbHZuo+lOU7QMk9etNkDlxxjPI6f55prKpy3TjhSe9KueQSSfXByaEJbPUEc88c0kBIckKxHQ9+tIyHaXLEA8ZLdaR/kwwJJJwQTx7UpLKqIEwB06nHrV2BjGBKIAM47k9vXpUnQbT8w6g9FAxTdq7Mjgjg9s07Hz8YyOnHOaYhy4JGeo6Nj/AOvQucYMhYHBJDe/pQoVNwUZI6kH9KcF+UjBA6kUtGA5fnIGSO/T/HmnN0ByACcdajQlgCABnpngH3qTlXAzjPXng0rDGMPmHrjrTw22PJODnbzjrn/9VI/yEEDJ6YHT9aC+QuRnPbsfrTW5Ibicg5DHilQgMADg+oPUUc4AIx64PFOOM4GOe4q7gIcNjJ4J6+mcf4Cl4Rsnp0P9KMgEAgHnrjilZTwRjI6GlYAC/Nxn2GeKThWycADqTnj/AD+FOyvAYYZcnOefy/Chl2k4+UZ49/1pAG3AAzyR1FGSSQDjAPBHWl5KnOOvUdxTcdMZI6Db2FUhMUKd3U4PXHBqSNypc4HPC5poAU4J5xnn09aUHgMR8+Bk84zTuIlIJjIJ5wd2OfoaZw4AHGR1HUUKcoQGI9QDilwBkA9OcY/+v0p3ANu7AySOwHOaRCcFSRkHA4zmgrhc55yeB/Snqm3GeT7HOKV7iEZenAx3zxSk5znr7jH+e9AI6Drnk+1JnGT2B6ntSsA5crgk4JOOB1pWHUY5HJIpqBVOCOAf8mlLBSff05xVXAUDOMjnOQQMilCncDnlhgfhSEZXAPX2Ipw4Ug9R1B/wouCBRsLbgCAcjNKTknA6HpTQvQE9f73OKAeQcfUdxQlcTHoQ4JzhueFzn3pNjYJz8wPr2z+lLG23dg7iaGw44baRzkc/5FUIRvl5IOc9zSSAhOCCuSfXFEgODk8Hv0oHPIBx228UtQeo1ANoIOTk9uRT0wSM8++aRgQpDgZznnvSoBkkjOD360yRzYwc8n6YpuCMEDAzjg5oCAZBGB144xSuCSoOCS3FMLBsJ6kDPFPycgdh780wgnbzjB9OKWNSrtyOT0P9KQxQAXJIBz14GRT0+VgAAABwTTTyD8vK9hS5BJxzz25oGKRsXJ/HvSrg5IxkmkYgqAeecAqRSkBMjILdQSKEK+ojZLAnPTFO52ZxxxnI4ppPysew5yOlOx8uMAD3707DDPOR1DHqMYNOwQAEGCOxPGKYnG48Z6Z79KEzsIOTz1IximIc5CqAWGD6jpSgAscnkdvWkCldvr245zQAQSAc9/l5oGKV2nBx15IpCBgAr15H1oyM4PQ8YPSjaeQw6frQRYUL1O4nPHrzSbSMqRkdjn86XaOoHA7Z4pMckc8DnIoKsNYZA6Htz3p2OmDx0/GmnJYAEg+/BoZflyWBBPHHJosQ0DEk9TheoFBJ5I/lmlJ25GcH0HNRswQEOQeOhH50tgsQX17HawO7nAUE15D4o1mTVb8or5AOOGyM9hXSeP8AxEsURhikO7HRTg1x3h2wN5ciWQ5VeRjgZrJyu7HRRpupNJHUeE9IEEK7lDFh8xNdDNEFRk7A8elP0208uFSRzwen+farVzHkMTgZ7ir5bo+zpU1Tioo898Q2pdiSCQD2OCBWFBHsfGcgdAa7PX4QEfBOT09q4/yWXIBwQ3IHX/CspLU2saunksxIHBGOeBUlzAIpBIDgHggVTt3ZWyCCeBz2rZCCa3IK5BFGxvTbTM3IyBg+1OL44zUTnynIIwF65rL1XV4rKBpXkVQO7MBTcla56fNoc98SplOliIMN7tjAPOK8/wBPi8uUAdferer6o+tao0hYlEJVRnj3NJDAUulBH1B7V5laSZzSd3odhos5UAE/lXWWbZUEVyOnp+7GPw4rodOuSCATxXkVNdTrpo6O2lIIFbFswZcdaxLchwCBWlaPtABrDY6eVWLU9mlwpDKCPeuU1rwek6s0aAE9xXZxsOKkCBwf60KVtjK2tzxK+0SWwkOVbA9qpqeSCeR2r2XUdCS6jbKg5ritY8HGFnZBkdvWt41O40rnJr83Tp0qZJTF0J4pJ7Kexb5lOD/FjpTRIDjI+tbaMbjY2bHVdqqGPPvXQWF+oAJIz7CuKAwOB+VTQ3UsZGCfxrKUL7FxbR6NDd9GByKuxXSsCD+lcLaa1tUBzz61pQ6sDjDAfjWDg+p0J33O0huVB4qwt2PWuNTVyAPmq2mr56Nk0uWyKW51QuqkF0MDnB+tcwNV29x+dSLqoIHzc1PKXu7HSC7x3qGW7DZ5rDOphhwaadSHHOaXKWnY1HujnH41UkujyM9fWqMmoAjOapTX45+b8q0UBtouT3GGIJqpNeKi5JFZV1qyoCSfzNYV9rTzABDnH8R4rWFK5DmtjW1HWQoIBGK5y71BpSQCSP51TnnLMSWyaiiDTPtQEn1HauuMOU5ZPW44BpGwBz6A1KtsVTc3r0q7BZiJRkDcepNJcjapPJ9M1dzmk2zHuV+Yg8DpkV6F4Q1/+yoIoCGkt+AQOqj2/PpXnN0xYg5wp5yPSruiau1vdLDgmPG4SdM/h616GGdtTyMThVWi0z32CZLqNZEKuh+6e3PT8aWNysaZHKNyenI4rjND1prUBgGeAjLKBk/gPWuxjlju4y8Uu9HXIO7NeypXPiMVhJYeVnsWRlhknORyaeCBgHjn5QKaoIjHAORj69jSjkDkZ4z2ra2h57RKGIySBjpyOlTKFVQRySe3WoVUlcZOAMZxzVhEIVQQSR2PU0kSSxL3zxnAJGM1YRdqlNpAx27U0KOucDIxj2q1FHnBUZ464ziiwmPiwFIAwO4NWYcDIPU5OcfpUWMDGeMdlwRzVqJSqdOg7UiSZMEqQMrjnBqwihclx17dqjjiAYZwSR27e2frVlADuUnjGOOg+lAepIEwAEHBIBA64/rUuCoI5HHGaiQYk4Y4A5qVSAcgZPfIoYDsEjCjtShM53HAHGQfSokyCDkHHGTxRuKyY2nr6jFBVyUZKgA5IHGR0oOSxJznPQ0xuAOST6mm+a6ZIxj3/pUvyE2Shh6k54xigEDOTjGefamK3UA4HajgE9B/OhaiFwGVQRwKNx3ZPb+VAPbHNIDtwQKTvcaEkbGMnj+99Kbv5AUjH97rSsw4J9/QUx+gPr6Hmn0HcViACAB35Pao0UkgE8jpgYpwzucBeM9afkMCRgknPHPNCJEwCeSeO1IzAEAk89/pTtvA5GSaaQBkE8Z6etDGDIeB60oUtgdCOw5oycHr14pobggg8nB9+1JMQxfukkcdemOc1HvBbAIyewNSN3AOSeevT/61Ry8ZAzz3/rWiBsibJYEHnqc9jUUo468j1qYKWYjoT6ioJQRjJ59qQEEilcYOM+1QNlSQRnA4J6Val5YDHBBAzx69qrzDCjIGcH7x60AQT4IwD15x0JqCRPl5b8jmp5VJIPDe9QMCmWIAz1PTPFNAQOByc4UDv3NZ9/ZpcxOjpuz2Hp/WtIrnIPJ6cd6jcBY+RuB4xj+dU0hnhPxN+Hq3ltMUQFCPu45Bz/8AW/lXzD4n8My6RdOpQhRyOMYr791SwS/gcFMkHtXh3xL+HiXcMhRMHk8df88VyVKd9Ud1CvyaM+Siu5iMEEHGcZxjr25pCoGSc47ZFdF4k0CXTrhw68KThSvSufkJVOADkgH2ritY9mLTVyMAkknk4p65ZsfMP9k9AaiMZZc9DgnjsaVM4IPXPP5Y/wAKnzNEydXKcgnrwwOCPyr0vwJ4xuY2WC6JeFRkTAjA+teYIhkfag+Y/dA5B/zxXVJ5WlWgj3Zl6uOmD6VEopo7KE5RknE+idG1mOeNGRgyEZyDnNdHb3J4KnrzXyno/wAQbvw/fIQ++Ath1Y8geo/wr3fwl43tNZtY5I5QGIGUYjIrzKlLsfW0a2yZ6XbXYGMkZ7cVdgutsocN+tczDfhyCD+ArTtXUvnIwfWuRwPUjONrnYwXZeME8H2qxFOoYYYA1hQXKhcA1ZiuuvIrFxJ5+xvC5OQQfyqX7YSD/k1hfbccZpr6kqdTWdh8zZv/AGn0OPpTWuTjANc3JraoQAcmom1pSOD+VCVx7HTC6ByWp4u17GuRbXV55/Wojr+1iMgD607PoTdtHZG5GRg0x7nbkg8Vxx8RjH3ufeoJfEw6bqORivY7KS+AGSaz7rVwgOW/DNchdeKAFwrVj3WvvIDgk5q1EfMdfd6+NpANc7e6+SzANWN59xOMZKipEsyeDyaqyRjzaiS3z3T8Zx6+tJDaPK2SM1ehscYAGPwrYsdIedgqgj6ipc7aCsupSsNOHGByeldPpPhtpyrSqVX0IrX0Tw2kIDuASOea6VIMgBF46VzTk2VvoihbadFZoAi8/SrCxbjycYq/9i2JknmhYcA5GawaZolYz3iA471SnATgfrWnckjOAKy7rAGT0/OlYrUxbzOTgcelYl3HyST17CuhnAOSawb8ck9q1WgpbWOc1ROuK5fUsKhBIGa6m/zycZFczqYBQ/1rupnJJXOe0HW30XxDHKj4GdrDGBivqnwXqMF9YwTQuChUEnPSvjnWC1vdBx616v8AA/x8llef2dduQkrDyyegPpX0WDq2smcjdj6ut7gGMc9BWN4j1GCztZJZyBGozzwAfeoZNYhs7IyyShFUZLH0r598feP9Q+JWunQNCL/ZA22aRMgkZwcV7rqWQrcyM3W7y4+Kni8WNuhXSUfDsCRkcdK+kfBWh22h6ZFaQ2yxIgHQckdua574deALXw/YQxLCPNCgO55JOOSfWvRbe1VUxjI6YPNKnDm1ZlLXToSsAwwq59ec0eXmIDHboRg1OqAKCBgD0oC9ckZHHHrXQ0jmmuhj3EJQgggYJOO9AbeoOeD1/pWhNGHjYBSPY81nL+4YoTgE8ZA61yzjY+ZzCgmudEhyeg4PfPem7TgEDP4U/OVGAcfoTQ3BBzgcggdajTofNtWI2UgjnH40pUg5PP8AtDpSccYBGfU5FJgFjnGM9BxWTViRQSeCeR170jc45I9zxxQPlUnt6H1pGBOOOh6DikA3pwTk+1DZOSOoPQt1HrS5GQAB7jp+tMIK446dP/1U7CeghxuGTyeMHgikx2/yaccFSSOR780xwdmc43DnFAkNYktweOfmDf4UY2uBgY7knoR/OlZi2Rk7hxkikJGVOAQfUcAUig+8B2z2xUYI3Nz0PPpUhJ4JOSRnJGKjfBJBHAPGaBMGwrADcBg42njmmnIbB4wcDJzS9MEEAnvTFbbjJzkbgf8A61AhzHhTk5/P+lNYgqvc57dMe1Lk5Y9j2Hc96QOd2OgHalcv0G56nHQ4odzvwM+nHelyd2COB/FQ3PLYAJ6560iQDDcOO/Sms5bqMDP50jAkkjOPpQMA5JHHXPFUJIbK2EJ7jsR3phUneM5x2PSnMB04GOuOv/16a2C2CCQ3AA5pIoQklTgk7RgECmKACBnkg4x1PrTlBIOenqRTWHQk4/3cikITnqeTnHH/ANel+6Dls+maYoJOcjGe45NOB3E8YB6D3qrCQO5BBBIxxgcE004BJIBY98AGnbhEBnGB74z7VEoKkZPJ/vcYoGOV96kkbv7uRih1JBIIVjjkgnv/APrpRgcDgnj1zQwwwxlW+uBSYxvJY8cD+IHpSgkkALluACOM/lTGxwQeR27im5JGAdoHIx1BqWK4pJySQTjPWkON2SCSMdM8GkOV+6ck/eDAAjrTckNkErj1AP6UCuK77sgrjkAEjrSEA4GDj3bn8aXPQsQfpxj86MrjIJO3sDnP+FK9xoJCD1YZyFx0A+v50hGzBHIPTtmjcMEnheQMdv8AGhhycAYNZ7lsD82OSAOvbNJLnqDgY+72oYjOQ3HYGkyQCSN3uD/SnYkaCJFxjOecgc0h+Uk569iOv0pELKS3UrzgdCKeuRsDHeWXOV4A9qtANGBhck8ZJHf8aZI+ApHzsCML05/pUhkBIBPvjPSmnvkDOOCT7nvikWtBjAqwBIBb35P1oZ8cHgeoIwTTACuCQFB7qf509CXBIIx2PAyKzbYhcdQAMgdMZz+VNkyMAYxkBQP0zTn4blCVB5I5FMxvUkDj1A4IFFx3GjG4EckcleeBTemRg4Y8j0oZdy5xuwegPSlbJJBAH+zirTuAi424UkgADLHjt6UzGzBJyQccDHIpzcnBzjGc5xn86jO45wWK84A70agNzvyCwHZcDn/PNJuwpBJAI5IGc0rIQRgEgHv/AJz7U2QgM3HXqB17CoYhGGRkHn7uRTQuGJOGOMHbnOO2RTjwwQMu3GMA8k+v04NIPlwwORxihNj8iyFAzkBgcYBHNOyHX5ScZ6sD+QpQS68HknAPvQo2oQQAQOnJzUXNkKWyNijnBYj2oHDFgxIPG5ucfSnIB1AAJ6hh0qEZiMikAn0Ufd/E9aYmTEA4KkqD3PcU4nZtJIYj73B/Cmqd4HykHpz6eo/KnqoGMc459aTAGRWYZBIVug4BoO6Nu5wMEAnH4CldQVLA5yRggYPNOChhjeuc/U/pTQhWbEYYg5HNKpyuOOOvQmmIGwBjI7jbj/P/ANenno2SeR61VwsIvyKc5BHB2ng1IGAYkr8pxkAk8n6fjSBgq8AcdcjtRkKoAyFJ6Hj6UbgKQgIAGB2AHA/GnEYUjjB7UnDAknYB82fUev4cU4EMC20ge5yaEhCRjbGQGYccA5wKcWbaR1I/CmpIAwAHr1608qq4IBz1wetNhqNcAbfnGeuRSnc7YJAA45GMUbs4HAH+y3Q+1KSEPGDj+6egoCwrHYxJGVx0J/OlbO1Wzyp+nFI6gYJHGOAKXOcttI4/KrAHT5Q5JxnpgA5xQ4LSgHGQKAehAOTxkU7ORjOMD0xk/X8qmxLGj74zxjnjjFOlwSwJOD29KOWIOQCOOP1/GhiMZVtyn8x+FFgtpYTPzcnI9BThhg2Oe1NXuAeenPB/+vT1JXGevTjrTWhNgY7xnHbuOlOVztG4DJ4wOlNOdpPBGccUEZAJHGKGNaEhXcmCeSPr/wDqpRgR5AJx2PWkOVjBH3h69ajT5Bw2epOeDTQMf8xjIfqR90kUqfK+RgEdsdqaM9cgAetKMspGSQOcZ/lTRFx4xgAH5Qc5Awc+/Whhxz0/P+VJvBAAAJx69RSA/Lg84/WgaFOCT0PuBk/l3pS2c5xk+nYUzOGwCcjvjpk1IijIJ6dM0ytw3jHULnGDnI//AF08HZkkFR0IPf3pAMckgDv6Uq54ycHGOB27UtBWsCgAgkcZzwfbpzShdzHB47cUgYKQCe2M44NO3APnPTimh6DGwhOSCPU/596k2DbkDr/n/GmkbiD1zxkjpSkjcQTlRyRnpQKw4FzGQRlTwaYwIwBj0yev/wBenAkDJB700nYOMADtn86BNDn+6QRn1yM/SkUYX+nSlHzYJGCp606HOGyOB04piEYfKSDgj8c0p5AIBx6nFNYYXGCaVMuoUjAB5B6UACsVGMZAPGB+lKFzycc+tA5IBHHbjgUrnaoJOBnsKADvx6dOn5UwAjAyTj1pfNODj5c9MHORTolzwxJPrngUADLuABPA565pwBPPf+lJgA9sdgOtCEqADyD+dO6E0IoOSCMeu0U9FK4DHk/w9MDtUZIB6EkHoO4qRgFcNjpjOKAQAYVhnB4GB2ppG3JzyfXoKUkqQQM44xik9yOfUDmmMc3QA44Pf1/xoYngYPXkGkXOAucY46Zp+cggscj060CE24xjj170Eg9SSB15waPMODg5KjGOgJpdvfIyfSgGGQ2Seh/Sk4OcnBB6D/PSkHyk85J4PpSAAHk/iaAFwFIBHJPGecUuBwQOOvI7Uo9QOPc96ax5AOfTnvSYWDJ2nnr0OKw/Emprptk5J+YAke9bEsnlLknAAxzXl/xA14zBoUIyRjAPXr/hUt2LSuchqmovq96CpZy2eByR2rtvDWli2iRAuSF5XHeuP8Nae01wHYEkEAbvWvStHsWiBB69iKmKu7nu4Chb32a8CFQMgE5546GnyIXGCOO9TW0fygqDz39ae6Fcg9CPWulKx76Whyeu22EcnrjqfWuJkiOSAM4z1r0LWoA8bAEk+5yf1rirqMrKQRyOP8/lWEjWKuivCAWB962rHkAHBBrHj4OD271o2jnIGfrWRolYi8RaZPLYvLaELPtwM96+f9buL57uVL528xGIZCeAfTFfT8AEnCkgEYNeY/FDwX5yte26EnndgdcVhNNI1TurHkuigtJkg5J5BroJrYpJHKBweDWFpMLRzZbjJ7mur+z+Za7geewrzZ36lQhZ6mtpQ3KpHT2reggBweh9q5XRL8LMISCGHauxtBuUAV51Tc9CJetJvLIBrat5EkXBGPfNY6xZAzVqBGi5BYg+vauVvudNro10JVgScj2q5DKBwTis+3kPQ1aRMtkHj1FR6C5dNTSDArjHPpUUtmsq4YA/WkjYjjNW0IyBmmtyXG6OY1XwrHcKSq4+grjNU8ItEThWXn6V6/gNwRnNVrjTopwQygj2rRScdjNM8Nn0ue34AJAquJvJbZINp7Z7163qHhUHLIu4DtXMX/hVZCQ0eCPato1O5S3ORDBjgDFP5TABIA6VpXPhG5UsYXyB0GM1lNZX9o5SSMsoP3sYrXmTNE+xMtxImMMT9TT1vpUzgnmqSXmch43Qg4O5cYpy3EbHAbn09KehaZoLrDqACaemsvnOazxIjDqPwo3pyCQDSSQ13NQa+wznqKQ+IQODmskhAahkniUkk1TigTZqyeIGkJABFVpNVnbjdgVnNdLg7e3pUfmtLyFK/UYpqKKT1LEtxvyXYn8aqPMAcjml8h5DyD+eKtW+mlyAF/GtdiZFKKF7h8AYBNb9nYrbRkEDcepqW3sxbgcc1Ox+U0uc5mytIo9fzqhcs20jtV+TAByao3KBgTngU07iOfvsk8Eggk9ajtWCSZccHAYjqKddHMxweB69Kr7irqAOrDOfSvRo7XMZaHpfhm9MUaQSAnPKsOhH+NdrbxvZxmdFykh+dQf1Arzrw0wkREIyc/Kw6g16To9yDEIZB84+UivQhKxwYnDRr02mjehlEkMTA8EcHOM05lOMA4z0ycA/0rMh3WExJfMDMDwOEOev+P0rVCk7W3cHoCc4/Gu2E+ZH5/iaEqE+WRYSMDBGcgdB0qXaCWDAYI6HnPrTcmMYPUfl9anXBwOQcgn/AD+daHC30JURjswcANyCOo9uf51djB2qpXqfY8VEDhxg88YI61ZB+cYBOOfQ07kXHxxgsc5yOuasxgrkgYwOQKairuBAwcAdOlWIhtcHpnuKi2orhBxKwPII+XirMCDYcnr6jg1GifPkDHbn0qVWwSABgds9KoQ5cgn+E+oFPDEkZOMfjTQcsOSTn605cYB6ew71m9xp3EZQqkkZB9KUgNgA/gaeTzg4yR0pGABGQOeOapWGN2k4549qcQCTjnHb0oA2E5z/AIUqgrnHXoCfSlcLDFy3BHDduwpxPBHX/axxRxtI/H3peBweMDHvSvqAzJHGTnOckYo3HbgAkgfXFO2jIJ4Hp2pM7l9P1waL3EhvJXbnGf8AOKQgcZxjGCvUU/rjJ69Mjmmt8jYHJ6e9MbFJG0YOT0wODTVwD3Gf0pFIAy3J9c8HFJHlsnAwevtQ9BXHquMDBxj8hSjIGCMAdz0po45APHFK2BkgjB9e9SMazZyO+R9aY8m1kzyG4wD3p3JzxgD14o4UYz+lFuwmNJC56ZOR8x7ikAGckHnGaHO8kkAY7Zo3gEjJyOeT2qrgiFQdrlh0PUcfiKZKoCk85HT1NWDggAHJ9xVeTgE52hepPQU7XGRFDt5IIxxxj6VWljVlAx74PSrA6HnBHUZ4FRPyT2A5x0FSk09QRWaMnJzx9elQyfKCDz1PpViRCoZgeAOgNQ7ckkL1657elaJAVmjO9zuOD/D6H2qEqDnPJB71akU5HUGoZM5wCcn1oGVTHyXxt+vJNY2saWl/BICpz0IIxW64yMADJ7+tV5xwRzn2HGKncaVj5x+I3w3WZZJI06EgYBHvXztr+hS6TcyhkIG7jPFffmsaVFeRsGQMSDz0Oa8J+Jnw4RlllCBflOGNc1WHVHpUK1rJny0ybWBGc9TjPahfmJIBBzjBrU1vT2068aASmQKx5IJ5x69zzVO1gd5kHJLMAMDvmuI9eCudn8LvBw13Vnll3GKEArxwWOf5A5rr/Gnwi1O3tWubZPOiUZYjOR/jXpfwg8DppWjWjMg3su9sDByecGvVb+yjFg0bLkEcj1rRQ5ke/hcOrczPzw1KKSCUq6lSCQcjGD9K6vw1fyQWUDxuylVxw2OQc16b8aPhrZiX7TYKYp2BeUMw2ngdux4rz3wtpH2zT1MYwRxiuCtGyPSpxtI7DR/iNfWpCyuZV9+uPSu60n4m21wFMh8s9cHjFeWnwtcKOAxbHGeKdHoF7GAXRlPtzXnp20Z3RTPd7LxrA6ArKCD6HNaUHjCJurj6ZrwS2NzCoQsygcYrWtTd9RK2PY5zScV0L5rHtj+KYSuQ4J+tVZPEiuOWwfY15ZALtzzLg+xyK0YYbnaMy7j9OKyUEbRnodvJrq5GG4+tM/trg/NXLJYzkcsc/WrUemTHHJI+tXyxtYTk9jZbW8nAJqKXVzkAt+RqtFo0rHIO33NXYfD6HBY5PtUXjEWtirJqTMMBjn2pVknmwMnJ74rdtdDgTkrmr8emxpjCcCodRdBxi27s5yDTJZDlyx+prRi0vZjjn6Vtx2ZJwqEVZj084549z2rNzuW49zIjswoHH51ZisiSMDHvWxa6cZDgLk9MkVt6dogj+aQ7j9OlZuSsTZdDE0/QJJ2XKEDOQT0NdbpumJaqOBkVZhgC4AGAO2Ku26DP0NYttjURYYT0PP1rRhiOOnSol+8SRVxJEUHFUkVsBQeXiq8wTHTn27VM8gwAOBVV1KqSeSetSxoz7ognA6is6fJ4PStCcY4/KqE49DWJRkXhCKR61h3fz8AVt3qFyQB36is+W22jB6+9Ugexzd7DkEf061y+rR7M+oruLyLGeOlcfrybcnFdNJ6nNON0eY+I48bsE555J5rFgv5LJ1lR2V0OQytgjFb/AIlUKrHHIB9653RtFvvEWopY2UJkkkOCegUepr2aF27I4GrM9Gb4peIfHGnW2gWkcjTthHmRv4fU/hmvePhJ8O4PCNku63WW5kALynkk1U+EPwYtPCtjC7L512ygvK4GSfTgdK9r07SEgAwoAA6Yxmvo6NKW8hO79CWxRcAKgBA7davgcEjHHfFKkQUHjAFPdMjIGf1r04rlRMtEImEBJB56Y6e9OIPocjseKa7BVyWAGe9SRKCDgk8n3/8A1U73MNyCaPAOOB9Kyr+36kc45BA710AhXkY6+lUbqIZIP6+tZSjdHHWoqaszGhl3RjA49CKcG5I7Ekg5yKZKnlXDHHBPTHQ08ZBBIIB7HiuFrlPhsTSdKo4sMdQevYetNHoeo7dcU4YKlyTkcAev1oGcjPGc96nc5LDcEkce4pGBGPc85PH/ANepATuOBz2qMJyevXFVawgOFIUdfSm8nA+6Tz1zUh6jHBGcCkJ5GAMjsam7AYyHdyf/AK1QtjkBsiph8oIA+Uenaowu3pnOMZxk0ARjIySDgU7pjg89PrSPlifm46Ef/Wo+8u0847Y6UgEYAHIH5ComJ3DPc81Jz2P4CmDGQCOfrmgQ3YcEH/vnrR5ZIJAJPuadgKDg5ycY9PpSElmOMejZGaLhYZsHUnnPf0/z/KmtjBBGQ35U9h13EdOg7VGOSQRnvxUjBGI5Y8jsDjmiQkYAGBycdD/ng0ryckjkgdx14/8ArUjk4w+Dn5cfz/z700ArjapBHPp6UzZyxJAGc80p5JGR0xx0+tNZuBkbg3ccD8aLCEOcE5B598EUgUYJBIzj0waCBwFwRzkelNLDbxwD1HrQgHOwGACT9OhPvUQclQCCexPanj6ZJ96QqeARg564zTGNzlv73cHOaaMrnAwD29ORxTudm0DnJB9TSHAwDjkcDHT/AApiFxtbeAM88gYz9TURyyYJyOg4yRUkmeDn7oz64qLOcc5PX2qLjHFRt+8T7A4/WnKBGwYJ0H3jyP8APFR7S3BIyD1x/SlzgZOB/tE9/akBGUyNwORnGD0FADAksc4yMjApx5XBIz7jkUOCVzgHB5B/z1oCwDqAcjnn6U0k7sZIODjpikmk2oeRknA2jnJ6Z5qMl1UYGQOWJpdQHbz1JBPJ5GcYoJJyQMEHnBoChsZPTuaQgAAAFPajQdhok3jknr/ezjmkV9sgKkBunY0pZRGCxOB0C9DTBIzphQBxhc9aAsOY+oIx19uKRGKqCc9TnGDTWUhskdTgZHP404KGC9yGzyPzpCHlc4z3PfrTWzkDBx3Ip5wpByOB1PpTfvKMHkjIycf560BYYxAPXgD5sEdfw780OTx9c8d6Ro3PyggA9gP6/wBKTaqoAMg456n9D0oNEKoGAQMD064ozuHIyT0JHNNA3AgnAJ7g5FOdvmGRggDocVDaC4zHzlTnoMcdPp60HBJJ6glh0xS4bgl8k9eecUxW2MxJJ6YJ/wA8U1ZkiZbHOQeuBk0YBJ2jn7pI6fh+tPIypPGFGAAKa2OCScnj0zSaAbtAQ8nAOOc9fWo95QggckbcdamOdo449AKRIuMnGOmSKd7DsV2QkliQu085GOaBE25juyccE9c9h9amaLIGBuVec5z+NM2nIxhQPzBqU2x2IxnGcMMjp0/z9KQEISccnrkZ/GnsgREAI46KemO2M8ikVdu3aclT1UE5A6Vp0BE4Khd5GMDJz0Hv+lPKoY+QB6Z69MHikWUlsbtoJxx1pRwMZ/8Ar8enQVib7Az8bzuIOMHpx9KB8shIyDju2T9KQIMnH3TzyaAcsQRyQOo6H2pkseoXcCRz6huTSqC+ApXHYntTGzvABzjnr0qU4ZicYB7DNJhcRfmIOAQrYGTyfw69qkfgZ9wMZ6U3J2jB5Lf5+tO4VN3YDJzSQrC7wyEckDIAGRmgKFBAJzyV56H8abtGCCB6Yz2+tSA7pAByNuavYVhm0MncknHf/HFPyoGHOCCAPmz/AJNRoTtUAdTxkc5qTZuXaowB8vHpTJHbd5DEHrls8n86UZEbAZxn86YDkAc4H41KpwCecn8qB2GJgsCB0POfyp24ngMSDnOKQArwAMn0/wAaeBuwCOg6jGcfWk3cobn1AB9jnP8AnFPHHIwAeMDpQiluOevalAGcY4b1poVhPLCgALjjnLZz+FG35QTyCcEDqP8APtSvk4HOBzlfr3oyCwB655wKtLQLAw5LHPJz/kUKWYlccdiKbg9OCB2xQF3Hk8r/ABelAmh6sAq5XaemMdKTggAnns3XimknABBKk9CMH8qcBuBKnBHPApMloenGQRz04Oc/4U7dyR0B5UH9RTEkLAEFiCPukDn3zRvO7BGBjnnofemGwNjbzyeRx19/pSq+GPBX60M4YAA8EZwSQaaqAYwe/fv9f0oFcl4YHPr3NNjDFSAcZzjHPNJv4JIPy+lOKHGATgZwCO2aNgFAODgEgc4pXwyncFPoT60KSe2QvDdse9KwGDwRmqCwoPADAAjsGzzQ2RGQBkg9RyTTQx2HjGDg59Pb86UqCOgJzn8fqaZQp55yQBzkdfxpyESR5HccU0EqeQeoyRTl6EDjBGMelACkjByQPc/rS8EZwvbGBSNgjOO/OaUgnkEbemB1/wDr0rAAIOCDnPIpwHJweBjAxg0DhMHkAd/T/OKP4SQeOp4oSIegKSCRnjHI7U4KWyCMkkdO1NXJAOMlh1xjmiPLLwMnPfrQmAOwAU9Qcg59B60pA455z6Ypm3ABBC7jyAMd+aVsJnk+nHtTB6DuVzgEA/kRTo8ru9D0pN2cN2IHAHNICTkYP060CHNnDYPHIyBSrJ0HsMnPNJkr1PJ/HApCdzEA5P060DY8ZCkE5HQgD1pGG48jI9D1/So9xUgEFQfQVIw2jOOSMUEjQMEAAYHPHUn6U7JySBgkc7cHFIBwCM9MYNHTkDOB0oAk3YPyj68YxUcJKqVLh8HpjoKUOVJYHBHXnNIm4vnHP4EmgB5HmOcADBOSe1LnAY9Mde+aC/JPfuM801QfXn27UMBxHUHGCaCMgc/MOnagk7sY4I5yaNxwecD0OKd11CwgXjBUEA04MF4IwRxwO1DfKp5wexIzzTUx5akgA9+c9qLjsO4HTn6/zpVXf1OPpUUk8ceAWAx6c/nSLeQAj5xn69aYKL2JBlBgjr3HTFGd3AOCw6EZqq+rW0O3dIpJ4AXnNUpddO8iKIlScjPalc1hRnPRI2GyM7TwQeRxWVqevxWHBPmsBnAHTtVGfUbu4RgAFA44OD/9asaeHvIcP0JZuaVmelRy+TacyLUfHThyogXYOuGOR9OK5S6NpfStLLGXZjwA3Pp2rY1HSPO+dcA+o6GqNrZkXKxlOrZAxjvmk4nqLA046pGpoGmBED+WFzyAMn8812NhahFBGc+u7P6VR0mwc7WPAHXNbEQKHHr+QrWKsjvp01BWSLAb5eOP61FIrHIJBBYlc9qkOcY/rUcgO088+1WbtGRqKhw4zjHtXI6hbfMSB07+orsbkBiCRgA85Fc/fwY6EFaykgjc5hhtkA9f0q/YsMkEjI7VVuo9smeg/nS2zbZAM9aya1N+h0lkwJAGOe/bFW7uyS7ieNwGDDnI4NZ9k4VwQT65Nb1uN+AxyV9R3qWrk3aPn/xx4LfQ9UaWBCbZjnn+A56D2qvYoTCVJr33xB4ch1WydHjDAjj0zXjOqaHJoN40T58sn5S3evNrwcdTupNTRixQC2v0ODz1PpXaaewKAA8+tc1cwCVNwAyo61e0S9PCMMMOOTXkzVzsjZM7O2jDAZ5+tXki+XHas2xkyAc1s25DKBmuNnUloRi2OcgGp4nMZwc1ZCAYFPEQOBjp3rFlII2yvPr1qeN8EDFQ/ZjnKnHt60oJQ4IoQuTW6LccwGCG4qcMGGQM/wBapoofkVNtKqAPyNO7JcLak+e2CR6Cop7KKUZKjnrRv3EknmpVYnkmnczsuhlTaAM7o+npVG50Mt99AfwrqUPB5qQbSCDjn2pJa7iu10OCbwzayklo+fYYqlP4GtZc7VA44yK9JFpAV3NjOegprWERGVUZPQ9K6IyYN2PKpvh7Ew3RuUb+dUpvAIj53lq9am0tAMZ/WqUunjbgDpTlJp6ApNnksvgwp1YnHao/+ESWMcg8+1eozachI4/SqUunqc56j2pe0ZojzoeHUQEFc59RS/2NsGAhIrupLBAckfpVeWGNOQPyrVTZooo5JNHAwSMCrKWQj5GPwrVuQAw44qq7gDGearmbE0U2TCniqk2AOD+VXZXDZAHOahjty7EsOB60XMHEz5Iy446etVbkZjK4xzWzNGEwAKyL/jPpVqRm0zk9QcQy4J6k0yAiTGeue1Y/jO9NpfWYBwGYhvoQcfritbRAs8KleD/OvXoSXKc0k7ne+DITIcsMYPBxXeWgIcE8FehHeuG8KSGLKE9BXdWrbkBUYbsRXWn2NYx01NyxkW/Qo4BIyOmcVbsnEMwt34B+4RyD7cen8qz7d/soEoPXhhit1oIr2EFQVdcEMo5B9a6oNo8LMcJCrHzLccRKYwST+lWUhJI46dM1R026e5Vo5f8AWpwwHT2NaUCcANkbeM+1dHNc/P6tOVOTiyVFwxGCAAPf/ParcakZ2cepIzz/AJxUar0yRjHU9BVlV5AzzVpmKHRIdmQuCOeKsKhBBPGB1pqIyucdTj/P5VMhHJBGOnHNDGKvBBx756U4IQeDx1I9KUEFgCcknAHenqAFwOF68dKnmJsJtIIweOmOmKULhhgdefxpnOCG6eop4B2kk84/OmNaCsC+MkYyOBS5AiJPPruP+RSZA2jIO4duKCSGwGwPU9jSuthCl8gEDjufSlJwuffmkTAGCRgetK2VYAcZ9s0WGIc7Tgcdc0pw2CTgdv8AP5UjZyeep/zmnEDBAPTn6UrDGqVIGNpHr2xRwB7Z7UhXA749utO5OQAfYY/SqENbLYIOMehppUnG7HPAz3pS2e3fGRR64HI9RTB6iMBgfKQPWmbD0HcYp275Rk9zjrn8KbGwZucYHBzzmnuJLUcRkjcMceoNNb7w5Iyemev+f6VKVGQDjkdPSonA4JHI9DipBgM7mBIAx1H60jbckDJA5/ClY5Iz06daaQCQAxzjjjt7UMENRmkXJHGeMj/69Lk5BIGBg8DNHCggDJA4B/rSEkgEgg7ec0IQxQVLEjJPRT2pGUHkN83qPUcU92UqSDyfX/P0pmSQu08epOcU7juV5ECkkE46hR/9eonO5mJOSB24xVp0BGAMjpzx+VVnjAXGAD7d6BEMmOACPbPc1CyhXOSQPzqw6jJGMn8qgZTk5IPXPXpnj9Kooryr8xyMA+1V5kzjJAPULnPH0q1KQMAjnnk8gdqg2PGAGYsenTr/AJxS9Rorug3DOCQDnjnHtVeZRuAA5HNXJh94EnPTjiq9wrBVYHjPOPShWKKVwyhBgAEcZPpXiPxh8Upa2ksKOOhPTJzXrHivVU0+ycF0EmOgOD+FfNHjfw3rfjG/BtkBiYnDckn1OPTp6VhUemh34ehKbvY8R1a4e8vCzktkk5NdZ8KfC8mveJoQFzBbgPICM9c4x2zkU6/+HUumTiCeXMueQvQema98+C3gVdD0pdybppW3uxHUnt+HSuJK7PqKFBtq+x6X4W0gW1qileR26Ve1NeSCcKoJJzxW/p9isFu2RjjFcz4jkMEUnOA3XjqK6WrI+jpRseAfGPWY7HTbiQnBIYLkdzXmnwvlU6aisMEsc5OT9Se5PU1p/Hi/Eyx24zhmLbRyMc/1rC+GDA2zIGJYP3GMdOP5V5WIlozemrzsesWcIYjIGQfStB7dMEBBkj0qlYAjA6elaQU4xXmXudnKjndS05V3OFGc5OBVW0TYQAMgHoeldDd25ZGyKwFzbTjJ796LmNuhuW0IlGWXBz2rSgsxjggH0IqPS4kuUHPOO1bkFgVHBLD3qHKxvBFe1sugxWlDYlcDaST6c1NBaPgccVp29s/QDJrmlLsaKK3KsVmSoyvA9ulWIrAs2cVoQ2MrHleK0rXSpmOBgD361hzMNjLgsduATke1aUNnEuDsyemTzite20MuRubH0rWg0GKMcnJFNai50jnEs5DgIhweMjpVy30Xcd0jd+gFdElmka8AUxowDwMUyJSutCjFZRwgBQKshQFBxzTiuMkdKjY4PPH1rN6sUESIffipkOGBGapiUDjpT1nJ4Bx/Wpeh0xNBZQRnP9akBLY5JFV7e3LEFj16YFaaQiMYHNOOqBtIjAwBjrSTOAuO5qQkLnJxVS4k+Y45qmZlS4TnIxn1rNmbdnI/KtGUk5xVGVO4HXrWTRafQzpgOgHNUp1+Unv71pSIc9Kp3S8HFTqJmDegDIrjPEIHzHqBXaai4UHPArkZdIvfE2oC0sIvMJPzN2Qdya9DD0nOSSJlZqxwKeHbrxfqaadpyB52PzOQdqD1JFfTnws+CmneDrCLLLNdFQXlKjLGrXgD4a2/hqwiQRZmI3O5PJavQLTT5ImwH2jH3e1fYYTC8mrOCdti5YaWltwFAA6Yq+ACOB16Y5piptQZLZHp1FSZwQDnI7ete4lYzegEHfkKSOM4p7KFHByR6cU5CDyAAQPTFMkxtI7ehNM55asr5OemOoxmrMC5XJyCO1QRqcnPfOAKtRA9Acc56dalIiw/yzjkjd647VHNGCvTmp1VcYYEjoc9DSSICODwf1osO2ljnNQtiy5Ud8jP8qoxfvsFAAoJGDyc5xiugvYOMkHHf2rEZDHKQOp561w1YO90fM5lh7rnDoQMZI6j3pGcADPQ4HrSkbUI6MPxJpDzyTz+VZctj5ZgeMkDn36ig4BOTlc8bvWgEAYByAeWPekJJJA6YwR6/wCf61DYhrMMgdv5UhTuMgDqRS45AHJ9u1KeRszjA69KLisRA7h93lehzn8aUnIx2J4FI64AABJ9qQnBPGMds8CgRHnO7gAeo46UYG7Azx1J45pG2jOw8g9uQaYQFyxLMeuMDmgB/JJwOPcYzSALyCe2eOtIh8vIABB7jPJxSY4w3UnHSkBHngZAyevYUoYpkEgM3YH9aCOQvAHbPSkKepzzknFSKwgYdcjA9KTbuORnjuTx/wDrpxA4J6jvSF8YAJzntximithpyOR1z+dIxByScN6AUvLE8856kc0ZAzk9PXpQhEZPy4A+ozyKFcOSQAecHOKe+eOCT1//AF01WySApyOQ2OPp70xNDAAshAHPrjgChhtIwTx6HGKc2EBycYP3RSdcHqccY5oGR45LkZHYDgdO9OBLKSR83Xj+lIYzuz69aCoVTjkHHX1pXHYYqsGORnIBAYcZprqdxIA44BJ7UMzH5SeCOx5B/Cmq4iUDAIHqOgpCBnKhsNjB6CgcgED8R0pXbbt42nd7013JGVYseeoBzQA0HJGckjpjnH+eaVzwcHnOen503cMtgnjr2P4ev/1qNrnBB3Jj5T/n8KAFGHyAMkdulNU/KSRj/wCvRwoOO+c54/8A1/8A1qi4yQG+96Hp71N0gB3B3hRgdTnn8vQ0yY+WinAzkAZ98D86lYBY84+bpweagwS7KVwvXIPBPSjQLEokABwOfUVC0hBPIAJJ/GnPkvjAAPXkcU1BhSCo3E845yaGVcJmygxyS2OAelNXOSAN3tjtSFQqgAd8gDgZ70qp8hYkgY7D+tRfUBrb3ZCQQA33etTbhg/MAOpJquJGLkYzjnkVKSrE53cDGAKGhjgWUsSVUDPLHvTYpBITjJHXjqaZJtcEjJI6c9/alhTkZO4jsB+YpgSlSp2kncecMeccf54pM57Ac9u1HTgEqPbnApoU5GTz3yOfzouND8KuAOCOMk9aTYAThMk9MetKRwQRwR1phJ2gc9gCSTUtIBdgIOOh9D1phQggHoTg88inorEnJGDxjP8AL8qXLNknIUevX8aWq2FYbgtGQRznGG7/AJU0yGQAk/MRhsdD9KkfhTu5A/GoIg5G6Q47AAdB6U7tgtB7ZCAYB5xjpxTeTjoBjBB605I97Eeg6jimhSFBAycHjGDimUDKCCOgPX/OKZkqGOeRkZJzSqCUIKsGyRuGMgUZJUjaSTxyOBQ9AAAKgyfqQAM+uKMAEMuVH0/TmlClsAg98A8D/wCvTWwxG49OuFpAORsMQScn1GABRGTgEgbvUkf57U08sSfUYwuBn+lOzgHI4HcHBHNQWSAAAHOSecCo4wSx5bGMHnGR705QzA5AJPoOtNRTvO7GSOqjjBoKJQF+VVGMHkY5B/zinbSCOeR0xxk+lA5BBJx3IBBz+dJMqygD+LP3m4OPX19aVxWHE7WUEdW6en/16WRV8tjghh05P4ihW2qFYAEHB54/P/PWpDyuD82R3OePrTCwhIwoBOcd+aWPCqcA8dQOtIpAX5QFHtxTgoXIz949Tkg/4VVhCPEcAIBjI+bgE0JxkuoI6dOP/rUFSFPHTGeeMf5/lShg2CF4HPSgLDwoCquMbQAM9qCdqhTnOcE9j70oO4jGCR1A6ikwMEjkHpmi4gf5AAWGDwAOcnsKXG3Bxj3FRjbyCAcn0yB9PSpAT0LA56YBHHYc0gDALgFi3Of0qRkDEYGGHOc0zI3gZB9gemOtOydxbAy3HXqKaAXJGQCfYimggsc8nOT3xSgHcMkEn9aFbCnI24Jxg9aq4kBLbcnqOc0g4wT8zdc9vwo5A5Kgc8570oIbnHHtzT9RiDhgpBwf4h0o27SpYbgOPm65/l0oTKseO/40mMHjA54w2M1L8iSUKGcEHBHcAUuTksSTj6U0J14IHpz+NKuADkHIPBA5H0qkwExkk4LHpuGOKVDliQCcDv3pysMZUEnoeKaqhJDzy38I7UxWDhiSVyTjBOOD9PzqXKEHOT/u5pirjI9ccHnilOOAOACAMdcUbjHMokGASMc4YZz/AIU489BnPY030JJz2xSqM8g4+nbFCiVYa6k4CqQoxnGAOO1OOCCQCBnj/GlYhhzwTxg9aGYsmT1JxTuFhUYKAd4Ixwe9H9478A8YOeKNmAGTk4J5H+fWqzXsanDISc4IwDTbNY0pz2RbzkAKM4xkmlIAyD0HY1QGotCpymM8k9f8/WgauhYDAAzSua/VqnY0RnpkAelNQngY+pA4NVE1GENh2KknNSQ3iHcWc8c9OMen1pakPD1F9ktZ2g5Jxn/PNAMgVjgMin1//XUf2qMHAYdR1IyKFkR3BAGPpTW5i6co7olwNvfJ9eaTBOCR1HJpwwnAGSOw798ZpgAG4/dGSSB0H09qozaHIPKU5OR169B9KcFDKWyCQeMHkU0j5STz254zTl+6cgfQUCsNYn5dvT1PehiA4w2TjjijbvJYjpk9QajluIkcB2AAPQGlcLN6Il3EggHuOepx+NN6cAjB7j1qtNq0EQ3FgFAz0zwKqXXiBFkyiYRcEkjOTj/6/wDOndGyw9SWyNXj7pPOOR3oDDOOQSe9YTeIHnyEHA4YAd6gF1qFxgxSHGQfkHX0p9TeOCqvWx0rOFzyOv4f54pQBgnO0flXMNcaquC0oUg4JkwAPcA9qlj1eeIATzxZHJKc5H1FBX1Gq+h0ZychsEEEHPcUxpduASucZOf1rnJPEKeWCJZnKjoq4B/P61VbWhIrKIZX6ZMhAPv0zR6mscuqPc6C51mKDlF8w45OOmKzbjWb65yI4QFPfrWcdVnRspBAnOCSCT9fSmT+I7mLI+0CNCfm2qFpNJs9GngIQ+LUnddTnyd7DPRVU/z/AK08aPqRTD3rhfduv51QbX5XXc8zsSeQzE49MDtULa1H8wDEsT0JJ/WhJHWsLS/lNZtBmUZe+Bf/AGmHT6f4UqaNbBlM12XwOiscE/hWTJeBxuEo57Yxmq39oFlKq2cE+tC3LVGC2R0wfTrdQC5c5I2qAMfnUMuv2kAIitt7A87mJGe1YTkTZAbOOxHrVu0s4YCGYKX7nt9MVV7bGsYqJLPqt7fAkLFBEOyrk/ic1Uubba25juJAwT1PrWmCG4QALjHB6/lVd48sABhQfugcUJGhRtlKOdwOD2FWmmEW0g8jB5xkU9YyXBGdv0z+VQ3elvKwdCyMD2/zirLi11Oq0+T7TAjADBGfcVaeIsMk9D949qx9DvBDGImcF+oz3reVN3JH5VZqo9iLG8Dnr3oMfyZIwCOlTKhUkYOCRlqilyFIBwOenJz/ADFUFrbmZcoeTtyf73asi9twFO0c9+9bcq4GewB5P5VQnQMCc5J7gVjIixyGowfKcDBBrPiIUgkd+hrfv4t7Eg8DI6VhSoEkwD+VZGyVzWs5ACCTyeldPYTiCASuoBY4UHua5PT8kKODj1robFJLudYgM7cdOg45prUrlu7G6jGZct+Fcv4r8NxazE6ZXzcFlI6j3qv4q1m5ivDp0EjQxhRueI4Yk5744/CsHTpb3+0Q9zK02CFy5yStZzipKzO2FFpcxyc+nyWU7wyLhlOOeAaqG2KyBgOB1wK9I8e6EiWkGoxEENwxA4Oa4lEDcH8K+drwcJNHbGKaTL2j3m4AE9fXium09iT8x6n8q42GMwS717HkV0mm3eVHNebNdjfZHSpg4AHNTouB05qnaybhkH8TV9BkYxk1ztWEmKsfPX8qUxq33qkVfTtS49valsWiLygQSpAI9KVMjryPapcAcYpwQcZHWhMTIjGr5wcH2pjF0wcgj2q35QPNH2bfkAcCtVqZlVbjHJPAqYXK8c02S1OMA/UVVkhZOhpaoasy8twN2CcCrKzrgfMcViBzlgSSSc809Zio600+43BM1XkHPzcGq8zKO+TVUTjbyefaoWuckjAxT5ieTqOd+vNVJcDPpTpZCQcHHv6VTkkwCCSam47DJnHOTzWTcShc85+tWLmfrj9ay55S5PGCa2jqWtSvczAnOc47VUctIR146CrK2TynPIGelWktvL4zj2q72JloUYrfGSRz6U9xgcD8KsOoU5FQTNjNHNczWpSn+YZx0rE1JhhgSMYzzWvdPwcVzmpyHDEntWsVqDstjzrxrAboZBIYcjHp2roPBJN1Co6Y4IxzmqOpwmdWY9M4xU/hBxZXzRkkLJyuegNd9F2djGST1PSNKjEF6UA4Kg9On+eK7fSm+XJ6A1xILCW2fqTkccf56V2ejBniA7n1r04stWsbceMHP3TxWtpEwUlXbAU4z2NYmSshjPXvWlbQO7LtOwKfmYnAA9z+FdUHroclSCluXNTQtme2ciZVIVwOg9MDrWbp/juS2Ih1GAI4bb5kWcEepB6Vdm1VLfUorQQNcI/3pVkGEPbjHI988ehqhf2thrSzS2m5ZolyyMpAOOD+vrW9up89istVZc1jtLHU7a/jjlglEkbYwR29q2IyFUNjHoSeleIWd5Pod0JYHIUt8w6ggfSu807x7aSxJ5qOj52lcZxn+lGq2PlK2DqUm0lc7jAyNwP0J/I1Iw545HuKwIfFun3HAk2g8fNxWjDrdrKOJlz1GD1FaKWmpxOlNbosvAsmxyWJQ5GCanD5bBORUEDBwcOCOeQetTL8sh4J4HTpmjToY8rJFORyOR1zQW4zjj3PSjdkkDuaGGCeOfQ0wsOxu6dQeM0E8gDvx0z/AJ70wuduAQCehPNO+90PX15qkIdtBA7nPQinMduQByT06CoYj8jEEZBxgmkfO4MD17E4wfegESRgAkgcn3p2SckjpzUGWUAkEfjzSy3KxAbyFB7E4NS2Uk2SchzgDH60m4ZOevX0xWNeeJ4UGI1LN05OBWRc+JbnaAHEZxk8cYzRc6oYapLodgx2nk8noDTC3pgHHrg157N4n1CKVWMhdVbOG7/hXY6LrcWsWiupKygASRseQf6ihO5FShOnqzU4VAAOQO9RI258kcAnGTnHtSDIJJJIB7DAxTgCMlcAZ6H0qjnBsBsgdMkZpWyFAAyc+lLkcEhcZ5pjtsHDe+B3pCAqR1znsR1z+NJgbicADHc9TQ5HB6frTCMbjgZJ9cUBsOOW5weuQeoBpDn7wbcD23YAoLkMAcE+gNNOcliOMetPcTECfKAeT0Of1pFXB69+ppxOCSB0yeTzTR86uTxjHTvQwQ3cFwCRk9gMGomDdSDj25FSAscgEA46dfxqu14kK5ldUHvgYNK9ikhrJtDccn+HFQtlucbee3Ss2+8V6fbgsbmNio4APJPtnrXO3nxItxhIuQRyVGSD25OAO9DlodNPDVKr0R1jEdSRx3B71nXOq21vLhpgXzwq8n8hyfyrhZvG8M7jdC0wDHPmynBxjHA4/wA+9WI/F0mMRQQwgnoE5P1yTWXMz1aWWt/EzoJtYuJSRbafPLg8GTEY+vUn/wDXVSca7dwblhS2ByBtJJHpyRVIeJLxlCmcqAN3yAA4z6iqk+o3d0m0yyyjdnLN+tUtVqenDL6ULNq42LwtFNNv1WePIyQrHcSPxNQa9rukeH9OuDa2zTuEIVsAAHHHPf3qzHYAtudyR7ngivOfivrcNmi2UTDefvcj+n41nJ2Vj1IU4pWRwFtbP4m8UpuG5JJPMYgcEV9JeE9NFvbxjaARyTXj3wk0Yzh76aPAdiEyOdo7/TNe9aVbgRBsdB9DWcFrc7qcbF+aQhSAeK8+8cXey3fB9VHvXcXcu1GbkBa8v+Id2I7OGEthixxnqcdf50VJWTud0Ekz5s+LFm9zufd8oPOfSuV+Hlz5Fy8YBxu5IIOK9N8a2YutMn45UcEV5Z4TcW2pzL0O4ZrwJzU0zpgle57ppZEkSHPbpitgKVABH41y2hzny0IJIrqraRZEwTz71zM6bEEynHT8q53UovmJA5rqJozFkkHBrDvwpByKFsYyJPD16VIBPf1ru9NlDjnnPNeW27i2ud4ycnkCu40PUBJtwfqKzkro0jtqdvAiMRgVp2yBcDH6ViWVwDWxayDg9645aGqRqwKFPPer8JAxgdazonA5q5HJjismxmpDIeBgYq4lxhQCT9M1kxS46mnmfGeaIuzIcbmqZQy/eyO1RPJnrwBWabwr+FMe9JHBrW66E8qLT3GMkg8/pVaW4JPB6dajDk4FCQluByTWbZajYb5ruwCjj1rStIcYJPX1pttZYwMYx61oCAYwDnFHK2aN20LMJCqMEYqYFi3HOKqQxNgrg1ft7Zxg44757VfLqZzaRDJ82e+OuKrPAASxy3oDV9gqkqOvriqs7/NjOavlRzc8peRTkA5x27VSkQAnJOM1dkAAJqtKoIzWbiaxdlqUZQSMis2+dIlJY9K1JZ0hDFsfjXNyxz+Kb57KxJCqdskyjhPYH1ralQlUdkNS6mP5F14jvhaWinYW2vKBkIP6mvZvBHhGy8P2SRRwqHAG5yOWPqaf4W8J2+h2SQxJ0HJbkk+tdRFa7WGOPevscJg1SSbWphOo5aIsx28ZAwAAPapxEBjAPXvRAp78jOM1K+Fx617kVY5mxFUYIzyaR0IOSOaUEcAjJPfnilaTAOBx6VdzNu4fdyD/AJ9aZJycEdOhHekDMHyQMdsDpSnkHPIH5U7mbGKQCRkZz0NW4UCdACMYyAc1CowR8vP8qsQoAhIOR6iglEi9CNp+vTNOMR28k+3FPRR0zzUuAeCOnqKT0GzJuo8jnGRxxWJf24U8jABzn1xXT3EYDEgce/esW+RTGTweufT86xkrrQ469Pni0zHVw4I7+3FN24HHt1NLnazr6HoO9KynIOQADzkZz1rhej1Pgq9OVObTGneqsQCSOpHTPaggowBHbHHFKVXcMkkemTikJOcA8+3Ss5HNawwgb/mHI+6QOcVGwJOCcZP0qRgQOevrTMk5BznrntSTD1AkYIJ49+9JjuD+Y5pGwOAOvHJpe3IBH1oAjDYbaSM54ppIGVBO4d6ewzkDOfUUwgnHGDQSIp4x2HAJPX8KXHIJOPqaUc4BI/z6U1sByc/gaXUdxpB4OSO3HSlIZsgngdcUMwULgYC46fl+VRtl8dh7UdBCINxxgjHPXpSABiACcDHP/wBelVBgYP3vbv8A5FDOF4HzAemKQ7COBjB5IPT2pjHGCeB045pcMcE8896U8Ak8f0/OqSEI3IyB0xjntTQx5AHbqR1oKDcAF3EHilZgWBBKsRyD1zQA0PuVmHpjig8DAz04x/KnYK4yNobk80xgrKQw9z6VJSGyfdVSec5zjNRliDz3OKewIwCPlzyScU0cHAzxwfmzTQmNAGcgYY9wvWmkEnJPAI9xT1OMnGT79KRmwpGOAeM+tLYLkT4bBJwfxOabJu4JAAHQDAI/ClkJ7EKc/wCfrSyHkKoxn+I5GR/jRvsA0IXXByRwOTx+VPCFcAsRjqSMfpUYypIB49qcHAUknn+nak3YRCzkAsBndyMD/GhckgAjcfWpHYBQEHIHRexqNWUlueR1PrS3AZMfmyQevOPWmO5OMcBePrTpCrNwRjPb+dRsRnjJAA6c8+2KdhocMABcYOO1GSBg9Ow/+vRGAuMnjsPTNJww54Pcn69KhsLDSSzlQdwHCjGBTipRCjLye5xmliTY2QcDrxxz7j8qYI88k4Pf6Y7fnUXBCAtH0b5u5HGaUo8iMS2H/hzk8Z606UD5QCMnuetNUYOAenqKu+gxmGDdDgcH5cgemT/nrUwBbLAqSOoB6fgaDGTJkjlQSAeKaQOCwGAMn2ouAmeu0jPbBPH9KcXD5YgkDk8Y4Hr7UgUFcDBB9eMjp+NIwZG4BxjPTrUIaHtJk4BAOcc847dKTnaMHJ9f/wBVNBX+IBTnhiAP0z7Uio6KApBwe/TFNj8x2CmcD5QO3r/SneaVZhgcnGc5z+FNkBGSDx3I6UEYTOORx83HNAkKw2kA9Pbimu3zqCvptPHNKAME44x+dINqdASOvHJyR1zUlWDncCCB3IJpHbHzcAAcAnn9KCDtUH5SeQdoJH502QESgKCFAOD6Gr9CdR3K5zuPOM9AKac4Dbsewxn/AD/jRwCAOnrjNIOCAUx2z2p27jQmGlUqd3HANKfl6jI7HGMnt/n2pATtJRc5468E/gOaJE2nnPIAKkc9RT0LsKcrkIpOcck8f/rGP1pScrgIVA6OvT8f8fejcQxVx8+eMggD3z/gacTuUgnLe2f/ANVYaljAMk5PJx16554P5/rUqEPkE5IPIHOPrTEAyFUcE89qkVRgkgZJyVxyf8aoVhEwXGSPb3/SpVlRlIRsEHkHgjFJgBsZ5Bz06ULtEZG3GSMqeB+v+eKmw0hwOMZzg8nHfjvSNhCuG4PGQPf1oJ2nLYyD1zzmlkzjAAHsaoCRlOCDyQO9MfKB8gkAenUdak5Kghhj+I4/lUYOSceuQSD+H1poTFUk4JCqfY08EsD0xjnjGfwpgwwyRyO4FPQLgYHPAXHemvMEwVlPOecYwetOYExkjHB78Z9qaVABwoyTwT0p6g7SgYkdctQxChsZPUZ9On+FNTaRtYZHXBFCbdxyQDjgDJP50jYVwThQeDupWECnaw4yOuTz+tSnBAPp3qMA4ADA98H0p67uSDkZ6jPH5/SmArPgjjJJwT6f5OKR8k8jGT2yT+lABXOA3uSR+PelOSTgHA70xIQk4OAAQe4xxSx/cwCQBxj29KRuACuc+2f6UROXyN/PXvn/AOtQMeo3YbAPUehx/nNIxwBkDHbNKV74JGe9Ozt5A2/hz+tAwPCkg47ChgVxgADHPYUMo2k479AO9NOGAB6dOgoJYqsduAARntTmABBA57YPSm5IwM556Y6U/dg46gdcU9x20EwXBAJDA4yCMj8/60ZGSD0HBz/LikKqDgkknueppWY+vIGMDv2ppCsSZ3NgZypI5Ujj2/SlII6HJ4GOwphIZlGGwB37/nU0MbNGARuA6ev86pLsdNGhKq7RQkcZJIVckirC22MDB3dfmP8An86eNq8AjPepMkrgdMdPSteRdT6GjgIQV5aso3rCFDkEgHkg9PzrlbOZrq9kcABAflJOf881peLNTFvamNCrOeMZ5H+eaz9ChCxLtwwAwCCahnU4pLQ2WQGMAICTweMn8jVC4gkWQuBtHbJ6e2PWtkQSSEOBkdTn2pTas6nKd+hGKFG+xKg5HOKCrEkliTkkirCMehI/AitZ9JDZIT5j61XOiM2MgbgOmOBRaw/ZtdCixZiASdv3Sff60pidcujspPcHJzVyOzuIAwEZIYAE4568Yoe3mTIMTNkncByBS1MZU+bdEKX1zFsy+4Z+6xHP09Kvw6kjEmUbM8DNZ7LJjcysDnp1/Oo3yAAoIA9ehp2ZxzwcJ7aG8Z0GG3AA9cGqlzqqwoQgLv7VzV084uF2uUU5GM5GP8OKu2wiMRL3SB1wWRRkk9yPz9aXK2ZQy7q3ctHU5nDAHbzlucYH4UxLSa6AZVYlj1/+vVaS+gOREh4GC0i5BPrj3qGXVLiZdjykp/dHAx6cdqaVtz0aWEhDZGmbS3t1ZrmdAxP3UO7FVZBacCKF5SCCWkfAOOegFUGXGAFGfbqfxpRuQEYbB6E1SsdapovCdtxCRxRjsVTJP1yetDGacEPLIR32tj9BxioEYjkj9c1dt3XODkfXvS0uUoJDINPDsWGSwGFZh+HrSnTCxyQAQcD5eP1q8jqi55BJ+gNWEkznPXpV2HymQdMAJGCD0BJ606LT1DDPb0H8xWwB5hIJ5X0FKtsG6Eg9OOaLIfL2MOSwXfkgAdQAO/elGlJ1KAgjuB1xW79mwxAGOMdOMU42ZKEADII59v8AGjlQuQ5x7FAAFTII7jrUA0pVzgBcc+tdP9gGQCMYGD7mmy6ZtJdeAB09aFEOVnMNpm8D5cZ9uajbSFQgtGPlyfSulawbHIyD3Izj601rEqAcZJ7dRT5SeVrc5mPTBGwOzAzyQcY/xqaK2VFyEXPUqxPP9a22sweMHrjpULWKlthGM96nkHYoqgKE5Ax6HgUogG/OBkA/rVr7PsGCCB1HHBxSmAs3XJ9D0ApIViGCBVJHQZ7jr7VOLdT0Jx0wR1FM2lCADwfxx/n+tTRgA8itLFIzbi2NvdJOCdykLx0xnoa6uwk+0wBicH3NZXlCRCG7jtzzRYzPAxiJ7ntg49qtHXB825tzgKehOOpz0FRyxgAFevepoYyYgT6dTyaZjIIJyRSZUo6mdOhLdcEdxxmqN0ODtPGDWpJGAxBAJqlMgbKkZ+opOOhnYwbmAbGJ7/yrm7uMByAP8a6+9jGzGcH6VzeoxhWyBye/rXO0XBEVh98ZOM112lyGx024uQA75Krn8K420JSQA8n2ru9NhDeH9zLglj17U4q7sdEVdo86WKX+0JJJm3vI5Yse5q3cwsjpIq88DHvWzd6fucEAZB7CmXtqwtMgElTVONj1HZpFy6c6v4UuICmHjXI9zXlqoVbr0NesaNtubeVAD88bKe3avLJYvIuJIychGK5+hrxsZBXuRSd7omjUMQe9aFnlDkDgHpVC26jNa9mo7CvDqRSOlGxYycD0rYhcHB7ViWq7ec8GtW2YEAfyrlZFtTQTpTwg78/Wokbp6VMp4xUWKemw4qCeKcq57dKVBuHtT48Dg9aLCbEwBinDpwKVo8YNMJwcChaEjzt696aYVcgGkJ5P9KQE54P6VVzN7kU1gm7HA9MVVl01/wCFv0rR8xup6jsaUSDHJwaaaZpG6VzAaGWOXYyED+9kYqCYOpIAOK3Z2Dg8jI71VKKc5Aosh3ZhSb2GMHiq7RyEEkVutGuTkflVaZB2oW429DCa3ds7iMZ6Y5NRtajnitSXCA5PSqr8Zq07EK5T8rbnHA96ibkdM1YlcjtVZyMH0p3uWlfcrzEYx3FUJpMcVZuJNueeazp5Rgk9quKHypK5VuWGCSeK5q/bzXIx7ZBrVvLgnIB4rLaLcxJ610QMpaGNe24ChQOCewquLN4yrxkqykEECt2W2LcmnGyOzA54rdSs7mTjc6i0YXWlWU4fJZyuR3IGa7zwzEZQBjOOteY+HLkmwjtTnMUp49jzXq/g1lS2c9WPbHevSpS5jXltEnSISajLuOFQjJJ9q6G4xY6SybQZJ8Bhtzgf41maPb/aL5ww+QsWkPoFxj9f5U/VLw3MpycKrH2r0qSe7OaUbysZhgKsjIC0rNhVA5JrQ8OWzm+d1UeRdIQ4POGHQj9aLRNsgnDBREuBk4yWyB+mal0Vm07+088pHEzKFOME+/4V0kVdItHKXSCRSIxu64yQPxrNgbE3lt8pzzyQRVm1uCZAWxkenf8A+tSXsAKCVPvA8mpPBqw1uX7UtnDFVAz8zcdP8+1aMWPMAF5EoAGQSeOP5VkW8gubcg9QOcU141hYh1AY8Bl7+n0pIx5U9Gbq6pFbRApfhSrYJCkDP0xz2q/b+K7i2yE1CNwzDJOcnGPb2xXMrGZAATn1Pao5LFMMwwCeMetN6nPLC0pLVHpGmeOUZwLgqc/xRsDj3robPVra+wIpwT6HrXz9dRtbSZUlQDkAZIFWLXxBe2aqqOHHTDHoKaZ5dXAR+yfQ4PTLZPrTWOwbmYBRwc15BpPxOuIAsc+9gDjLcgCneIPGt7qaMtu+LZhgKmQegzkdT/KnzHn/AFOpe1j0LVfGOn6XuDyGRgcBY+p5/KsNviI0xMdlakseA0jZ/QcY6d815U1+4JMnJzjJGK6TSD+4VVwAOR3NLmTO6ngI9TsV8Q3+4mWcKx6ogAUD69TVabUpbjBdmPpg4yelU1wyjIzwPWjnGQMgDLZPAHSoZ3Rw8IbIaGbkEjkDjHap4n3Aqc4K96Zs+UEgnB6Zx/n/AD61PHBKy5Rc5XIBGOe30qjdQInt92dpBx2/z+NRQfadNukuYlYFTt3Z6j0P+e1XwIrJS0uAQe460WF0LlHcHan8JHQjrVqIpYZTXvHTaP4hg1NCoHlzryyMCD+f4Vr7vlye2ec/yrzq+1vTrJgzyxB/ugA5Oen+FV7f4kx2mQ++aL7uCMEn2NCdjxK+Xyg7w2PSo5PNzwRg8noDQzYcFT7ZHQmuAtfivZbhG1pJGmeGBzx9Mf1rptN8Vadq4UQ3MZyQdpYA5+lVe55cqU4OzRtswwMkY5+oqPfsiZyePvEHrik3h8jfkH3zUbltvznpwCT1HNFzK3QkLb8EZ2n5ifw4pN4YEAglewHNc/rPjHT9HUq8pmYYwkYyfz+tcPq3xG1C5lcWSi3jPUq2T+falzW2OmGHqVNken6hqltZQFp5kj29ctXJ6l8TtNtJCkCNcSLzkDA/ycV5vKbzVCzXErTE/eDHg1ct9FVQCV5H6UnK6PXo5b1mbc/xE1G+LpbRpbg4GQcnHpWDdT3t7IDcXUjnPA3cCrxtI7ZWZhtUDI7mn6VZPqNyCQNmeD6isW22epHB047IzbTQJ9ScJGrOpYAsw4Gev866W1+G6GMNM3OCcAEYrtdB0mO1jU7QR9046/WtO+CohHAGK25Lq7O2FDQ8s1D4f2qZe3Dqf97+dc9e6Hd2JPlNvxzhu1esbl3EMc9uDjn8apXmnLcY+XIPH+TS5exSXLoeWw3M0LDzUfj0Ga0otagi2hgVx14PA/Gu0XwxEQS6rnjoM05fDNouTt+ue9KzWjK0Wpxt14nso7OSV5QSg+6G5NfP3im+n8Q6+wUsDJJtTI5APfFe/wDxLstO0Tw3PclFUnIU4wSa8O8AaWdV1zz3GI4jnA4BYn/61Yz3NI67HtfgPSxaWEMITaqKF4H6V6PAoggCgYOKwvC9kkUCggk9zjiujvAFACdffvWsdEd9NMyL1yCEOMD5/wDCvK/iBcI18EYZO3Oc16PeyhLiUAcKoUcdMV4/48uwdRYA5IXsa83FSdtDtjE4TxEyyW8iZ4IOa8a0ohdcmABUBiufXH/669R1++CxOCS2QRgV5nYRGHVWZgVLNyCOR3/OvFjbVmsdD1XQpikYUA5xXWWspAwTz6+tcTo8hSMMM9jxXU2s2ApJ5rI6Ip21N8bZVxjA9zmsjUbTOSBxmrqSEgEGoJ5vlII59ByaFoZyRzYi2ykH1rb0k+S4I4HoKzrlcyZAGf51oWGcjI4q9BpnZ6Zf7lHOD3rorS43fT+VcXZDDjHHvXSWTNgc8VzTRpzHSwTAjBPNXo5dpAzWJAGPTrWhEjN1GMVzWKvY0RcY70NPyKrxRE8CrUFsCctUpFJpjdxc96ligJOTUgjCHA6VPHgYAzmrSM29QS3245596mhhPXFPjt3dsYOav22mktlxxTULi5rMijUuwHb1rTt7Mn5idoHTNMWKOMARjZ9KkLsQAW4FaJcpV7kw2RgjII9qaLhsbQML+pqEEBgOozQ7ckAHg02yLBJLngiqzMCSc5PvTpX+XJ61WMoB5/GpuPlshZGKjPGQetZ086KGctwPU1Je3saDJbA9TxWBaw3PjG/NrZKyWakCW4HAPsD3967KFJzaRiLbWdx4tuzb2ZPlBgJJRnAHoD3Neo+HfBMGhWaRQpjGOcc5q54X0O18O2iQRRLGoHOABmui86MjKnNfXYXBxp69TFzvotinFYmPGACff+lSrEVYgjBHXHNWY2DdB75qQqD1PNery2IbI4wCpHPWkk4wCM89B2qVAM8jIPaldcAntVGTIAg6gkDrgd6ZIBtIP4Zp7MR249jUJbcwPKj607ECgMcDt64qRQSRnpRCvrke3Sp0QEY70bCEVAwAJ5HHPepIwcAgcA+tCgKQD0qZVHHPNLzRSQ9Dt6gE9MDmp88EE80yMA4zz26U/BUgH8OcUnqBXmj6nBIrMu4flyVGD2rak6Hnis+7jGDgZOCBnvTRnJXRw2ttJa7pAOhz9frWTD4xtlIWYbZOmF5x74rp9atTLC4ONx6AV5zqVjDZ3ThlySdwIIyR+NcFWOp89iMIqk7yOyg1a1uFBjmjYEdM89sVL56FcBsn65rz9/LRSEGxM8gHH1/GqP2+eFzslYc5LZ5J/r2rn5GebLLZfZZ6dnAxu2knvQmG4YjkZHGa4S08R3se1WcTRgdDW7Y+K7W++RyYpMcgnqfUd6OVo8yrhKtLVo3CN5xj9cfjSAlWBDHjpkYFRQTJMAUO7I+7ntTwS7An7pxypqNdjksJkNuOTjryMUSKCMnOOOCaRyeg4zxzxSuwK8HkHHHOKLWBjU3YBBAOex5x+VI/zMBnBpw+6Sfp9aaq4yfmweMHORT9CUhpACgk9e2ecUA44AycYJIwaX5ljODgnuRUW84JQjB4Jz1oLQ4tjaAeCcehprDaRxyW7DJHvSEkyYOMgZ3H/ClByflOee3HNFhAABnncBTSoXKnqT0PelXI6g49RSE9QR2p7CsCFVGcZOe/agEbiST0wB1FNYhVyT27dqCRgDPJ/I0hjeFzkHPbjtTQ5ywJAyfz/wAmnZEZABOffpUe8MrEDueg64oJEZiOo5B6gUpG5SVx6DA4H4Um5lA5LHB+9x6Urk8EEjbySOP0qbAJ5gAGQc4A3Y61FkSDkkZ6Y704jEQyd5HUio1UNgE4BHUdQabAM55A468HNIBjJGCcY6U4kBtucHPHrTCCxBBGQQQe3+eakdhGJbII5PHGDTWQmMgAZPoetOJwcknPrxSjg8kk5/CmFiIndtPoOBnFKxbIUdT3Izj8PWmsRuJAG7H3X7A0oGCSe3PApCIvLA4A5Hqf605iq56YxyT0NK207uDk4znj9aaIhng7R364P50MaGvE6sSXwgHUD+ZoACgEHJGeh61JnPAIKjqOQKbI25eD0PrWbKBdrMeecfU0xCWIBJPqR2HalTK4B4Pc9DxQCqMcsc565osTsDRkuCcbRwBjFKnzkH+7xnpQGLE4PJGQRxk00N1JKkZ5APT0oSsNPUcFxyOCTnnt/hTTGScEZOeV9fw9KDllAHJHT1FJIQjIcgEHPzHHNIsQZEhcIBkAZU5P60iSYTKnk8/MaXoG5BZumTkCkIUKCeAoGTmgloCMYJYccsxI4z2wTn17UodshSQAufmzn9McUzeJGRiBk42kc0478k/dC4HOM1TQA2csgOM8U1dxDAk47HjH1xSMobIbBbAGD1H0p6jYoyeueo4rO1h2EIZUGSCepwP8/wA6aZyrEqMgdR704DCDC49qQKoJwQe+Aen69aZQqEsBvByRkgnNN2E/NhsjgAEgfkP8+9LJhtowCM8huaUFccHBHPB6n+tU9BBhQoyhC47DNAJ4yuD7jkDH/wBYfpQAC4B+XGeAMZpAQpGAMn+I/wCeaVxJjTzxkgHoxGBSPwiqhDBcAhWJPt1HNO3BEYFchRzjjmmb164KMSPlLZ6+9BVxUPTKhhjggdP096exC5GOAMnng9OMetHzbhj5AB0GcmlyBgAcY64xz/n+VSaDk4YgMGOc4A6fjT9pLnkbey4PH+cVCpCuQTyfqM1OhPPHI9RyfpSAFG5cHbwcZHBJpUUCQkKQx64oUh8ljjjoDzTchECjhh82CcZH071SC447lPyjkdvSnH0yBuUDIPQ9KjBAAK5GOAD1P9KkcF15JYEdl6/hQ0A+LlgBkjOMge9Kw+U8ndngnAz7UxieBwTjr/OlX5h1PXOfakSCAqoAPGeM9acrKuAR09u9IvOSOADgg9jTjuPQEkHr2ppgkICf4jgk9qV1MnI6eg70q5AAHOOueTSlS2CT+XSncB0J+QISMD8hQ0ROBlTkEYI5oUHdkDoOB3/KkKsmGyMgZ69u/FK4WHAHkY5HGBzQyhcg4XJ5ApZQOQDkn+Ed6QA5AGM+/A/z1pjBdqEgHao6HGf89qcpxxgH6HpSbuoKHr1AxQQMkKQRnAJGAaYhCQExgH5up9PX/wCtSkliuenoPWg5BUEAYwDg5yaOdyggknjIGcf4DgUXVhWHuVZSQck/Q0iqBn5cYHIHf6+9KFJAyuCM4B6Gol4ZST7Y7f8A1qAsSq5Q5IHB7mhRyMcEnpmg4LdOeze1IrbeW4PPBqihx4wKTaeR6dc0IRzgng/dIxj/ABqI3UagGRtoAIJAx/npU3sGhMsoDckKMdT1qvPdpuAjJb1GcCsPU9eUyiKMkknHPYe9W9JRpVZ2HJ5bA68U17x2YfDuvLyNqFfMjy5JHrwM1eQiKIAHkdgelUg+xNqg5z/LtTjKxTpg+/St0rH09KnGirRLayckE4wCTmpSwWM5PUdqq2rFsgngHgcVJeyqkRY7goGTtqkzovZXOE8WTi6vYo0yQD1PXGeldN4f0x/IDuNqKOhHWszR9F/trV3upVBijb5QwBH19K7K8dbSERxgKFGMDiiMbu7KhDm3COeNcADIHerQuIGIDgfhWVZp8pJPXg5q8mnpIwORn3roS7HbGCS0LbXdnHgnCe5NC3Vo4BHrxikh02BcZXj3pb61txEcIBtHXFNxfQ1UI7jhNaEklgoB4PemPJYEcuPcnFc9dWhmYhF2D1AoTTFhUMWLHuCaWkQcEtTVnutMAzkEngkc1Wml0jILSkA8njP/ANasi6IToAfQY6etZ07BFJGVB6jFK6OaUab3F1+bQ41wt7tYkqAqHGc9PxrmVR9O1EwORgjgdsVfv7MTsCy7h1weOaZqLDUZ4ZAuyUAB2HesyVCMfhJlXeSQcgDv3p0cRxgjjNWLe32xgDoPfFTm3GBgYOfoKyauZ2VyssfIwTgdqk2YwCMfSpUiK5471M0O1cjH48CkkHKiuoIwO39amjQHGW+X1JqUxBiMjgHB4p+wL0+vB5osFhF24IzxnIIPWp0k+XBHI9etRhDnOenPHNSpGNpOQe2SK0RLRYiz13Z9auQOOOAAOOlUI14wBjHr9KmTdxk49Mc07CRqoMjI6HvipBECeAefyrPjndcA8DpzVlbgq3fPvVo3VluWfKAwf/rZpfKGACMcdDUKyseScEU9ZGYc59u9O6HdDmgUjIII/SqzQA5A/OpHLPnacep600xvySePSkzNq7Ixbg4BqG4sgCACAAe3WroiOOTzUTQkkgmjzDl6GW0BZiCcnPHYVE0OCQo5HfFaTxEYHJz39KiaLkHFSTyoorbHqeR6kUeVtIAGR6kZNXNhyQOO2ah4JIxz3NBPLYjVRkgk565IxRcREOHA5FTLHtyDx9af/CQAT9aRpB2ZJaXRICk4z61ZwJMnOQe3asYib7UAPuHv6VsqqRQckE+5wK0sdduZEE6ngKBjnkcVRePGTjn9a0GPygjketVXHHHSk2ZtIybiIYJIB9q57VFAfAH4V108I2jJxgY965vU4gCWAzz+NYuJMbIw0wsiknGPxru4JRD4dtwcDd1FcEQPtCAHgsBXY+IpTp3h21CYJyB6YFTE6qSvJWFGxz159aJYA8RAH5Vh29+xUMpJH863NLlF6ShPPbFb2O2fukOkRvFqCoo+RgQ3pmuA8TWYi1e4ULgKxyQMc5r1O1tmtdRjjbgE9TXDeL7YjWZwRxnj2rx8ekkrBRfvM5aEEEYGa2LAAkA1T8kqRVi2yhxjivnZeZ2G5bJ0zySelaESlcAnis+ylBArSTpmuOTMW9bFmNugNTqxC8VWj471OuBnHFT5lrzLKMAMk4qVQHBCkZ/Oq65xkCrETYHPBAp3uSx7LkAHt6VGwGR61Kp5JyfpTHyD046UWCJG4IXk4A9aiJx0H61K+AMZzUJ4wcc1Ara6iMx4701n6jrikbPSo8YJP86kvYVmzUTYx70r5+tRMe2K1QhrsB0qnKcHIBqweSQarTZHSq6B5FSbntUDDjGCKsSDggDiqz5HTrQmFrFOcHnFU5WOOvFXJ+hHes24fgj9BVpakPQp3cg5welZN1L1IPH86t3UuQxHasyRy+AetdUUOLb3KjoXcjHvTjb45xg1ZihJ5xzVg25ZRgg+3Q1VxbmWLYtJk9Ce1WpLUqoIHGOlX4LPJGRUs8QWMgD6k0c2otEYGlsYtXeIcAjcD9OK9c8IN5UDEDhjx9a8gmxba3ZuOAzFT9CP/rV6/wCGpFi0vccdetenQlsKTujdsm+y2N3NyDI+0k+g5JH54rEe7a4lMaDnOOK0fFVz/ZdhaWxYlyuW9s81U8M2fnX1o7A7XcbvpXvU/h0IirJyNPVkOnaXaRLy7SCZscnHQUa3cjTvDUsmAZLtgoIPO0daPEB3+IHgI+VVCr+Zqj4xXZFZ23JMcec/7R6/yFaPRM5auqRxUcmyQ5JAPXnpXQWyCe2xjKkcVz1ymxGI4xXTaAokhAJ6e9QedVjoZHz2l0VAGC3HOKs3DvJEdwAPQ4qbXLMxtvAGAc5/nVvT0S4t0JUHOGBwBn8utT1OJowoLuaAMjHCDuD0AqVtQ3K7MCCTyB/hXRzaMkhBIAOeuMf57VUn0BODkggYBz19eKoS10MIus5OehycCqcsSBjggAetbNxpbRNlBkdwapSW5LNnO7pnr/kcUWuDp3MnGXIJwD37ikEkkRBDMSuM8kDNWLiyeI5UZAOelVN/Y54/i9fxqWjB07Bc3TSLiQhiOQVOD7VYtPEh0uSIMdwzzkYxUBXKj0xkE1TnthMuCM9T0oibU1Y9U0q+jvoA6ngjJPatN2t7K3MtzPHbJwf3rAc9cc15n4P1SSy8+3fqqFoyTx6D8sitGa2lvJd9wxnI7nnFXudKoxvdnb2us2V0Sts6ls/fbuPXFXZLWe6QeVeiMheAoz6/lXnmDEoCYQAYGB2rP1PxHe2xjt7QtJezttjQNgZPGT7Dqa0TsjX2cVszqdXilgvVt7m8FxKRu8pMZC9iccDP+NVbrULuWJYLdW2qNuUXr7+hNTaNon9mWIa6l8ydzvlkbgsx6/h2HtUdzqrXcotrIEKDhnHGPp70r6DcL6Monw9qF4hnEHmxgkMQwIB75HbFRR6JcE4ddij0HH5V1vhWx/sbeYcoZW3OM8OcYyfX/wCtW1cWgly6oqsPvLnII9R+VJK5zOEbnn8fhgvlC5UHqB3qyfChtiXE5hAG7cTjB9PrW7r+sW2gQMoANwwyFXrXF3F7f604V32xc8Akcnrk559KTdjCpCNtUben+Mr3QJhEl2t8iYHlHJ/XqKdqvjDVNZXYXNtETysfBP41RtdHjt1ACngenf1q5FbAOV2kEjOCOtZq5wrB0nLmcTG+ytv3EZJ7nOc1estMMxBKEDPXqPpWotspBypJ9h3rUtrdIMgAZ9cD/GqSO5U1FFO30hIQCQcH+dOlhSAAkqMHvV2aTYpbJJ/kayr6cyDaOp447VVtDWKKkji+uFgBGwn5iDXW6LpwhwAMDvisvR9LEpGVCnOeOhFdpplisOARjHPTFJI0UbuxoWMeAB2HrUepjcp29+5q2qqMADB9QaqXZHPHT1rd7Ha4JR0OalfybkKoJO7BDDv/AJ/lWguFUY+6OwHArIvyRq0QB3FjwB271r5yoJ6emMVBxPRkTEsdwJI64AqrLIVBYg46ZHWrxQdWPI6A9vesLXdUWwtZnLA7Qeh/nSegLXQ8X+O+tvdXFrp0b5QMWZQcfn+lWPhF4Wllg88IyxMc7jx7f0rh9UeXxN4sGCZZJ5RDEvrlsf8A16+k7bSLXw5ottaFhthVTheCSB/U1yJOcro6owV7In0290u2vE07+0LY6htJFt5g8wgdTjrWhcna7E9FGa8Z+IwOr7L6ANDd2WZIZVPzBh6H3r0H4W+IT43+HsV7LKJbyPMMxbAO5T3A/A1ttod/seSNyvq0mwE54J5rwvxxfD+0rjB4UkfTBr23xM3lxKw7jPPGK+d/FU5nu7k9SWNeRi2bQZx91cG4unLn5IwG6cMc/drmWJfVS7nJdyx47mtye3nazaRY2ZFYlnKnGT05rHsUae4IIbcG6kcfhXkrY3ik2d5pXAUg5IA4rftZCcZPNY2jRl4lAHOO9bOwxYBzRY02NJJPfmmyyZ9arJJjAPbvUqnj69qkncpzjL4HIzWpph4GRWbLw+Dzz+VaFkSCM5z70J6isdHaxnIPWtuxUjAJ71h2UhwPQHrW/ZMOBjk9655vXU1ijatSewyO9a1uCRjJA9PWsq1Ycela9vIijnmsgaNCGEhRgCrcNk+MnAzVWK64HtVhbgno3I96i41FvYmNkOpbGPepYY0QjnIzzj0qsZG7k59aQT4OA2SO1UnoZuLe5qC7RAAiYb3OaGvHcEFyKzd5fkn8qfvxjIzT52XGCRe84tg5OKlSRtvB4qkj7mUADnt3q3EpHvz0qdbjatoWUbJodsDpyKADjjioLmQIMZx9a0adjPS5DLLwTmsnUdQhtYy8jAAc8nvS6nqMdrGzuwUKCSTXC6e0/j7Wmt0LLp8TYkZSQHPpn0row9J1ZWQN6eRu6LaXPxAvikbyQ6erYaQDmTk5APpx1r27w94TttIs0itlCBQAAOKyvDGkwaTZQxQRLGFUAACuiiunj5z8vcGvs8LhYUlfqccpuWhYaMgAFceopqxruwB+VSrKJgMkLz1x1qdYFJBT15+leqtCSNYT1DbR7VOoIAB6jg8VKtv8xJHy+tSsgxk9adzNsq+XnB7+1NmzgEnFSy4XGc8e9UbmUMCT0+tNEbkcnqCee4NCqG4IwSetMxuIAz6c1YiQ8nAA9AKoQ9BjqckjIqdAQwJ5B/nTUXPT8xVhY9w4OD7VLsJajcfMfb9akAzyeCOKRl28E05DwcjpUjRIo4IOQRznvTwRkjqfQ1EZMEcdfSnA7gCc80mMkDgcHmqt2o6g8Dr3p5YjIJOKgndgpCYLehppCaMa+i3nI4GOq964nxVpCySiXHIPOOM/Wu/KIpYAAHJJGP8APrWHrtgbuIojqrEjBk6A1lONznqQutDy6awfIjQHcTzjtWjZeGCsYfYTJjJJ5/yK7nTvB6xFHeVZXYcnAFdFbaHFHxtDDHXis+TuYqk2tWeO32lS2pHybcDkKOPrWVcAFSVwHB4wcGvdbnQYJ1wUGPesqXwZbMcNGGXv8opOn2Inh/M8ittVmtZAqzHcOxI/Wt6x8VpkJKvzDnK5JIrsH8GW25h5Qx39f0qZfBdkg3GJM8dRWXsGefPLoT1a1MOLUYrkfu2yAe+M/WrAkVwDv5x0zVy68NWyjKkIw7qeKw9RsUhDeVKQ6joal0pLY8urlco3aZpIwDEEcUFxwSMt0BFctJcXMAYpJnHOCORT4tckhYmSIkZAG3JJrFxa1OGWCqxW1zo5HHAXHPr3FAQAjkjPrWfba5bXJ2mQI+cbTx9MGrglXcFD984AyRUnHKEo7oUg7iVXdnoR2pkmQADljnA4yf0pxOUBAz6HGM0BwcbSQT1GeoqiLCM/zEALj3OcU1jlSTnIPp2pWARiRxnsB/nFNZuxJGPx5ouibBwwyT09aDhRlSeOSaa23PAyMdulDMFBIBJB6AE8/wCcVIhcDGDUDcnhuQcLxj2qVCWxkc+3OKj6cDBz68GkAO3zYPBHTnrTfMPmAk4UdAOmaJIyGAPXOSR3oBC7hj5STgMenpQJDXI2gg53H8aYMMcocDAyR1p+3cSSRtHTB5JpoBVyBgLjucGmx2BiUY4HI70zAwcnB4wMD60oU4JyQPQcjFDMChAI54z1qUAxAAzKQOfU5/CkZNjZxgDt2oRiMYOT3470AjcRz+A6mk12BCYy7EjljxjrQ3ynpkj8cmj/AFpGVwB/EGyB7UnHAMfI446UhMQ/MTgAKB6j+VLsJwwAQg9Sev4UHKKQw/TjNNkUqhIXJGOvGPWgEDKGJAGWH5A0YA4CjgYGR147/lQXAzhcZHUHr/hSYfYpVTIM447igYgOeoxt5obC8k8Y/KlchSMkjjuaaw2kjHJ5+Xnnr2FL0GIU34wNw64YZzTVJVh8u09Cc9PapMk4AJPXII/nSbgFYFsZHQDB/OldkjMncTycdgO/Y012xIGYZYjJFOGAwf5ckAdMZpMHdk5APcjP6UGgjtyOSpHzdMcUM2CMEnJ4B/XmnHGM44A4yewoZsqCxANIBgUqzZzgE8t1xQCrNnJJ7DHWmgoq7dvI4BHT3zTgxOVyRjg8YzVXFo9hkfIJIwucKoI6805twzjBA6k5PFIy4wAOhwDjIFLu28YIz/dGf/1VNwFc8jj7vy8dP88UhYb9m7BXuR06d+lIoOcOeCfqM0q4DMSODnCk4BoGPYBMBRxg59aaHLEAfNkYAHcUIDgjn27AD/H/AApxAOenuDzUpha40kKGJ69eGzSOwVPmHAOPlySPyo5ZSuMj144+tLg7cnOMdjRsCQxzs4JJ43YNNGGAyMBmHt2zz6U9lMjK5zgEDPXGKR3O0EEc8HHPHtQVyj42DtgH5uwB6inOxVQQBwOep+n4daVkQvkIOuSSByaa52gABsYwD05qUaC5KnAJwfQ0cK+SCcdgD+f60rEg4ALcc4HIPNGA6kgYAbjPXpVCBA3mKCAQeCBTmXLZJAxyARnH0PakUlgQRjH3WBpzdAcZJJB2gce/Wi4rC5CgDZyScDrSjIGAeD35IFDEbMkg4PUil+6oxyThgOnfrmncYucgfLkEdicVJkZwFxjnB7UwZwAceo+lLkNwB+uKLiSH8YJyd5OMHqfzoOCvQnnjHc0AYBBIJxn1AoRw23HOTgEnv0ouMMlcDGM/UAf4088YA6g8+9QklDnAIPTNPZi2AQOfXoP881Vrkj85IAH0y3J+lKSQBx+OM/5NJGmCCCMAU4rjgjp6DjFBQmR5YBPG7v6/WhQNoBBU+45pT0J5IyPxppDhQMc570raktgAAjscsFzk+n+Ril6nIySR3P8ASkOMgAcdTk4NKz/K5BIOOMHjIpkrccWBUDLFgM8cUYAAAJwOw4/CmsDGMAggckY6UBgzKQMZ4yW5z9PwppFDhnOwEZBx649KeCvBI6nj1poj2EHAHHOOAfrQ2FYgkHntzTAcyk/d69s8ZP8AnNBxuwC2eeBkk4/pSKhD5DdTnBGc1WnuBEWkTHAOTipbsHqJcXawocuFKjkH2ride8VE70iwHDbSQc4zgZqHxPr8ryGNTwSQdpxXPWcBuLoFiSuRx3NZ7lRXM7I6Hw9ZvOVlnyWdj1zjGeOK7q1hW3hAHOBnisjRbTyoAxA3kAbuMgVsQxrvA25wQckZxXRBWPqsNTVOKSLENu87g5Iz3NSXCnABHPXIHOM1cijChcdMde1NuIztAPQHGa2O22lyO3ztJIGB3qhfynV7oWETEAf6xlOMAdue5qXUL37BbtIAWYDCjHUngVo+F9LEUZmn5mc7iR6/WmlqaQjc0dL0yPTbREQcAd/61VviCSCcnnn0rYmAKADgfSsq5TeQSM59a3SOtRtsU7fIyckD2Oa0IXIxzVZYwvKgAZ7cVahAHUc0Xsbp2LSOQOT+dK0qlTnn2FRb9oHeq08uOgIFNsq4s9wmTgYHsOlZk9xuzkYI/Wlnl6DPeqjHcByQfQjFZO7OSpNt2I5mV85z+WaqzAAEZBHY05sMxG9ge3TFRvlSDkn+RoRz37FSWPqcY9qy5gUkBHY1sSBiAQ2MHJPrVaWFXBDDI6Z7mhmsXrqWLP8AfW4OOO+aspE3Bxyaz9MlMLFCcgE4zW2kW5RgHrU7jatsQRxBg2DyOCDkU77N0JByOmTV5YepI56cd6k8oDBxnFFkNIqLDwT19qPLPZcAVZIwTxnijA4OOaVi7XK4hYc44qVIiByenapQnTninmMHoead0jNxK4xkYGR9aeW6+nbJpxQLwDkgZ4qMjk4HT0pmV7E8Tjv09TxipghYZDfkOaqAYJwCCe9SxyMpHOOefegalfctLlcYBqYSVCJxwMA5znFSDDdDx/nrTUTT0JQQcDqc08DFMiQDOepqVVAIA+mTzQ0zSK7gASeTk0GMHnGKeFI4BxnrT0TcSM8HviqXmO1iq8G4YI6ehqI25VsY57Vo+Xnn1FIYu4HJGKGibXMiSIqQCMn0x0qB0Ckk8Y68Vry2ueePfjmq8loFyR09DQo3J5SiMgf1xTSOcEjJq4YAowc8DAzURj7HNZta6AlYqTAiPK/eHPFRWM5ZyHJY9varsiZXAI/GqSxpb3W4ttx1z3rSJ0U30ZorGQmePpjpVaQ8k/hzU7XH2gDadoHt1qvzuIJoaCSK7qZMjGWwaxb+MbW4AGOpORW+/HzBcEdDnrWNqIXYQSKlnM73OPuoykgKnkHIJrstXUanoUDphgAM+noa5DUBh8D1rsNCk+0aBIhbIj6Ec4rNaOyOym7NGJb2IRNo5zxjFTaa7WV8AQQCcgnoa0YoA5ZSPbjqKdd6cXBOOR0xyatXO9tSWp0Myi6a1kHUnk4rhPGUZGryYwcV12hXbs0Vu+Tg55HAx/kVzfjOAx6xIe5ANedjkuTUzpfEcr5W7Axz7VLDBkgEVMoxnI71NGozgV8xJHaSwwhcHuK0ITkAHp7VBCmOo4xVhFCj1rja1FZE6k5J61Mpzxnj2qCM44zUyjOSTzQ12GTxuQcZNTKxPU1XUehqWMY4rPZisWEJPuKc1QA+lPD54JrVbCaGOCO9QvnkgfnU8gB5qF+AeagSfciILHA5+lMPGaewP0qMjHA6e1S0O1xh6imODxUh60xx37VdtA2K7DaMgZNVnPFXGGQQO1VpFGKaJepUlBC5I/Kq0h44q3IMgg8VnXUnlg4GaqwLUqXThc1jXcuAeeM1duZM8kmsa5fOcnpW0UOVyncSbjwO/wCdRxx7uMYqXZljmrUVvkehz3rQhaDI7f0q1DZ7geO9WIbbcBjFXY4MLilcuxU8kIpwKrzr8pFaMi5GDVKVRtPPFUlcVtDj9aXyru3cg4WUdOvNeweD4DdGyjIBVmHHbjk/yryLxUdvlFchhKORxnkV7b4BhMGlG+I+WKMlSR7f1r1sKveMZ6ROe8X6l/aXimaJZd8cT7OOnFdd4TCvcwg9Y/m4Hsa8P0bV5I/EupwXLN5slw9zFu6sjHJH1UkjjtivXvDV4I/NuAQAlu2cHucAV70Bv4LIs3JbUNXMiDJL8Y9M1W8TYm1GZgMgYXj2GOParvh0ESlnC7I03nHQEdBWbJKLqR3YcsSTmqZw1U7nM3kJ6Hjk1q6AxjRRkntTLy3DRseAabpBJkGD1Pej1MJLmibmrxrLABglyOh/Ks3R5vJnMR+UA4x7VvNCXgOOQR1+lctfq9rc7wMc9uhpXtucajfQ7EbXjBAyMYx0/WmyxAoASM+h6GqmmXv2mFckD3ArRClsEk4P5Vd7q5hy2ZhX8bIGBGQPQ1kCMeaGwSOhxXRaipTeCMg8DJrBOBKpHUdhUo6IrQuGwSWPgde9YeqaGY2LKMYOckV1+nqskYBJ6ZJAH9auT6cssZBAwD6Zo3FZX1PLDGTlWJJzjmkaLCAEEEd8dv8AGt7X9Ce2YvHk5PQj37ViAN0Ycj8qLDUexAqGGQEHaR6V1+mMJ4wSMqRwffFcwV3k8fl2rf8ADkwzJGwXC4K5P50k7M2SuhNdlTSrCW4kICR5Y+461X8O2v8AZeltr97EZby4GUVh/qk5KqM+vBOOv4U/xrpc+twW1tZp5kfnBpSBxtA6Z9zVv+y9Q1BIBcBmiiXbHGowFH+PvT63J5bFcahd6443KYocjCKTkj3rf06yFuFAQgjkjbVnStFEWPkwR6jvXQWumBiBtx246mrSu7kSu9EQW8OUJwMkDn8ao654hOmQlIQJLhu5GcfWtjUZ0soGRThzwPQVw1zseYlmLMTyeKHoZqNtWYsenvez+dOTLIckluoFdBbaasCqUAXBznHp70WNsFXAIY8bSK0UUBFAYk4AJJ/nUWM2ru7IHtgrZHVuvoaeIdrZC88nP9KmVM5x0znkdvWg+YMDoQcEnP4UBYYEAz93cTgU+OYdchiByPSoJGLyEgnaOmTzRwcBQcDuTkmi5pa6uLNKGVixOQeOPaorW1+2TZAbYB+BqcLlCAuCMYz/AFNa2l2wTGBkdDnnimJGjpVkLdFwNxA6nuf8iuggTO0A1RiiKxADjpjFX7TlueMdBVpI7acLFlwBGCDk9+KzL1uOeD2z3rTlXKnHJzWZedwRjqOOv1qrWWhVTY5hz5uukEH5Y+/Y1rLjBBOOMDJ6mse0kVtbnYZYrheB049/w/OthV3ZGOM1Jwy3sULu5YkqD9cZ69q84+Jt61noVwVGGYFT7V6nNaIqMScHr+HNebfEK1XVIZ7ZFJEanG0fxHk5qJ7MqnueSfB/bcfEXSFlAbMhVcnodrYP+fWvojxXa7HduSeASTwOK+WvDmoSeGfGFldAHfaXAf5uMYPf8M19c+I9t1BbTxkGOSMN65yAQaypdT0KMknZnk+vwK9pNEBkMpBrF/Z21CfQ9dvtInJe1v3aRN7EbZF447fMB+YrovE+21ScnlRkn8q53whak3vhO8iYLNPOuTtyGB5I/EEj2zmrmeoknBpnc/EaQ2KzjHC7iAfWvm/V7gNPI7nbknkcY9xXvvxjvBDHcHcOBgE189aoSYmBPI5yeteFi2rmUY2ie8+Iv2h/Avif4NReH7L4f6fp+siwMF/qVrBHGXKgASqVUHLMSxDdCe9fM2kWKmUFR8p6EjGa3tL05bDwlezux33brFCNuAFGS59eSVH/AAE/gmkWYCBmHXnmvGSaYqNOMLqJrWVu0BUDkEZyK0/LOM+vY0WsQcAHgCrQj2jBFbo67Ge67cA1JDLwARj2J6VLcREqSByPWqsbbsZ+UDtSZOxJMgJJB4/WrVkzDAJzVUggAk5JPbtVi1Pz81HUtHSWLYA6Vu2jDjHNc9Y8sFz+IrdtyVwOtYzVjRKxtwOOMVfgmwwzWREw3Zxz9auw/eGc5rBlWubkcgXBBq3DLx71kxscDJq1FIQeM/hUF2sagk/KhGwSSAc+9UlkPQ8mpo8qvB/OhGdtS3uHPPXtTg+DjI6VWWQ7uw+tPU5IB6HuKLg9C1FliN2Mg8YrStyBis2Ecjnj0FX45VjUkmtYK5lJliWYL3yK53W9WhtFZpZAMc8tUeva/FZxHDfMThQOuayfDfg+78W6kl3qQMdqGzHCeC3uf8K9KhQlUaSRlayuyex8OXXjhULFobIk7iOCw9vavSvC/gDTvDdssVpEFHdmJJP1J5Nammad/ZMSxIihAMAAYwK145g3GOvpX1uFwsKUfM55TcrFV7MoBsGB2xzUlu2cBj0q4E4OScegHFRGH5sgcGvVSVtDJuxbhQHgcVowRbcGs+1iKtxwPataJDwM/ialkSkLxzgD8etROSM5P5VJICuM/NVaaUbSe/tQtCCC5l255ye1Zz5YkAcdsVJcyjfnH4UxFMh4q0FmTIhIB281Zji96ZCPlAB47belTqM4z65plWHRA9z+J7U/ILDPXvSKMjBPB/CpFXIBB6evHFSTcQEr1AxQx64A5oxg4HTFIzYHIp2EJ5gAII4HeoxKQcjp6UgPTOB7ikLDqBnHpQ1YrYUzhVIwvtzUKzBXBIwT6cimTL5jZ2grwc+9VLhSMDOMdwKNCSxdMsoyByeSB1+lcfr+pz/aRDDGXIzkjj9eldHI0mz5c7iPlzwaz4dKkZsykN7gYGKylrsQ1oY9kb2Qgs2wE84OcVu28txEMiUk/WrEenKvGOCO1SsgTphue1Sk0KPuj4dTnjGHAcemMVZbWoHUiVGjPqoz+tUWZFYjH1znpVSe4TkEAj36U7he7OgYW86gRspJ5APBzWRfw3rNsjGPTIzWXv3T70OCoO3HariancwgYkLYHQ0r9x2RRuNPvZCQQRzyDxj/AD/WqkuiPtw+7O7P3jnPr/8AWrpIdfCqfPjB914qyb+wnABOwk9GHOaVkzJwv0PPrnTthwQcDjk5x9az7jThHwQee+OK9NudHguUzFhs+hzWBfeHpS20AknI5HAxWbhdGMqN9jzye0C/dABzj0qKO4ubZsgsQMHHqO/FdfceGZUcknJHXHaqFxpRTgA7uuSMfhWLhY4KmGUk1JFO18RbsJcZXAAJAyK10nilRShDAjgjBBrCk07exDBgSPp/k1TFvcWJbyHZV9MZAP0rKUNNDx62A60zrsiPOVHJ6jijZ8wGcDuB2NZVprYuIgsq7JO56j61oQ3EZJ2kNx1LVml3PJnRlDRoe3oSc0xTgsS+D9elI53jIGfXNOKjHQA9fxptWOexFG2WKjAAGcjpSkjccd/wpVUMMgnB4yPam7WU4VBk88VOlgsxHUshBH49cU1ieMHbwRgDrUjANt+baR2qJmHU9+xpAkMCkk5OB6AcfnSqpcFQecZyaCcNkAcZBOefwpoJJ4bGO1AMWTc2Qx4B7DGPxppGGOB9M9KeXyoAHUdeD+P0pCgGAOvvzxxSIYzAwMg4z36UgGOR3/zxT9g6lQSOxGf1pCQDhiA2cYJAzTCwwEqoQYyOik00ADBAAJPGB0P1p+0pnn1xnt+dIVDKCTgmkIQ5GQRx3DdRRKGY7AhABzgHg8d//r0hcqzAAYyBuGc4/wAk0sakg5OSSD7/AOen5UhoI13DkYPp/wDrpCpGQ4PX7pHWlbcAcDJ7HHGMUh+/genfPWkWxsmGAxjYepA6j+lMx6nAxzmpGw2D0GcHNMbAVmORnqR0oEOCjt2JJI65qJiHdgG6HoOp70seWPt0yDzTWUqcd/vcd6NxhuwwOeR0A4z9B0oZgCAAeeBg8GjzR5mwBmI74wD3/CmhzJliobtwcD8qm1xXAtgnByvqO3uaQkHKklSMcHjmmygJyoG7GAccAZ6GjcN4A4yccYz/AJ607aCFU7ASQvPJAzyRShivCnaT6CkwWUFgQSMdc08AlB0yT/CPxFRqWRt8rAg7ipAJxyafFlT8o5PoOB+XFNkAKggqD0JOQP0pGTyhzgEjn6VQkEjFcAjg9Mdfehdh6qEx69aVm3SHOOmR2GO+KSRec9NvBBOOuPT6U9AF3nlAcA4Unvx6GnPhfmAGPc800DawJ6k7TkcCkIyQAVAyR6An8qmwwA3EkDfngjnApTgRkFcjPpxSEYYgZIbrjjikbHQ7enBZc496kpAvUErtB+6TyB7Y5xTMNID0U56kcfTipGYryG6jsOvoaikkLHaSCRz9aaAlI24Vs5HcAgGnswTJwRkfMw4A9yacc5bIG0nPbk96jyu1gpGF6jg5pFkuA4ySMH0NKilQQDk54H+TzTVJGCzc5xwP1FOCBcsWJYknnoPalsA1geMcDu2KeXwSRyM4wBzSylOBnk8ZHXFDHCgjnHfp/OhAAjBBDBSGPKkZBzUgVkJxlc47U1mKgMACvTrTiwDAkkrjrjFDAcqFcHg5/SkI253EMT7Y/KmKdoCgBRyQOwpSACADtGe1CAlKBWGCRkEfjSBDnK5IGfugk01324AG4YC4B59P8aByQCTgjjPA/Tvz+lXbS4rjgvmKAFIxk4NKUGAAMGmDKBBk5HUHrUwIKkYIBH3lHFFx7jUYADIBfOPcVITuUkA44+71FMVdoJDEkUMpBBBGCeQeABSAACQDwAeGBGTinLhnABOMYxSNy/A5x+Bpw+UkgZ/HvWgrCFQinHHJ4HrzS4C45A445696TkEkjKk84HelOVkAP3R8v/6jSuSDDZg4GByeOBgf1oQ/OvJPTpwKHBCg4BwKV1DRgleAMls8/WmUPZAhGMEY6dajGRkgZJycU7eCQSvzc4wetNKjOeRz/D1z9Kl6BuDbGToR3wK5jxDqJto2ClQDkY/zzW3qFyIIxkjAOGI96838SXzTXARWJJznPaoYaGVNIbiUtjr2JPFdL4b0sqofG7JyDx0rndNga7u441I6jdnsK9G06ARwqQCQAFHy4PFOCuz08JSu+Zmlbp5Mak5PHQEcCtSxtzuLHqTxnniqECiR0ReQ3JHpW9YwlRjG4L3rqWh9FTjsTiAlRg4PrVG+cRsBjO3nNazgbAQRz61yniG9kiUQoQZZm2L1z9fpWiN5roV9NgfWNYdyCYYsqo7Z7mu/trfyogoPIGOlY3hbSfsVuoJ5IG7ByAe/NdG2F/pV2N6cSjdbwMAH6is4sdxz+frWtMCewANUpLYv9ad7HSkV1GcEY9+amRwoIzzSCAquARmmNGQTnGDnJBo8xvQjlnO4ZPH0qrLITkc89+9SSAiUgHAHORUMi+YcAlj6DvSWpzuT6ldxgEA9evrVV1LPkOeD3rYttGkucFhtX25rYt9GtrZRvxuHJzyKvle4KHOcabGVkzHE5XrwpzTl0W5PAjYg9/au0kuraHhY9xB6CoEvpJmO2Hy8dCTnNXypmsaBxx8P34PCDHPB/lVOTT7m35lhOwHJAHH/AOqu7nN0MFWCg/7NUZZrnBDBGx3K5pcqL9h5nFbCjhtu0g9Mcmt/TGEsIPTHXJ71NdQRzoTLEuT12rgiqtkq20o2tuQnAJGD9DWbjZkum1ozUEBxkDkdKXyyF561ZjTeuQOlSLCGQEnBPY1FgULszlj+Yg4GKVUbBwfm9+atNAQex+tNZAxIHUUiuUg2jHPB9RTNvqePX1qdoyjYPSomXnJHNJbkSiMYepwPekMWQRningEsTjjvUhxtxnkd84ptHNylXbtbJzkehpzLnJA6HkipWBJBHQ/rTAM4/oKa0FYYqlSBuyPSpY5GGOcn1xgfgKTHtzTQOuR06Y4NO5aVjQhl6DtViNwynJzWWjEdCCfU9KswynBB4JNCbZrFmhnBJzye2KSJu3IAqDfngHFTxkAHnj9aCn5FhCCQAc8ZpwBIPb3qOMnJGRx0FTcdR/8AqpkDWQAEY5+tQuhAHGP61YOOKY2CTVbDW5TaMsvI/E1BLGBwK0XQFeB+VVpIhxk8kUnqOxQKE/XNUNStwy5Ayf5VrsoBPB+tVLiPfkH+XShaAlZmfp77Y9mcH88VLICuSOT78VQdjbXRBOB1HNWrqcG3ZwTkU5M2equcd8R/iNaeBtKknlYNKy4ijJ5Lev0r50vf2gPEb3zSpNF5RJ/dbARjt79Peqfxp8RXHizxjPaROXggOxUUHOe9ed6jol3pEMLXCMDIpKK3Uj/PFcjk2zzqk7M+hfB/xIPjHKSoIp14ZQeDXuPhDP2O5jI5UKcD+VfInwbilk15igbaqjIHUV9e+FYGXT7l/VQC3X/Jq4HVSk3YsJGTKQB37VsWFj5oUnpVLTrGSRwCeprqba08pAO/0rp5Xuek9ihFo6RSeYg2uDkH1rhfHk4TUVDH94Rk/wAv8K9Wig7kZNcH8S9JM1otykR3xZ6ck5x/hXm4uLlTYQa5tTz9JCenTPNXLVQTyRzWRFKy4yPwNaVqxfGCAK+XkjsbsaiKV4qXB4IH51BG21QDz71ZHp1rjktSVuOT3qRRtPB471EpHSpF4/wqEWWEIIIzipFOBzVdWqVHzxVOxm7k2PlznmlGD9aahzwDxStgYpW0KWopbIpjDpmk3+gprN8wHrSSE0NkUjPORUJHensxJOelNb0oLQ2mM3YjPNOJ/OmkcH19KYNEUhJzjp6VA+RzVh+lV5B160CKVxWZdnAHNaU3JrKvmHTFVEDHumOSetZrIWOD0rRuRk4qv5eSK6ETJleO3JcE8j6VoQW44wKWKIZyRVuOPZx3qtxLUcke0YFPU4yO2KQmkLdR05qepbRDKeoqm5GCatSttzVOVgcgn64rWImrI5bxUu0ROASC68fjXtdkZk8FwwW+NpXaX79K8b8Sqj2bgkEgcV654Nma78A6TLKrLJJDvbIwMBiP1xkexFexhNzGdrL1PNPEHwyutQlju4LxobuE7kkI/QgdQfSuu8NTSHRnEihZwBDKOoDBuf6Y+tduLJHtFfGQRXN6np4026jkVNsdydzduR0z+H8q9hK2qGkmT6vrsHh3w0k8p2/aLhLcN6Zycn24NJHh4wV5BGa8+/aKvH0/wT4dZJR5D3zLKgOM/KSDn2wfzrqPAepnWfDlnPu3OUAY+pHB/ln8aald2PNqS96xpXNuViYgDI5qlpCjziAMfNyD2rSvjsiORgY5qhpI2ykg87s9MmqM3szq7clo8AYIAwOorntZh37iRjHQCuhg3CMYyeBgD+dZ+qwl8nbgnPBoZxrSRi6HemJtmeQeea6qCRpOpyCO/TNcOrC3uiTnJ9K6jTr3dEMHJ/Lj2oXkVOPVE2oAiM7uvPI9a5l2CzkE98810t+5ZCDgnoQDXJ3Q23YB4Hrmm0OnrudHpku0KDnjpzwK6G3YNEQOh4rmdOYFBg8e1bsE+wAHoo78CmtByiGoWCzwkEElQeMVwOs6WsU5IG3/AHe/1r0oPuJ9DXO+JNPWeIlchs9QOlNiijzi+vBp0Ek0z7I1HJbpitbwNp1zqsX9o3IaK3f/AFUfQkep784/LFctr9i3iHxHZaOq7oMiWcc4KjoD9TXs9jpy21jFAi7QFAwvAqErs6I6dCPT7SW5YhMxRAYUDg1S16S70m7tEtbmTLtgoSGBH4iurs4xBEMDjrkCuZ1E/wBo+KrOJAzCLLYHOM+v61q1ZG0Xr5HWWdrOsMZcCRiuWI4I/wDr1ei2IpccDGDnqDUsLEAqBj2puqKotXdiVG35hnr/AJ4oVzJKLOI168e4uZMA4B2gCseGykmY5IDD1rV8kzMARnsSO/vVm3sgpBHTBOMZ+tQ1d3OarLWxVtrQWuATnnqOn41aSMeZwdwPPNTrGIgCVBPIxipBAFIwMA9ex/KnbQwWqIhbGJcA5PemGMvjIIYDnB/z6VYkj/d5c8EEc9/8aekfKkHjvxQQ0Z32bc/I+UDGQev0qMxbeD97nheg/wAa15oRgkDjOOKpyWbMTgbscgE8e3NQaLYZaw7+T1HT0rorGAAggdOOe3rWdYW24AjnnnPNbluhGCSTwBg8g/5/pVpalR1kWVUqgJHJ9KntlJcAdc9agaYN1A54q1agDock9Sa2SPRja2haZPkJzjHPI61kXu7aWzkgema17lysJGOfU8ViXjlVcg8gHiiTsYVX0OZ0g+Zqd66n7zbTxgEYx+VdBbJtBJ5POe1c9oeJHndjuLOTuUYBOeCBW6jk4QdTweazRxt2divqtyqIxT7q9SWOPxrjk3OGLLukfk5Hc10niCHy7cqWIZmAJAznnvn8ayWdIRwOQOpqZG0LJXPAPifoT6VrYnVDGJTuyo4PNe/eCdb/ALd+GNhdsMzQQiBweuVwOfcgA/jXmnxWezvbIh54xPG3AJGT7V0nwSu2u/Amr27cxxT4U9RygJ4/D9axh7sjrhvczPHtwsWkXbgFmKN90e1O+Flkb+HwsjjebW385iRgqQuFP51e1DSjqxuYihK7GGfwPSr/AMKLMxWxmcYNvAsJB4Axyc/lVS31PSekDh/jfqQe+Nvv5DEnAwDivHoQL+6FuW4b7xHUDua774tailzq0zIVKrlcjoK4vw3as9jd3yruO0kc4wM4z75NfNYl3mwStE07+JLpUSKMxQRgLGjHJCgY59T60lvarGoQggdB7U2C5DRIMkkAZz3qwjZHXiuS19TaKsi1b4XjOQK0YIxICQv51lRPljgDB461saY5wQQODQaJXIbuDYnA49BWIx8ufA6+ma6q8X5SccmuWusrcD3NDYMvICVBI4FSpFhhTrWL92DyQf0q6LYnDE/jUsSLFg5VxkYPYVvwuW6CsO3UqwyOa2rVvlAIzmsZGyRpW5Iq9C/zZJP09KpQdKtwrnnFYM0saUEm7qDiracdTVGLIwQOauIc8A8g1lfUSLUWCeP1qwWGAM1WRCMZ7U8v8uSeKq5PUlz0qRJMYB5qiZwvUj8KkScNyKTG9jThnGOTyKxvEnjC00e2IfHmHooPJq+sgZTu6AcfWvEvHFte6x4rgsYCZHnfaqhuMk4r0MNDmdkYWTep7H4J8IS+IZ01O/Icsd0cQzhV7ceuK9asdMSxUbFwR6Vy3h3w5qHhHwvZf6Uk13DGN4dcCU9xx0PvzXV+G/Elh4msy8TFLhCVlgbhkI6givs8NSjTWpxSbl6GpDcwv8s77SOmRn8OKmW3jcK6EYPTHeoxYBmJIyM9xV+0XyZAHbEfYEdK9SKsZhDbEAcZ+oqdbUZJA2++OtaEMEbjKkEd8c5p5jVWx1A9KOZbIx5ypHAEwCOBxirCLtUbgOPepdgOAOce1J/DgAgeg4qLkXK83zAgnrWbOdmRzn860p8hSBWTdN1IrWJRSlOWPoe4qW3BZcEHHpnrUBbkDPOeg7Vo2MW5wRgjvnnmm9CicwiGIEDgDoadBJ5i5xgg4p+pMEhAPHsaLOIxwohGDjJx0pJ6ErYQKCW4OR04p+4gAE47dKk2jcBjp3oIBxkc5ouGhCMknHf1pHGAQefY8ipfKOCB69OtRu+MAjjvngU0x2uVyw4GQMdh6VESVBAKvznnmrJAOCOPao1CFt5BVunPNDYJFIXIhG3bgdsjvSXFypVjgADqeuKu3MEciZyAR3AFcd4q1JrdRawZMj9cdh3zWcnZXCw8eKbdblo5AVAOFPqKsjxHbBcb/qR3rj4tPMgAK5+tXoPDTTAAEgHsOMCsVJ3FJrY3pvGNuuAH5PGR/KqM/ibc2VDHjsDzU1j4MiQKXXec9T3roIfDMSxgFBx6VTbexzNO5x8/iNsDKvj121VfxBlyCDk9MiuzvPDaRocqCCegFY934aQjmPBzngVDTWpDjLoZsGsqeTjHuBUx1ONm4cZ5qrd+GgpPljBPJ5xWVNolxAThyR15/wDrVPM0Z3ktzffVUHyk5IGeKrXOvRx5wxJ7DOK5+Swu/MIyeOB2og0m4mYhgevXGSajmaE6svhNJvF8qsREX3A9QSMEe9Wrbx3fo+S2/jHzsDn9KoL4cIVVIyAanXQ4goGw5HHp/wDqpOck9AUpmzD4+QkCa3R8jBI4/wDrmrMPiTRrnKspViecc4+v5VjRaNFnlBn1A5q4mkQnAZFYe46VpzSaLjKb0NuK00q+hxbSRncc5BFVrvwmrKVTbnpkHpVL+womJITacYDAHNTQWN1aEGKaVQP89DVbLYv2asYmo+E5Yf4PT5j/AErAudLltgQC6EDqp/SvSF1G7VcShZu3QCoXOnXJJuYfKOMcqDj8amyZzzw8ZbHncV/dWZAJ84H+8uCKv22vwXGA6mM993BFdc/hW0uULRssjddoPI/D8awNQ8JeSSfLZkHAyMVlKl1PJrZenqlYQXMWwbWGM4HvQZFbKg5wO/51hS2ElsxVXIGBnnAHvg1CNRlt0IBZgOm5jj2Fc/IzzJ4Ca+E6BkBGQOeOnWhxkkc56dKxotfTaqSAgE4JHJrRhv4bgnYcbcfMep5qWmedUo1Ke6J22hSFJ65BH60xxwuWPBGDzg+n4UrnkDIIPBHqaVTtA5zg8AVL0OewgRSGxkZ7dRSLkDbgADnHUUMc4IA5746ev60YGTuyATTCwEE8gcf5/wAKTjeMnOD09aBnABXJHTjkfjUZz3PTqTQIfIN+SQCeo4GcU0E7CR8x2kjHJoZhtyRkE9AMn8qQqAcBeM8EH+lDEBVVbIAUEUMpOCGI9geDSgkYJBBoAO4gjkc7h1P1pXGhGUhcgnBHcUyVR0Y8dyeaCpZQRwc9AcfypMAg7wMenJpLUbBQCuFOfbOR9aZKgdNuSw9fenlg8ahQQD045qORvKyDxj17UrWEEahcMfm6YGc5xn/E01QzOxYYOcAgkcegqbzAycjn3FRLuG4KOB3PWlcBEXZu6kE8jOaCCSuCAuCT3NICY2OeAeTjoOKSJiFbO0EDIUKAcVWw0LImRz0Hc8e9NK9RsyDg5wT9KeuWyeo9u4/pUbJkkADHPUcEfjU3BiZ2qQeSCeD6/wCcU/PIAOBjnH51GnUkYJz1POKC5YjqD1ODile4iVQRgYCgdB1OPemFcEOTkA9OetAOUOWLHBOemB/k0EkRggFmAxgnkmkMXcSxJJxnGAOtKpHU5IA6ev4U0MoJGejfN6DvTQ+chsjB4IXP+fpTC4rcsMjgAgEHj/69B4A5bP3cHk5NJu+YAgY70B+qg4xwCBgjrj6UbCuOCBchRz3yeRTWkwSHHGP4TnJpN2V2tgEcbv6UjEkNkhgPXJ+tShiuwXbyGPXA4xg8ZqEOZnckEkHA9j1NOLlcAEZPc8D6ZNKFAYknJHp39/p14pjJ2ALjB3FeoPH9aeMMgYZwOOByB700SDeAWOB1yT/LtSn5ix3FlAwvTnPXn0qLmlhRkOMgsCMA9jx6j/PNOY4UEMcde1NGGwMDHbHXH1/z0pVYA7D1OMA85otcEODFcKCQB39fan7cjBBI3dRzTVXvvJXHAIzilA2xkAAEN2XI/KgY7aVUg9cY46kc/wD16ThQMdTjpwQaTJGSRnj14px2lBkZB/Ee9MBwJ6HGfp+dIw4yOD0J9fbFNI5U4+ZQTgnn8KVR5iEcY6Hv/wDroAUSB0AIOAv1/wD104EgDIPAxyOlKE2g5OQO+McY9Kaud7AnBBGQcU79BWFUhycHJHQgc/p1p6l13EkYzjjvTejZweOfwNKxCFM556cdPX/PtSSHYWNizE56evWnHOVI+Q/xA/4UwRkEngA56HpUvG0AdOO+KABwPMDEjGMc9KFU7RyWOccik+8FJOQD1HOaU5UAY5HX0NO5IAA7V+YYJywUY49adtAJO4DjJ9qD2BAGfQ9aaAQFJODjpjGO1PcaHCRWXCjnPAP+NK64TCkYOTlf8/5zSZIYEk4wc7RmlUjBGeSSaaGGAMHIxjt6VGzYI57Z4H6/rT2UZXPc5zzVDULlIQTnjP50MEYviXUzFE/OOcEH6V5xdyu7lwcZOA3XitrxHqRuJnRGwCec9qx4FLyBADjOMKOPyrMqMeZm74WtC23euSzccdq71YwgALkkDlzx/jWD4dtRgNsOzaPmI6kV0AV5iADkjkE9DW0Ej6jDw5IJGnptqCAcc5zW/bxlVBUcGs7ToAY0B6jn2rUICcDj1rc9KmiC9cQwHIwB6DNcpoyNrervc/eghYqjN39TWn4tvzZ6cQGIeQ7FPueOlTeEtPEVrGAOdoJOMZPrVRRfLdnUW6CJQAOg7U8yr0H5UPnGBwR2qkWO4E5z2rVb2OlWSLUuDgg8dsVXZhkEDkdqY0pDZI4zyf8ACq8tw6KSOR+VNx0DmsLNLsOT06fSqc1ypYoijc3vg05YmuHByenIB4rSttNVQCRyRgYFCTZPM5aIzIbF7rAZcg9Rj+ta1npyWwLEDPt3q0qCEYAwB6VEHaRiAW2/SrULbmsKfUkaUnKqAo9cVEYixJGcnjJ/zxVhLcs2c8e1SvhBtB49a1aN9EUls1zlj0/WpYIgpNI4LggdD2pVO0ZGSc96yT1G5WRNOAycADB6HuKx70AZz+daEkwZcEc9Kzrs7gRnk8VTfYjmZnuQc5796rwwB5GBUcHOc9asOmCePyOaWzXEoBPXue1Z3IcrmjCoVcfhVhMHgd+OKrRtjqOKuREcDAyaLXKQgiB7Gmm1U55z61ZH5CnY4yAOtLlK9Si1p1BPHv0qM2ecjArT2HHK8U3ywOalRIZmNZZbI6egpj2JwMZ4PUjNa5jAGMZ/pQ6Dy/QiqSM2rmR9j45AI+lQSQ7WIC9DnJrcaIYxgE1BLB0I65qWmRymK8WCCRgnsDUXl9cj9a2JbbBORxVSaDBJBqHGxLjYpA+n51ICV4FKV9cmkKkDk8+1JAT7s8ZI46irMLALjofzNUVbbTo2CuB0HpWg7GqZASDUyvnnrWekoI4HGOKsI/OAetUXbQt+nPB9B0oIHaowWCckjmlbsO1G5NhcZ5x+VRSpxnrnt6VMp6cYJ6YFI6/LkmqS7juUyhOeeoHAqrPF1ByM+gq/t5bPJPGaiePgZpSVx3OZ1i0IAKnp61kahqYtdMmGcgKzfL1HHWusvIBIpBHauTm0/N06OcDPy44IrGRaSejPiceILnRvEkt+qpNNHKxxKoYFs8n86ztS1y51q7WeeQucsQCMAZPp2FeoePfgNrttrd5Np0QuLKRy8ZBAwD2x7VjeGPgxq+o6lGLy0e2gV/nLDBIB6YrCzRwyovmOv+CPh6SKye9ZSDIcKx6EA819R6Lb/Z9DgUqQWAZh3FcD4E8JR25htIB+5TG7joP8ivSXkC3iwIP3aAKDXRTR30adtjZ021SJVJHP61ohVJAGKzYZAoUE8etXYZxnB611LsdUkWduSAM1R13S1v7GUN3XGPWr0bDPOOnNTlA6kEAj0PesqsFKLRjezufOV/p72V3NHJ1ViPTjPH6U23YwsCDxmu8+IOgeTci5CDaeGBHfsa4lY+cY718fiKTpSaZ6MGpRuaVvcCUEdx1q3GeBz09azoY8cg1aRivbp1rz5K4r22LqAKMU8Ac881HGQRnjNSDGDkc1ny2LuOwecDj1pV4P+NKowOv507aGYDoeKhoLoVHx1pxcNj0PemshXtTT345pDXceWAz6VGTnGT+dIWx060jNkjPStErjEY4JFNPt196RmPambjRygPyOaY/YDpSfU0HntStoF7IaeRmoJO/GDVjoCD1qrMcAjvSSuStSncEg8D86ybtPmzmtS4OODWdcY5NaRQmzHmBMhHYetIkfPA5qwyb2NOWPaemfwraxLI1TaBxx69qlXoSelIz47c0wyn8aC4khf0qGSQjPrQZOSM8VGzhATnNBpdETE5wTmom75qRny2QcVFKwCknrWqMZHNeKiRZSFVLk9FHU+349K+gbHTDpGg2mnkg+RCsOQOpAwT+NeM+HtPbXvGum2hTdDG/2iTIyAqkHkfXA/Gvdr8o0IKjbgcjrXvYKGlznqvZGbp7iS3FuDgq204HaovF0CyaROAB5scTNGfRh0rQ0GxMly8gBwT8vofepdftSXIHXay7e3Ir1ktBXXQ8o8Y+F4PiN8OLaDzFCw3Sy+ZtBK4ypUE9DyRmr3gfw9D4a0iOwttxijyd0jEkk9SSazfD2sjQ/FcukXXzabqhYKQMCKYZ6ntu/nXVwWr2V08Dc7TwCeo7VklrcwqLVjtRX5cYzntWZp2I7goxIOc5A4rSvuFJ7AdTWfYDdcseoBHFUc/TU6mzOIjg5zjvVfUBujOQWwMZIzgVLasFi+7kk8EGo7s7sgYx7Yo8jk+0cbqkflyBgR16itHSrotHgnnGD9Kj1e3DKeDn2rM02ZlYqx6H8qWzNWtDqZ5Nyk4/LgVzN8SLkEnAzg+9bfmEpwaw78lblRnq2MYzT3FDc3tKJCjIwPWtlQwxgdRWLpbHao7YreWPHBAyRkj1q0hy0Y6Kcx7QzD8e9MvpEe3dgcjvz0qC/QrEQDyOc965TUtbaC3mRjyATjOM8Gpk+xUVexmfD6x+2ate6m53PLMVQkdFXgfgeteqxjdg4wM+mBXnvwojJ8P2jkYMkSsffPP4H2r0iFd4HO0Yq4LQ1lo9BzHy4WGccflXJeFW+3+I768BGxWKoM9QMD8+K1/F+onRtCuZQSHC7UIGck8AfnVL4f2ItdNQEEEDvjmqd2ydeVs7yzjJwx6Gq/iNwlsyjgkZ57irtrggEHgcnj/PvWF4mlMksakgAdexqrWRP2TGiiCo5zkn05x6VI7hFGCu4nt0P0oDAYJ5578GmCPc5JzwemelZHKld6ksA8xsNjcOq9f8APerqJgEgkntznH+eajtlyACST9anwBkYxz1J61Y7FadSsRI5OO4zSINrAEjp2x1p1x1C5HU9OtQhs5zxj144qTOxaxwT3wMEgHFKRuOOAB68UqkkAMN3b5vepoFGQT068dKRSVya1t/LwQMY44PFX8YHA5GPyqCPsAAADT2HB7U0bxiCsS2SelX7V8MOOCc81Ri6EdhVqEnIx/LitE7nVFWRdnYFSATjHY1haio8pznPB5Bx+FbTMSDjjHesTUgBAw9FNEnoc9TVnNaM+13QHClj16ZJrp7eLJDYwcjkHmuS0gus5XAxnOSf8+1dbDKIY8jqelQtTnmkpamB4omT7bDC4Yqibzg9SSQP5GvPvHnjKHwvpc10SsTn/Vhzgk+v611+p3cJvLu5mcqqkqe/Azz/ADr5W+K3jqDxF4glNwGGmwDEZHPJI7nrx+tRN6BzKKucL8RPGl7qN+oW4LybxIxY9MjIHt1FfVH7N/myfB8XEp3T3Uz/ADHoeVHT8DXy7Y+DbfxXq+YHfZcs2wHlsnop9fr7V9q/D/wungvwRo2jZ+aBdzkjBZiSTkeuT+lZU1eVzfDpzlfoaEtjDpelyFgMspLHuSRVTwfbHTfBd07EByHcMR7kD9MVd1H/AE91gBIU8YA6k9KXWIU0rwhNC7mMKAjbhgkgdB69K0qtKLaPXcr2ifNnjxjdy3MxGXLE4z+lc1oc7w2ksAQrGyAbe2dwP8ga6nxVFm1lY/fIPPvWboNostuCRz0HHoK+TqPmkdbiRx2hUZzj8KmGQBjII9q0JYhnGOaYLPdznisdgSsVoWLMQfXitW0mEYAzyDiqhtBGQAenFWYITxnk+uKaLT00LtxP8hJNc7cIZpwQTkHNa0qHBFMhtMtyP0qZIgt2ERMYyK1orMYGSfxplhbEAACtuG2BA4rCTNI+ZnLaY7dKt2yFSOPSrq2uenJqZLTsR+VQ5FrQSLHpmr0WOMCokhx0OPrVqOPA6cVm9SupYiyDjPFW7c7TkjOKrRKMgEfjVxF4OKzsVaxYU5FQzybBxwakU4H+NU7yRVySaaRn1IJJ8ZqW0mzwDyKymmDuSD0q5Y7twI61aiW1oaeoXBttPmlBwVUmvM/hbnxD8UIJZG3iItJyPTpXoHiOJ/7AuXAwAhOe9ef/ALOz5+JM6MBuMRI55AB/+vXt4KKUkcUmuVn1O8T3zqq5CAYwRxmuZ8T+BrrTz/a+jTm11OP5mGMiUDnBHevSdHskdzv6gg7R0FSa9Esi8DBHHFfYxhdWMoPU5T4d/ES38XwvbXCC01OH5ZYGPJI7j1H8q7OW3OcV474r+Gt1cynW9Ela01W3JcbTgOAc9u/Hfg966f4V/FAeKo307UkFrqsHyujYBfHUgdRWkW46MVSCXvQPRLB3iBTPHv2rQHPU8+oqqkYByP8A69WY2ByD17UPe6OCW9yQYVcCkf5QTjApUbcMnr3BpsuDGTkgD8xSRC3KE74bngfSsq6YEnmr903qRkeprKnbOQOo7V0RRt0sV+rjOAPbqa3NMjwyE8kdRisOJQ0qAYBBzjGa6C1wqYAyfSlIh66IbcoZ7wDOVX8c1YcbcY6Y70kClck9c9RUrk7cEcCo8g2diDdgAdhQJRkAn1xk9aY4K4OT16HvUTEdR0q7XLsTifbnAxjtTWmD8dz1qBiGxluvrTQ6xZyCB7U7WHYSdN2B8wzz8p4zVZ7kqQAOBV6Igck5GTz7UsqRuScDPrR6jSsZVzeCCBnbI2jvXEzs13dNK77ie/eug1+4JZokPyDuK56CPdcBAOntWE3rY1ika+nWay4JXHpXTW1iqqCRVHSLU5AAyT+ldJDFhQD0HtQtFoc099CKGEYGBx9KugBRjAyaQJt+6aeACMmpZiylcsdpJjOB14yaoSgDgr1/lWjdNgjPHTgVnyYY5BAPbNaLYfKZlzbYPIwp6cVQkswxzj2yK1jyuOw9OKgKA5B6dscYqWrjskZRtEJwV6dBUsNoqgEKPf3q/wCVknA4pyRgYHB74pcorIpfZQWI2jHbAprWgDYIGTWoIjgjOTjtSNDwARkj1pOmh27GWLUcEH6AjrVqO1B4IPPHNTiLIIOD6e1SZKoM9KaVtAt1ESEcgg8HrRKFVQQCD70hnAzg8iqF1cEZOef50nIViVmV856Gqs8aFTjge1UZL0qCQQDnoe/vVaTUHJI+nOf6Vk5djN2TLEjJEAIgUC/3TSLrFyiMpxIpH3X5AqitwZG28k+hFKilyTjGCOKV2YSbLr3lhdoFuLby5CNuUGf89BVafwpYXiEwzAyE8AnBz9KcLcZz3JpdoQhsYI6HoRU3BRTWqMO+8Hy2PATd3Azkn8KyDCsJAZGQnj7uCMV3cOoyh1y+5FGMNzU0smm6uCt3CYznBJwc0NJ6owlRjI8+TUXhYgOMZ4yOcZ7Vbh1WKQpllBPUMcHHpxW9qXgUTnfZTKyc/L1z9D2rlr/RJ7FyJY2A6ZwAO3f1rncLvQ8ytgIvW1jVMwfG11PODxnFKMAnJGOp+nasW3MsBJjbB/utyD9asxaiwJEsXB5DDkD/APX/AEqHFx3PFq4KpB3Wpp7vm44PrTTyQO3rioopFl5B3E9NpySO/AqRSrAYOR1DVnc4XFrcNvzA7jz1JHJP0FDfKmc9M55pGJGVPBHXjigbt4PGzHP+cVRLQ13OACvyt6dKdyvzA5zwDjkj/OKayg4JOMHkmmuOCcqB7HJJoFYcH2g5Ocmmk9AeD/Ec0rKQQWG3t045/wAignkEEMe5A4z7UrjGqpIIYgEE89BTQCjAgA9QM8flTiSFyTjPQZ5qKQ4PyA7mx8pqbktEqued3AAPOOvsKiPckYBzjPODTi5XABBP6Y9KSSMZJJAIPCkfyp6CI45Qy5KAHI3Bsk0uNw4AAPHPU/WjcHOFHJ45+nSmCQlgOSm304/GpZV7IdnaNuDgdT344z+lLxLgZGcDkEnFJKdxAAwOeMUcMucKcdMfz+lSFxsqZOM4AGAVPJFGTkgAAg8cdPxoyOMElj6HIp3HIYkA8biuelK5I3edwBJz0yO9OUgY4yRkdT+FNUkMSDxu/iPam5G/J6qTnvgcflVb6lLuOJwOSMDsOp/z/SiFgMYB3djngfhQGJDDaoGPlz1Hrn9Kaw2lhlgO+D1/Oi4wZAjnBxtPBzUbqcAbc88jpxS5LEEYx2yccUpZApEeCwGThuh7Chu4MY75JXGOOST0J+tLuOwg4ODgYPUetI4GQcHjjHekI3g5PB6Y4wO1QSODYZuPvcZ70wgDCkFk55JzTjwcg8ZOR0HtQXAx0zj17VVrlFtmZRkLgkjPGMimuzNkArgHg8f5/wD10MjEkvtJB+X2FG3cgOCOQcn0rI1E4AXOcnp7/lUw3NgMOQencf54qNlLhGGCfXuKVAS+TyexA/z/AEqr3JsSqq+Zn5Rx14zn24p5Ocfzzj9DSbSpOcqeuM05+QSeSOeO/wCP5UyiLePMG4lh0BzwP881JlV9ME9GPekQgsSRtx3HP+TQxC7WA3AnGTx+dACjGBhc8ngn86eoIZhnJOcDOOPpTdhyAMfN7ZB9KHjJRDkgkYxjj/PWkA/70e0gZOfvUqgY+Qgkf07UzJbOB14HfmnJ8oAzz7jHNMdxzDOCCMnjA5JoKlud7e+QMCkB3Hrz6ZwTSMT5YTPzHgY6d+KeoXFxs4JIzgZAJ7fWn4OAD65B9KZlQqgDjOOcdO9OTKqQVG0c8mkS0OVgVUg8noDwT+FLjAPy57YFIWxHg4wOwH5ZoC/Nknr1NCEKDnGCfpigjPIA98jqKQ5yfvfXoaXftBORnphuP1qhoewyoUAAj9KYVwcgg4zyKSV/lBGcdSAvP4mjPybt/wBVA5qkuo9xJm2hSBuAOSPw/SuY17UCiFQ2QvbsK6G9lMMIfdnHZjXnfiXUPOlYBzuBPAyMCob7hZHP3bb5w4PU9Cav6Fa/vRIwwDwDiqEMZlkAUbixxgdq7DRbBBEgUDB/vDrTVj0cJSc53XQ6bTYBBbKehxjB9f8AOK27C1BYMQAepPA/GqGnRGRRkZUdO2PTmuhsYSOABn0PX/8AVXRFLdH0kFcswwgAEAjAxxUrtgYzjNPCDgY561Q1W7Sxs5ZWPCqTjPWtWrI62uVHIeI7o6prkFun3ICGY9ef/wBVdroyiGMA+nFcF4ZtGubl7plKPI5cjpyT39a76yUDBAP4Uo3uTFtuxq7sqSecHt1qhcT47Y+gq9HhgOuPpTJLMHHHX1Fb26mzMzeXyMfiKlis3kBwOvQEVejskVgQi7QMAY6VdRVjAAwOecU1ruNIq2lmIiN557mrM0yxDAwD7VHPcDGM9PSqqKZmwcn8ataG8I9xTI074A/PpU6RkEKASPaporUg89f1q6kSque+PStF3Z0NpbEXlBFBAzx6cVXlUc9TzVmTgYHQdSKrORgkDk0pEEAzxmgjIIIyPcU44BwOme1IAARg1lZXIbKs0JK5Uc+lVZIXiHI3CteNRwxIxnNR3So4wDgH2qkrkowJMggYGPSmRPtcHHerN1a8jBI57VQdGUnBAOeMjNS12CzNN/lXJGDTxOF5HFM2h41ccgjrVaQlMjtUN2dgTaNRJyTwTgVIJATz1rGS4Kkccg9amiuzuHUVPN0LuupsBxg8nNPLccEVQhugx9s/nVpZM5PSqQE+OgxUojGACPwNRo4PGOPWrAIwAPzxVogj2dPb2phiDMeBkd6m60oXjBA9MDnFOxFyo9vuJJx+FVJrbGTjNau08jPPrUUseePWoaYXMKaIA5A/xqs6FDwOfWtqa14NVZbY+mT9KzcQtczdpyCR+FPUbxkdaleHDZxn2FNVeuDz707WDVCIrbuhIzz6VZRxnHBJ70xkzjrnr9KF4GR+YoBFpZCcEnJzUyncByD2x3qojZGM1NG6568juapDfkWVJyBnjHalIGOAAO56ZpittxyefQ1IpPBxnB6VakjOwhUKhP8AKmPFnJxx6VMHHBOAemM0FezHPsBT6aDRnTW+QRj8K5/WNPZ0LoMOO1da8W7JIqjdWgbI7Goa6mkTibf5VMT/AHxxnbzTJraK3ic4zI4xu6ECrmqWrafdGXadpPbtU2naa2pXaFgTFncSam1zXlUtS94R0021i07KA8n3T6itKLSyzs4GOe1X7aFGaOJDhF7AdK3Le2WIBeNp7kV0QhZG8fcVjnfLePg/yoWUrznpXQzWSPnA4B9KpS6YApIAolEfOnuVorwd/wAz0rQt7kH+IYrMNk0bkAdajNvMh3KxAPb0pepm4plvX9Pi1GydCMk8Z7CvItR002V46FcEHj3Fesx3cyAqy5HtXO+K9IF1CJ4sl+eCMZryMZh1NcyNacnHRnCQKBkMKuJGueMfSoQArEEcg1Og4GB+VfMShZmrdxyxlOc5HpUqkE+/ShQDx1p3l9CCeKxaLjsKRikJJB6/SnAknnmjb0IHBrNob7DRwoG4k+9NaQg89qVxjNRN/kUrFRGvIMnHSl83t1qvLwQegpnmHjBqloU0Tu/+cVHuIzkk0hkBGc5pocDGaBXtuSg7utO3D8vWofNHIxxTjKMYzxQRJis+D0qnczLGMk4HvxU7yA5OOlUZ8Sk5GQOopoiMiGdgeR1qhJ85x3qxPINxA6VSkbDgg01uFxrptPBANRu5HQdKJJDgjPIqu0uAQeh9a0sF7g7fnUW71NI0mcgHkVGXxn1qraDHlhzzg1ETu4HQGjdnk0hOKkqLuwJxwO3pUE74U808tzVWW3l1K8gsLcgT3DbFJ6D1P4DJropwcnZGrSW52/wl0l0s7zWWY/6S3lxDsEU9fzzXcO5lQoAfm702ytoNF0uOyiUCKNAoA6cVPptvlixHfdmvrKFP2cUjzpPmlfodFpNqsNup9Bx2qpqMBkm3EAjkHPTFWFn2qoHGBVS9vgEHBxnbzwa7HqtBXR4Z4q0ozzSlAY5lcOhIzgg5H6iu4tLv+19GsL8psldRG+P71Zeu2jSTyuAchiK2tLs/I8LxgchWQqPfAB/ma5upU0nFMqX/AMsRyRx3qppS7iSe361avc+SQR1qPS0IIB6k9qRytaG3arujHPHT0xUdzjBA6g9+M1atk2xk4wM9faq10RvGCMd/amtTkXxGLdRiXcDWAYzbXBwOCefauhumxIQOlUZ4BJjjn1oaOjoIkvyAZqhdjfMCRyTg1ZEe0HJ98egqBxunHHJ4pIFE3tLXbGAeeOtb0A3YJ54x6Vh6dlUAOSMcVtQPjAI6Y6960MpofcKGiIIyfauB8bWG2zncDBCkj8q72fCqSB14wB1rnvEkAurORCMblIyT7VLVxU3aRD4EhW20e0RMhVhX/wBBFdva3IAyASe2etcr4YhWHSrYISAIlAPpxWzNci2ikc4UAFmLdB71pHRWZtJXbOV+Impveanp2mozDBM0qjpjoAf1P4V2PhuNY7RFHUD04ryyxun1zXZtQkBAnkyg9FHAH5dq9g8PRgW6gdAOfcVKd2E9lE3rQEIRjiuc16cG6PBIAA44rqYRwCBjOOgrjdZk/wBOmABwWzg8gVtJaE20KinzAO4Bz171ZjG0Zxk9SfXvVWH7wCjA64xxmr9shYn1H41ijF7kytjqAAPTtTHYsTjgCphHsiOQM88kdahCgbgWLEEjnjFWydiOZeAykZAPBHQfn+lQKOcZwTirEoLKcA8Z61VQfON3T1J71F9SE7miD8oz1znmpogSxJxjOB602NQ0eT1HepCuAB2z0HU/ShD2LcTDjPJP51I/IBxzUdsoCggYJ55GKkckKMjgfzqzopq6BMDjvVy3wBn61QRjnqcGrcT54zVrc6dkWXJKHjIx0NYuqN+6cA8Y6dzW07qEU5JyKydRb92fQjmpnqcs1dnI2n7u/HPzE55rpGkEFrK+MhFJPbpXOwxltXAB428g9+eK0tefydKdARvmIiH49f0BrJESXM7M8z+J2oS2XhKdg2HmbDYOMA5J5/z1r4/1h7zxDrcNvAGlMjERxEfhn6CvuqXTo70CKVVkBGCD0I9/avNtT8E6VaalNJp9jHbzyHDMg5wDnA9PwrOSdyZQvojm/gF4FjtfGOmROPPS3jknd2HDSAbQfoM8fSvorWZHhuFcpiLO0HucVjfC3wcNDiNzMgSeYbY0I5C59T3713HijShNpg2r8yjIPvW9ONo3PQw8eRXMGxIMofPoQT2rG+KV0P8AhH7KJR+9eQtg9wMgn88fnWnok4miGR82Oh/lXN/FeZ4o9LXaxGxjkHgHjIPv/ga4sXf2TsdtNXqI8g8TIGsiDzkYJqPS7YJpds4UAOWYY784/pTfFbCLSp5CeFANa6xmHTrCJ1CslrGNoGOo3Z/HNfK9T0GuiMuSINnI59qQJuA7EelTy/K3HApEAJ9qe4+TQasXtUyRVIg2nipVxjk81LRPKQCDcQKuQ2gOMCljj3EGr8MY2j2rKTGokttEFXgdK2LOHcBn8Ko20Rbr0rYskwRxiudj5SRLQCpxbjpirltCCckE5q0tsCOBU2ZD3M02wxkimiHsK0p4A3IGBWHrF8dLj3lCw9R2osaQuzRiUjjFWY1IHIqpaSm5hR+gIyKsmTGMmkOVx8p2KeawNSuGBIzkGtK8uSIznrXM3twWbGauKuZ27k1q+XPJIJ5ro9MjBYZ61zWmJukyeldlpcYHJIreMbPUcn7pb1Gx83SZ4sZ3KRivDfh7fyeF/itZEOqI10IWDYwQxx1P1Fe8Xc6tbuhbgjGa+fPiPpL6VrgvbYnhg6HGPmHP55r0qEkpHKo7p9T7v0xxCCxIUMMbj0H1q7PbhU5GWPXvXlnwR+ISfEHwhE0jq2o2uIbqMdyAPm+hFeracBLDGrEl14Oehr7SnNOCkjB+6J9jEcOAME+nFePfE/wLd6dex+J9ALRX1sQ8sadHAPPHTp1//VXuxtyygfnmqF9aqIXDANkEEEdRWikp6MiNRpnK/Dzx7beNtJS4jIS5UBZoCeVb/CuoMjIxPcHIxXgni+zuvhZ4lTxJpCH+zrhwLq3UADnrgds/zr2zQdYtvEOlQX9s4eOZQykHPapXuuzJqwS95bM24pTMAxPPcdvyp0zhlJA4FUt/lMAc4qXz1ZCQCQODkU+tzm5bbFCZiC5OM889OKy7g/P1wB1z0rSuRkHjk8VmTDe+Ox71tfsNklnHuOTyfatmGMhQAOnSsux5BI4GMA1tQxk4J4x2qZXBdx8SEYB4H0p7J1A/SpCp2ggcU0euKyv2JK8i4JBqu0OBwDkds5q8cHJwDjt61E654I49elaJlp2KvlDuTn9KattuYEMCBwQOn41ZZGRCEAOBgZqeEBASAAD1AqnKyuh8xnmNgx9B2qlezeRHgn71bs2xVJAGPeuK1vUB5jBeg4Helz6XKi7mTqMo3MQQSTS6PYvNOHI4z+NQRwtey+3vzXX6TYLBGoKkY7EVj8TKcuUuWNtsYEEADtjmthYtoAA7VBbxYwT0zV4Lx1yKmTOSUm2R+WCGIxntTDnZgDB7gdKlIOTzgeo71HKMKd2CcUkriRnXxwSuc46sOKx7m4AA59u/NXtRm2AnIwR1FczPcF5SAa32RukzQScHgH8qtLGuwFgfyxVC0hLgEnB9601Qqo9/woIepB5e1QADz+YqZIwAcH/61K+EwRnHU0MMtggY60CsKq5XA6j1pCpAGSPfbmnltoyeg9qYxABAOSOp9DQHkQSfeOP/ANdQyuduMdOnNTSEZOSCOw96rSEkkA1LBleaY5JJI/Ws+eQkEAnPYYzVq5cbTzz6Cs5wxJAArGWomQOCQQT+NRpZl2JIOT+Rq3DbF3GRgDmrcdttYc8Z/Ks7EJFe3sR1YAketSyQbUIxz9c1b2BFBJz346VSuJssSrDGfzqrDskiCeXZkg8iqUkxYnJyPQ96kmO5gOy9hxUbICQMck5AqWjneogkAwMgnpwaa9yFwCCQOuBQYSCSACT2Ap627nk/pU6Gai+gsN7JAxMWQSeCB3rT/tVLiIpcxCVWGAVAOeKq29oqDAABxnHr705oQucDk/jQr9C7NLUqXnhSC6VpbGYnkZjwMj/61c9daHcxS7XHA74rpjFh96ErIo4KnBq79pEyBblVcDoyjBpNqRDpJ+TOBOnT2zhhIODwMDBP+RUqX7QOFl4LH75OP51oeIbyDTy3luspPCqeCPwrkJ5Lm5VmYH5uQgGM/hms3BHm1cKp/EjqmuoliJYgk9OOagOqQIQmdueQR39f6VzkdvKq4YHafU9TSPZFgflPpzzWTgzznl3mdBJq0AKgS4JPI4B6f/rqA61bqMLjGc/eyc/T8KxGttuBjnsMc09YAu3ADDuQP5UuRlRwCW5rnXo5RvQEgcdCD+tRpryZz5bAnseazxaFQACAMkj5al+yg8HGBzkc/XFVyLqbLAUupej1yJnBcFSw6sKsw6pazgEOB7NwayV0tGwQTg9yuBxUp0qVlCg9OOBS5Lg8BBrY1yVb5nPBPZ+hB/8A1UEDIPzYwcEnj8Ko2emX0XCZIYYIYnpnPXtVxHMQKShlK84IOD9KylBo8qvgpU9VqiRMhsg8dzjPX9eKibcd24jggjg8dac2Aw2nk9hycUOTkLuwP4QF/rmhJo81oapIIJOR1LE8ilcjsc5yQCOKYyblBIGOnzc80oJPIwCenPb8qbRNhquSSApBGeo/GnOwJGDhRgccn9frRkpnJG4nGcZHt14ppUc55x0J7msrBYQZjLblxjs2Tk+uaUorAEDIzkkDH+TSbiroAvJ9DjHrTpFIICk4BI2+3Y01oxoXIXJ4I45xjFI+1oSHGRkE5POO1NBIPOOcdOODiklJ8sqCArcEhRkn39fpVbjFCkggkBRxyvUH9f8AJpqpkEY5HTB56D/ChVXYWcAvg44yR0oUnygDtIDHJH06/Tmk9AGhvnA3c5HHQimnAAJYAE+uAfWlbKKOcE9c5oVs5BUYAA74H/16lgBjVgAwDAHPPIP+TSkkAAgH0GOKB2JA44AUcUx2+cEdcdf8apMC4znkAZJ9T2p7E7ABk4xwOmaHXLDPQZx7Z60jFwke07tzEZAxg+/5VmbChMkEk4578df509FTGQMAEnLdO3WmIAygdz/P8PxoXIIxgZIyDxn60hExUcYywGO3JH+RSNJtwMAr6g80FiVBbocHkdfwpJeMEHjI7Z61QPyFXa0uAh6HJx1P+NPBPDheRkHPP+e1MXoApAIOe/H5c075TggqTnHHNAIeEKsGAGRwMA5xn0FDDqCOTzn1NM3kYye+PmyKlCPwdnHqR2oAaWIBKkem0r/XNOVBkkn5f5f40Ovygjbn3GPw/lSq2VBOOvPNAhjIUkIJHtj0pDgg88H174qQruz69ORTQpUAEjPU9v0qkCAAH7x46ZKnrTmUcHfx6kY5pQd2EJJ54xTdvfnH0ptDHbugJ98D/PFObCkjrj3prL0JDEA9SP8APFO2jI7c+n8qlaMEKCcHuM44poODye/THXigo4JUnA3DIFP8vAIBwPQ85/KqEImcHg5xnORTBn5gCck5Pv705yVySeO2DyKrXk6xrknB9uKq4XMXXrzyEwW4A6E8157eMZbiRgMKT1B4yK2vE2oMzNGCOTtOcnisGEPKVCn5M9qxerKjqzW0WzDnzCvOP7vWtzSZj/aDwA5GPlxwBim6XZiK3y3GAOSccVJpFoR4hMYJIK7iwPqfb6VvGOh9Th6ShHTc7zTLUxqhLbiRW7bwjHI7DoKrWNv+6HOQOOauwx7eRwPpXTHQ9elDlWo9xs3c5JGOa5DxneEmCyRiTKckAcACuumwqEngivPhIdW1yackPEpxH9BQ30HPTU2dCtfLiHHTHbHGK6aziDDB+X3BrMsY9ijjnPY1t26cAgYJ7GrjoOK0uWYlGQDnHepsDA+UZ/nSKmeQOlBfa2M8it01sWkPJVRnGR9Kqzy5I2jApJp8ZAOAKhR954PXvRa+xvGPViqCWPHWr9pb8hicHPHFQQRcnOc9a0o1wMDGfU1rFGth3TqOT6Gms4OSBz70jN1GPx9ahlkCg89KT0FsMkkOSMGqksjYIBGfXPSnyTAZB/MVUllGSFGTjriobJuJJdtETxwOxoS68zgAg/TtUkNjJJlmxjtg81bjtY4eSfapRDI1cYAC5I75prMXyoHOOc9amN1CpwgDHnOBn9aha/d+EtvpubA/TNWioxb2KssRHJ49qoXEG7JA5x0HUVs+XdT4IhUfQk0x9KnZCQAp9CMUNdjbl7lOxYSW5THK+tRzwck8E+tOS1ms5huA2twSDmp5QeoGc/pWDVzKVrmTNw208EcjFRliD7etXHjz1HNV5Yfl6YHtUaGbuPjkAwc5/pV6Gbd1OayQTGCCOAOtT29zwARyMEkU7ERetjoLeRSpzjPTBq2GBAz0PSsi3mz3rTicEDNaxdjRqxYPQAHrSqDjpTVcYIxn0xTh90nr6CruQNf5sDOD70jIRyfpgGnsCWwM8/kKdtzyeaYIqyr3HX25qu0Wc5UmrrKSeeRUUoxk/dBqXHqC0M94McgVB9mG7IrRxvGMYHuKjaPngcfSsnc0KTR8cVH5eM8Y78VeeE8HH1AqN4McjilsLRlUDoR+lSJlcijy/v4Ht1oA2jGRn9DSAlUjrjFSBiOvP4VDtOSRTwc/1FCQWJxhuo/OpQN3QenBPNRRjIyRgfyqwqfKME8+lbIyY0xjeMnAB6Ux4QcgdOwxVgRkEk4Pt6f55o2bjgdPaqabGmYGqaeJ4mUjqPSotPC6daeVwJCcEk9BW5NFu4HWsK/t3WQuCSBSWh1Qa6mzpiFZCCBkdwa2vTBxx1rB0y5U26NjnuT61swy7ue3vWykjWTLCjCgD/8AVSsAQcgY/nTe+CeKCeRg547UMyYxoEOcjI9qilgGw/LkdsVY5J96fjoPwyKmwrmJLGVJ45PUU6O2FzA6MOtaUlqjZOMHuRVaWIxc5wB7VjKN9GF9DzXxJoZ0u8LgfumPOOxrKjIGAeRXqGq6Wt5aOHQszDA6V5neWkthdPE4+6cg44Ir57F4fkd1szqpyUlZkgUBsg8U7qeDUcZDY5qcIcDmvEmrM3QwDkADpQFIxk9z261IE496YxIwcVzt9imriOufrVd14OKkZyOh/CojL1yaEC0IHXrkc1VcbcjqD61bY7hnNVZlB59KGaXIvO29ad5u7kGoW49qYxoRNrk/mDpmkaTHTk1X3D05z1ppY1TQnEsGTC9cmqs8mOc/l0pjSnJANQSSHoTzTRlyWGSttBx1qrK2R1qaU9iKgYbuKtC5WQZ5wAc1E/GRipmXAOelQSZPTpVoErEMhqFznPNTtETULREEAgg1e5LlYYOCRTieOT1puCMjODQASTTUddSkxGJwa6r4a6Mtxd3OrTgkRfuYfTPUn+Q/CuTmJ2YXBcnC56E9BXq2k2iaHpVpZR5yqYbIxljySa9bB0lzXYqk2o2LqAyzEDPl54zzzW3axbF6FQRnnqKzdPthkd8cZ71t52x4PHHNe8tjgkxGP7olSKyNQlJ2kHDA/eXt71pFiuQO/Y1h6g7LJkDGDjFO4kzEu0Ds44yCelWLScJpgtgCTu3e1N1BM3hIIIIHK9M1LbQZxwM1k12NHNcupTuId2SRxS2kAVsnt04q7coFbA5/pTbdQWwelFjJy0LiAhSAeTWbeEgEZ461qquFORzjIwO4rJvCMnqT7Cnaxype8Zt4AACPTP41FEMA1NcDcq5PbFQqDuxngD6VR0EdxD8oYDoKpqv+kAdT/StObCgcj19qqxxfOWxkiho0Wxr6evoOnpWvEQVOOorNssYGOD9K0F4UkDkdh1oOWSbYOD1AwM857Vlavb74XGeoIzWswHPPB7Z4rNv5FAAOcdxTt0CCdyTwqEk05FIOUG0qOc9qzviJdG00B4EOyS6dYUI65LDP6A/nTPCl+ILy5hPILbtucZ4/+tVLxlONS8UaTYg5jhR52UdMkqB/WhrQ3s1PX1KVjZGxnskBOGOGBHoK9Z0OACJQc8gZrz3WLcW91pbDo0pUgD/ZP+fwr0jRD/oyAeg4NOC11HN8yRso3lIeARjrXAag5kvJCO7HpXcXEjJbuVIzjHNcFs86UnGSDn6+lVMmWiJ7aHHPr+uK0olwAFGc+lQQx/LgY4NXI1PAJJAqFocvNfUCu9WB9MYPNQNkscjPr6irZzxxg571XkABBxx15qr3E9UVpV3KwJIz6HFVogPOG8c4xVu4O0EnoeP6VSgBaXJyBnIqBKPU2Y0wi8HHoTU8SbiAeh5qGElwQT34qzFGrHJ7+9Ow0SxoMZAGPT0pJWy2B0FTOAEIHGOAR1quv3Qfu5z1qkbw0AZB7ZqaJhjJJBzVfAxk9DUinkE9Mjj+dXY0uXxlhz1rOu1GM9/51ooNqfhj14qheYCOwGMA8k0NaGUmcvbrv1Scgbgpxz1qv4ruSLyxtgOArTNjsegP6tVvShuvblznBbPHQYrmXuJdf1OWaLc6OwVccgKOB/U/jWFrEJNyuPnugUYEnvzitXw9ocFpA+o6ggLMN0asM49Sa0NO8NpZ4kucOy8rGPX3qHxDuawkBOQVIABIxTaN0k9CHwhqNzrGsXN7Kx8ovthXnAQcDA/WvTLuAT2ZU9CK848FxeVBF7gH04r0qLDWw78VtDVWOu9tEeaGE2OoyoBgZ3AGsD4rQmbR9LuARhSVYEc5HcV2Pim3NteJIq8FsH0ANYHj23W78FSOQS0MqsrKMcd/w5rixMbwkmaU52nFs8G8Qwm8s3hHIYYwPrWtdyD7QQDkIqoCPRVA/pUIUPdwjIz5ijJ4HWmTOWlck5YsSfTNfJySPS6kcnUHvnvTUUkEk/j2obLEEVKqlc/1qDVaiqxyBjjHXPJNWEFRLgcAVagXOB2obsVYVSRjmtK0BfkciqsUIyOc5Na9rCBjArBu6Gi1awkcite0j6EjmqdsuMZH51pQEKRxzWL0ZO7LkJZOR39atxSduoqmsgBOKf54Ax0+tVcVi9uGCCeaoXtnFdLtkAYehqJ7jByDioJLvb1ai4fCTrGlsiogwo4wO1MuJVUYBrMm1IpnuKzrvVSOd34U7ElvUr0KuCa51pBLOSDknvUV1evMxAJx7GpbKA5BzzW0VYVzb0qM8Hp68V1dtKEjxnkVzViwiUE9Kui94wDU9QSbdmaVxdjaSGPuDXEeMLVNSsZBgEgZAx3rbnndjwMg9xWbewvKCB0NawlZ3KcLbHN/BHxxJ8PvHcUc7E2V2RDMC2AOeG9OM8//AFq+4dOukDxSxENGwDDnIIP/AOuvgfxRoDRn7QgIYHsK+kP2cPiIfEnh9tIvZ9+oWR2rv6vGc4P4cD8K+owNdSXIzgrQ6n0TnA6YFUL9CUck8e3FSWc5kiCuclRgDHNQXe+VDjIGec17ME4s4o6OxxviLRItcsrixnTzIpFIOecHsa8z+E3il/B3iy+8KakxSIOTbM/APPQfUHI+hr3hbeJYwFAJP8VeN/HHwZLeR2mu2UW6709g5wOSoIP6H+taTXN7yOxNTTg9j1yQmTBQ5HqfSnKdqEkDA71z/gXX4vEvhu2vI3BJUBgDkhscg1syShDwSKcbNHC1yuwy4Y9MZqkCFDs3BHrU8sgySDkDpms6UNPKqAjAPzVoiTZ0yILbqRnJ9a2ITuGCazLHPlAHH4GtO24OSMgcc1EtiSyowMZ/Omso4I6U/byeeKCoK4OM1kIiZCMEDj2pjIQp4z9Km4UjvS5LAhCAR78im20FygsXmS7ymCAQCaa0LIxPJzWp5QOSTz7Cq98RDAWJ4HJPSiM9bDTuzD1m9+zQkA89MZrkFjkvZyNpxnOfWtm7STUbpgQwBbjAxitOx0lI4wSPzrSS6M3vyop6ZpiptO0/Wughg2gelLHCo5ByPSpkTb1rNtW0MmxyRhSOefXFWR3x1FV0YlsZxU4Gc5NZMza7jGJyM1TvH2qfmwfarUjhcgZ6dawtUvcIe34VcV1Go31MPVrwgFBjPPAqjZx+Y5JPem3G24mJz3/OtOwtxwM5AP5Vre5q3aJdtYSiEZHr0q065GAefanIgVQAMj1AolBI44P8qDJMjdSQT+HFQEEd+T6cVaKgDI5PuOagdTksBj8KChN2ACT+X40wt0wOO2KXOeO1NJOThTkdCKZLInYHjv796rS55IPP5Vak5AwPxqtIMkDOB15rNsSKMnPOc/WoPLUPvIAPQmrjRkckfgOaNncd6yLaGpGFyRyKXJXouccc8ipAuAAAc+gqCQ9wCO2KLWJYksm0YJP4gVRmcucA4Hp/OrEjMc88DsagkGV44z1NJmb1KaqWOSePXuakWIcDGPb1qeOLsOAOmanSEcmpBQK62vPIyPSp4rcLn5AD781aWIbc4z9KkIGQB0PrStctJIpMmxeMk1Vlk254wfcda0HTJOQSBUE9u2Bx07kdaqxlJPoZrzYDMc8daoyz3F6vl2oXbna0pYAD61b1GDEBbAxyPqKg0VY/7BSBCGdnZmYjgEn/ACKlpIiMeZ6jbT4fGZTLPOJXY7twOcelXv8AhAU4Ac/nnNP0zTBAQQzAj0OB+VbcSOuMSv7gmqjFbnT7JNGG3gVVX1A7EZqjN4KG4mN8sD24/nxXbgymM4cfQisq7u57dzlAQvp3rVxjfYr6upO5w934Wu4HBW3JQH/W5yMD1HUmqaacY1bIJO7njB/Wu9uL27ktXlt4lchchS2Mn0xiq+jXWm+MrISxQ/ZryNikkLcMrDg5rFx7GE8M46o4ptMfcpBzwflJ4/Cp4rF9xyMqCNpxk/lXUy6BJbZBBK5NMOmgABUAOKXJqc3s2YMOmkgYQ4xjB/lVxLEjIK4PJPHStmOzCkEKMdegqcW6jHBzS5X1F7Mp6XGYriNGIbOfvDPP+c1tXnhyK5iJ2AMeenNZxjRLqFwc84J96622w8SgnnAqoxvuXGCs0zzfU9CexkBIJTkZ9Cc4rKaMIQCvIwcnrXrV3p0cy4dQTjHNcXr/AIda0zJEGVVHCquQKwqU2tUjwsdl6t7SmcscFyAMYGCT600AMBkknPGV4p20xq+ckjjDcfp9KjQsQASCAMAetc1z5lq2gqk7mBBwO5FEZHJGSAPTmkG9nBUbu5K449OaHx8pByTjnpSZI4nbkhckDjPX+dDvuOApAGPm6imAYHGSBn0zTmYcjJ29Bx296zAOR3O3gcHHHpRKwQEkA49eQT9KQsMg4z2yOg60jENgAZxzgU0TcarFsZG3AB9fyp4AUAkHsRx2qPGCXZsknKg8Af4D+eaUyENtUFmU49AKGigDn5jndz8uOo+n601twYAD5c/Njr6U54wRggFfTGR+X503YAQSCABgYHIrMLC5xksMnPb0pCEKnIwCT8xGDSkElSDlc/dGDn/OaYHDMQc46kHgexo2KtY0GYBCQcAdQR/Wlj2lAT1bpjrTWctg4/HHFOUAJjGMDuefrQWCLu24JBPpyPw+tKrAYA5BHBGP0oUI2AjKR0+X6+1KYxvyQTkZwOKAsOXcqsCOV/AEUR4CnI6Y+bbx+FIQF9SD6+lOj+8RgYAwQD2pjQ4gIykAggHnPFHLEKTnjgZxwO386Vvm3dyG4GM5pI0dcZBGe/Sgb0EUAOAeT15p+SCMjcBzgjOKaX3YbOBnHA6UNxkk4PXrnmmiRwYsM45HOTwDQWUAE4YtyMcikkztxz7DufanomSDnke9U0IcTtIIPI9qaBwSDuAHUdqGzuAycZ5x6/5ND9CxOM5OQMn9PWpQ7AGCqT8xGe2Cf507PzA5I56jk0yMFokbaOeeODjryP8APengb4ycAEehxV3AcmEUEEAn1Hel28HB4H6D/CmkBkJwM9uORSKcjYv3sjr1pILkh+7tLc+vIpM7SY8dQc8U/HUEcH2phYAjHJHAPpTewDJyRCwBAOP4sdvY1zPiLUPLiYAkHbjjIxW/ePsjfB4IzmvO/E140jFVcDkZLHrz04qHZDMS7nMzhic4OBk1LpFuZ7xQFznllBxk9hVNkJBwSB1rf8L2u6YkgZBG3gYAqY7nZhoc80jrrG0QwqThQRjrkdad4etQ2uXDphgAPoT169hVtCFtxvbLDml8FoGmlm+8XJPttzx79K6kfUwjZHdWceIwDxjseatbSASD0444qG3X5Rk1OwCxg45Hr3ra2h6C2MHxXqJstOkUNtdxtXHJyawvD9isMKHapBAxjpSeKLo3+rRW6lgIvmOOck5H8q19Ng2AADqRx7VGzM3q9TVsYdq8DitZI9uM9+wqtawAAZHNWwCM/MMemO9bxNUug/fszkDB45NV5bgKenX0p00p2DIwKpnJOcfrW+hrGOo55d7kCp4YzkHBxn0xTIYixzj8q1LWHgEjkflVJXN9tCSCEIoOOalYBVAHQdPSnZ2oeMVBI4Xtim3Ym42VgOc4/rWfc3IX39MdaS6uTu2gjJqKC1LtuPJ9awcruyDzZEI5ZnGQcE1oQWaQqC2M9aViLdR2NVZJ3lOAcDNVYizkWpLtUyEHPP0qupeVsnkegohhLkEDAzV1IlTGBz/KtErGmi2IorMliSSAf0q7FAijjBpIxxx1p444JxVLQabvclUAHHT8aVUyOuMcZNNDcg9SaOVABJP9KY3qUtQiDA4AyPTiseVh09vzreukLI3PHtWDMhRgM5A464rKdkZPcrP87nJJ/TFRSruwB36VYZRjP86ikhJGQeRXOQ9CjKhyF/i9TQuUIGOP5VIRxggk9yKbgZwRgUrmUdy7bTBO4J9zWjFdNxnp7VjwnpxVtG2tjIJ9qqLNua5tRyjZkDn3NSq3HXHsKzIZSAM859asxzZwT68AVorENF4MOM4645qUdQR0/OqwkG4Dv9M1PGQcEAA+1UxCMOeOvvTHXeACMeoqc9QSD17cUxk5yP5U0xu6KpUjJIpMAYzx9KnZMck8fTmoNoOTzgn8KBiFcg8/jTTDvHAGfrUi8VIfugkde2KLXI9Cm9sVIzj8+tQyQjgDvV/Z1459BSGIbgBnJ9qycbArlJYT0J5/SniMZA71ZMIzk8/WgoABgDFUkVcijjycd/WrKptwOv1FMRc8/hU2MAA1aRD3A4IyCMjtTVQEZBDAHnbUvOCCvGOoppJ4B6+1UhojkQAAADGaoXcBYEFevc1pAAHOCccfhTLiIOpAAIHrSaLjKxhWcZjkMe7aM9+mK3rJ8oMdRWTcwFGDD7w7461atLwZLJwPu47ZqoJdTqi1I1mfJA757VID93jr2NNgjLKCTyehx1p7D2/StAasJtHJ5J69eKUggAHpUZkKvg8DsMUCYNgA5Pp6VLM2KGxnP5daCqtkkAjp9KG4yV5NIDk9PxqWhIVj8uMZPr7Vyni7Q47iHzUP70ZPA5rqzjv/ADqOSIOjDAOR3Gea5q1L2kbF7O6PHERkYj0PINWFOQBWx4r0RtPuDMuNjHkDnBrFiODgngV8hiaLpyaaOuLvqTg847+lMkBOPSnqQScmhuFrz3Gxqncpsh6n9KrupHQVcYY6/rUDJgcDilYdii2VyD0qNz2q06deOM1CY++KV9S0VXHaomTirDxnOBURRgcGmOxXYYJOaYSeaneI9qhcYOO/0pmliuzHJBAyPSmHnrU7hXwCAR9KaEAJI5ovYzs76laRQcjNQsD09PSrrRUzyweRVpidimYiwwaRoeOBnFXClNKc471aMyiYscEYqKSLBPFaBj5z1qN4wxP9KtMTsZbW5xkiomjIPPStN4towBx71VZDyQK1W5gyfwtYDUvENrER8kbea3GeF5H64r03WbZkeJsAlT1XvXIfDSydr3UbphxtSJe+DyT/AErsxO0zGJx8wODnrXv4SKUL9TCcnexo6ZHiItgEjseOa0HORwOPaorcBYQoB47ilclFyOvpXpnLcruwV8Z96zriLeSTyP8AGrJm3SEA1ctoFkUhz2qmgRzWo2uHiKkKCvIHfBP6063iyuc4I7iruq24Awo4DHAHeqkSnYTnHBGKjqTJ6aEd31OBk8Uy2UjpyM9CafN82eAPXJ4ogGeen14zS6iT0LRwqAsOT71j3eQSQfc5NbDlliyeR2HpWLegsSCe5680Exi7lCUlk9B1qsrfMOcirMnIGR19aqjqfQHvSvqdKRJJnhQe/eiCMhiMD2PtSAA47VZgjwQM8Z9KpO42rIv2g3YAHGc81pHOASATz+NUrZdoBA59fWrqgnP16elFjne42TAUjPPY9KwtXl27iTyemTW7J9zPQ4rmta+45xx2ptWNKdrnP2F6YNfC5wHXP4g1Ppch1fx3qE4+7EiQrnnGBn+tc3c3hh1aGUnhW5I7cGul+FMRvILm/YczzswJ7AHH9KhO+h0VFo2dN4niWGXR2PUz4A6fwtzXeaWhW0iJHOK4fxphbzQlPAa4JyO2ENdtpJzboD145PpVpGS1ii7c5W0l4z8prh7IbriY4yNx6Y9a7W/fZp9wx6KpridIjDrKSMguTj8achVF7rNW2TAAxtHsP61eVQuBnnpxzzUEacDPUetXFUAggc45z60ctzgUbEe0kNkcD1qBgcEHrntVhgpTnnjuc1DIODk8HvSsXYpXIG0EKSw6EDnHeqMMhSVm5wOcDvVy4PQgYPoTWapDOAc8HpzUdSkrpo6O2XMYPPXAzxircIyQFHfoOM1n2BOwDjA4rSgGGJ+nFNIknZCSATj2xzUDKdxyOfarKgbiTzgfl/nmopFKsOMcdetaWsXG5XOVB6HAp6/MdoHIprL3A4PcinAZIx1PpTNS9ETsGSM/Sql6B5bEY+b/ADmrMJBIBODngVBf8IRjg/z6Vb2IkcHqU81vompvbKxnBZVVM5578e2a3vBtnaW+jWk9qwmeRQTKF4x9PaoNGw15cg9NxwfUV0cUQiQBUAHUBRgGsUrsXNpYq3efM56ZyxPWuc1zdI4iAyu07iTnAPA/HrXTXhAUAn14Jrnb2MyOWOMhgOO4AqpaKw4XuWNDQRbVAAC4AGK7m0OIRnmuH05ihzzx2Ndhp03mIOOPanGVjpSuzO8SWQuYnB6kZHsa5Z1bVdB1GzkGZPJZdp4ywzj8+K7rU4x5RZsYAxzXIWS51WZgCEIwCO55/wDrVnWjdGqPmm9le2uwQfmDZGOxqxbgzR5J5qTxTYmz164g4xHK4X3XJx+mKqWsxTKjg18hUj7zPVRaK4yM8ilUnIBowW5705V9axaN0OXkAD9KvQKOCD+B61BFH6Vft4xwAM4rNlXLFvDuzkcGtm1jwAKqWsQJI71fjTbxnFYPQEi3Gh4xUxkMfAFV0LDGDz61IOSAaybuaJEv2oY5ODTDdY57fWomHfH/ANaqzllfI6VIWuWZbgcYP61RuL0gEE5qGZn9TVOZS+BnitES0MnvizEdqz53LNknirLQcmmi0J+nvWum5NrkUUWGzitK1+Rc9fTFMhtj2/GtG2gwAMcU7goEkCO4GRjNXIrUjqafbw46VdSMcZNTdsNmVPs4x7ehpJIBjkVcZQAfQU0oCMVaL9TA1HT0nRkI4rk9E1e7+G/jK11W25iV8SIo4eM9Qffv9a9Bkh3Ent71x/iu1Qx7QpaRiFUL1yTXoUJNSVjmnZ3Psfw54hj1vTra9tiJYpkVlKHIGRnBrbUNKpBOAa5b4T+GW8OeCNNtDtRxEpkCjGWIyTjr3rtDHjgV9lGd0r7nkOSTKwXaoXNZuq2CXVrJE67kdSpz71sSRE4IPFQSRbugOMV0RYKXU8Y+Hrz+DfF+o+GZjuhkPnWjk4ypzkfga9QCMM7uvtXE/FTSHsZNO1+2XE9hMC59YycEH275rrf7QSbTYZ1O7zADkd6EuXQmom/eIbh/vAKVwMD/APXT7eIcnjkjrxTIIGeMuSfvFufes3xT4gi8LeH7zUpXCxwIWJz7dvfirukczdin42+K+gfDawE+r3iwsThYwQXc+wrxef8Ab10a1vQg8PXEkCk7na6AbHbACkfrXyZ8WPiDqHjvxZc3t3PIyI7LGrNwBngAdulcIJDIT5XJHfuK451mnocU8Q1dRP1F+Gn7Uvgf4kSQWsF82m6jMQq2d9wWPoG6E54616+r7wdvJxwRX4wpNe2h88hiiHJkGRtPbp056Gvu/wDY7/aFn8V2sXhTXLlrm9iiDWlzI2S8YABUk8kjse4znpRCpzPU2o1fabn1eN23JIx+tMA3/vEUqcc55zUqbxtMbdD+BqdVz1PfmtXKx0bFSOdg20qf5Vn6le7m8sDPqO4rSvQFjJHB9uKxvJJly2SB2qopPU0jrqEFoNwbAyK0Vj2jGKihj+XBAHtVpUzSlqDeo1E9+acuVwSM5/SnKvfj2pVAx0NZmbGqCSCxzUucZJFMBBJGDmkc7VOe3tStcCC6kCq3OMetcnq92MNnr7nrW3qNyRkEg59a5PUJjLMVGPwFbKNkbwViO1j3Pzya3LGM4DHj6Vn2FvwD1JNbkUe0DkgChImbuyUjbjnnP6UjEYAwe3B7/lT+SADSMc8E89cGmzOxCV5JGfrnNMcbVAxyfX1qUjJOcEdQBTCAcgjIHr0oC5Ac8+o701ssygA8HOafIMYAB+lNCkjABz/KmBFL6An8Kg8sc8cZycVPJjcOOccUxlznjp2rMCExjt+dIyBQOOfWpPunn1xUbjb0AznuaEhDZR0wc+me1Quq5xnkdhTpC3lsBkNjg9eagLFhkDb+HP5UnoBFOgIBByc9Tz9ahZcYJPToPSpicsQcD04pojK5B61D0FYSJAWxzVpYjgYGKjhQjgcew4q2iFQOp+tRY0QipgAHke9BUAg45qULk4A5z39ajbOcYPPfqK0sCWpBICCSAf8AGmMwRcHr7mpy2CQeD+lYeu6iIIxGg/eOdoHSjYcl1KOq3puLkW0WD/fbpgVqadp6QwoAAAPXtVfR9OwN7gu55Yk5rdSPYAOOmMYqVqzF9xgiwMAlfQj9amXjAyeO9BUhgCOMfSlVMEjHTsBV27DTLKT4BxyRWfekSAZ6n15qfcY8AnHp71WmPJPJHvWsfM6qe4tmgUbQcj0rC12xPh3VU1u0QiJvlulTjI7MR3710licvtPpVqeLz7ZoW+6wIPpV2RtJ6lmylg1O3RxiRWAIIqveaWFfGOvA21z3h6Y+HtQOlSEiMDdDk8FfQfSu2EqSgDOTWevU5JRs9DnHtPKcBjntkck01oevBHsRWvc23I2r+XFVGhKAg5zzxUNXMGjLuIT8hGWKkE4HSuhsXyij1HUf4VjzxBgQVwfpWhpMwaEqSCwPrz+PpUJ2ZFmmajZKYHBx35qOW2FxCyuAc9Rmpl7H9aC5UnAGO1aMq11Y818T6IbOQsq5RiSFx0Nc4ytEQAenfr9K9c1fT1v7d4zgNwRx0/xrzPVdOl0+cpghdx2nFcNaFnc+VzHCez/eRWhmBdzEY4BHvzSAfOQCMnOeOue9DAlsZ7EZ75/z/KlyAQABknHXrXI0fOhldp6EH2pJXK8kqQerLxikZeQXcfKMYxgZpGXegA4HIOelSrIGwJDFsHIHALDk/hQygggDPoMA0q8rkZAIHBJzS8bQQep9fSncViPmTBY5xxg45/z9Kfs5JA5Bxwcfn/n0pSPmB7ZyemT/AJzUUiqX3M3C9Rjg1DDYXJ3AEHHueM/zzTl+bPYjHftTAwKgAZBOc46//rpVYqSCxII4I9aY0xGY8kEqTxyBz9PbrSANtIQc5/E0g/dqBuAJPyjHb0/nSRszOcA/THOakpM0VbYcHap7Funf1PFOVsxl+ceh7A1GjbUyQuACDgjp/T/9VPQ/ucMC3zckDg/l65NSkWSA8EkDkjGOv40M3AAHYDJ/z0ppVg+SeR/DjH6U7BGARwASeM5pgOVzsHzLk9Kdn5QSenHTjGKijAUHaBjPbjmnNkKhAAH8WT0Ht/kUxjnAZl+bBHIOe1O3FOcDB6+57mmucspJyoHQnilHDAMeW68YoC444ZQqjJIPTrjn8qASDjjLHIOMfUUrLlsk8r3H+f8APNHLnkkjoMHP50A/IOjHJLHucYApwBXpjJ5wDnFMZhuHbHcipGUxrtCFjnA56cjrTuQIwDseeOKVSfnBG0njDYzTGG0KQSQCNwAyfyp7LtQEcZ/z+dO+lihqdSSOc8ZqQH5OAM5pBgNkgYHctTomDcAjnuec0JANKlATncAD07UrZHORnpkU3BcAkMMdRSRgNHkYAJ9MVStcLEqyAYHcY24Hb0xUckhAwRkdiaYzhcYP3jgYHUUMflII6+vBpvVCsZ2rTiK3IAGO2V4/SvNdduvPmcg8ZPWu38R3Oy3C7lXOcAHI4FedXk3mvnAzkjGOKxYxEYORtyc8ZOP6V3HhmyaK3TCdep61xNpHK0sQC4LNwR2+teo6DAUtIySMqoB56nvx/nrVQV2e1gINtsdfjbAsaffdtvTOa6Xw/pgtIUQLhtoJb+lYlnanUdeAyDDbqSCT1Jxxj2A/Wu4gjCKMcfXmuyK1Po4R6FhQF46DHeq2oXggtnYnAAJzUzTBVIJ59a5TxhqRS3W2XJeZtuQeg71TfQ3ehkaIraheTXTjd5rEjPpniu10+zIALECsfQNP2QIpHb9K6qKMRJgDr1470IIK7uSphF6cjtSSNgE55p2ccZx+FQStu46H3rVaHRFakbNnOTkH0pwXcQATn6U0Y+70q5BEMjPI9QelbRV9TXYsWlvgDgc1eTCjBAz6Dio4UAyRk/QUTvsXr371TlbQV7hI4U5Pfnrmsu6uS2VXr047U28uyW2IBk9xxTIICT8x5rFty2AILcswLHP171cLrEuAB9DTWIiUevtVcsXbgnHvTirAveeo24lMpAJwTxgelSQwZyc4xSrEOpAz/eNTxx7cZHOc4NbxXUqVtkSCPA44+tPHKkkU0k4HH1NOUcA9QevFNkbD0fIz0/GgvtHTnvzSK4BIx+dMmGwcnmpBMlSUM3TkVIW+QEj8KpQuCT6+9W8/LwBima3EnfKjJ/KsO/UK45OTWyeQRnGPSsrVMqBjqTgYFTPYz2Mx5ivGMikDlgTmkcEgZG0+9KiHB7ZrlfkZgoymKruu3A9+lWAMD2qOQbgT+VS9CRq4DAD+dTRZCHcefYVEgyMGn8jjOB6mhPUNiwsmTVmKTA6kj+VZ6sRgcEg9qmjkAwcHNaXLWprJcEbR1Hr7VbSQ9hzWSknTJ/KrcM/zgZPNUmJxsaQYkjGMHvS4+XjP41CJCVBAz9KmDFunU/yrRIWthrDjGAefeopFG/0x61YKkYxwBUTJk5JyadibkJwMZHNPj9e1Iw64HI4z1pyDgYGc9aBoVl5Pb+X4Um08nIyPTrTsHJJyee1BycgHGfxptANIDHH8JocbMZGQRnNO2DnFIckAEc0iQXHBHGDTgcDHXHWkAwwBAx7HrQEzye344qrWWgNMcScZA5B4qNjlhk5HXk08j3zTMlcZIzQNIATngce1KeRx1pD6nHPfGaXccnk49QKB2K9xESOvXristVMEwBOF9B0rdK5Xpg9Kp3tsHHAwal73NYSszQsZ96gZ47VcYZBA6ehrm7G5eCQxsdpH3SK2YrwSfKBk9enWtU+ZXN3qTsg4yM/Wq7QAcgHFWQN/OMg0HnJyBmnYkqYMbHninLhxnsD0B4qVgORnioQpUkcketIQ/IOSAM+vahjk46emaDkHgZ9aQsR25zjpSsBS1K1ivbZ0ePLlflNea6lYSadeMjqevBIxmvViOuevrXPeJNFW9tyyk+aDkE9q8nGYd1I3W5pCVnZ7HDxnvT2PGKjUGJyjcMOCvpTyc55618rOHK7M3TGFQc8ZqFlIyccVOT2JzTWAIwa57WLUim689D/SomXHUcVbYdRUbAHOKlxNLlVo/aoJIjkfzq6Rio3UnNJdi0im8fPP6VXkhBIyelXnTpimPFntVWKvYomIY6UzygTkVbZMZGDTdgpNBdFR1ySO1NEYwc5q0YjuGBzTCmCR6U0YSZXKY6DmmFAcE1OV5Ipuw1okZNkDL6VE8Y61bKnH9KiZO2aaVhKRUZOCO9VpVCg5q8688iqd0OCOQPat6er1E2kdp8ObZBpLswOXmZsjOMAAf41vXFkYL7zEJIYjDDv+VQeBLM/8I7aEsFLKzGMDnluv8vzrd/s+ReFJYA5CmvrKELU1Y8+d+ZtAhwgBPX1qtdzFQQTg1ZZNiDjaScE1n3Ck4xz6n1rdIiKuyvApeTA9fXtW1EuxcEkms60g+fPfGM1qcbRngiqWmhTRlaghZWCjBDBsms7bjIz3P1rXulLbgDglSMnn9KymAGCGzjrUyMnqV5UDc4HX9akgXcBle4puA7AYyKt2ybRkg49+KzT7lPRDbklFOG5rHvQCOMk5rWuiQACcHPRe/wDnisq6G/Bxj1zVMUWZko+XI59iKqMAD0q9Mg4J7VXmQZyOtTY6ExsQBPIz7GtCBRkE/eFVIkBYDitCGMDA/U0DlsXYUY5IHJPHGP8A9dWeWC5JycjjiorYBeCeT2AqyFAye4/KtFqckiKVSyk4x9K5vWk/duAMEdMdDXTzKEJIyR1zWDq8ZaNhjk980tzSDseMeKLs2j3Lk4CLu+mK9Y+EVmLfwzYfLjdGHbnPJ5/nXjnxOR4I5Y0+Uy4UHrySK9/8EWYstLtogFAjiVTg9Djn+tTHc6Kj90h8b4W+0IEDm5bH4Ia7XSgFtBnrgcmuK8c5+2aED1F020emYzn+Q/Ku00psW8Qxkt/OtVuRa0UO12cQ6ZOxJAC9Qce9cv4fTbp8UjD5nXc2O2ea2vGE/k6Syc/vZBHxznOf/r1S02PZCiE5AUD0oe5jUvbQuxJgAnp146Yq2uNuSeO+KgV1cYJJA7df8inlwFK5Gff/AOtTRziSIOgB696rueD9O1THsew60yRCEBzkA9qGVcoXAwGyP4Ry1ZEeDcMxPBOPyrbuo9qZyeRjjtWDHjzwMAc9fbms76lRV7nSWTfuwMcfToa0rY5Y5HHr6VnWIPlkE++a1rQgYB4I9fWqSJW5YCZUHsPSq8xGCMZx+GasH5VOeDmoHU7s9Mnoec1ZurFdejZPTjGakj+8SRkZ4x6Uh7A9KVRznPSgsswkAYB4PPFMuo/MiwTgjmnK21gCM9/pTZlJQZAb0+lDREldHL2K/Z9TnUdNwxg9v85roYZDsPqOnFc9cD7PrAJztYA5PGT/AJ/nW3b5dc96lKxi11C8P3j1AzzjFY0sYaOM44Us249wSMce22tq5A8sgnn071VWyL6fBITnqAvcc5pNXHF6mdEcOAD1rpdGmAwCcn2rmJkMDnA465rQ0q8KuG647Z60o7nUtrnV3iC4tyVwcjjnrXGR/wCiXnlEYBbKkDGPWuyimMkSk45B4HpXN6rBtuVOMEE4I7Vc9rlX7nhvjjSlk+I32Z8QxXMoO5l4AKnpj1I4+tc1q+kz6XfyxS4IVsLt64x3ruPjNay2+qWV6pwTF8rrwRhv/wBdcNLez6iWllkaRjgkseT+NfI4hNVGz1ad2k0MToOOtTxJupkI3AZ61YjTsK5mda2JIk5wa0YECgVTgj5wByavQ/LwT0rGWhS0NG3KoMk8+tW4iGPBz9KpRR7+M8fSrdrbiBcA8elcrve5XkW4lHNOYEUsYwPelc7VyR+lZlIYW4JqCQZJp28g4PT3qQLuB9KB2KTxhgcnFVpIcEn+lajwjHA4qu0WDz0p3sQ9SgluScHrU62w9KnMW3I6H6dakjjyRmtr6DS0II7Ubjx+VWo4ioxipEwOKnAxWd2USQA4OByKlByBkZpiDjkVMi5GDwK0SIaFaPcAR+lNMZx05FT7cLj0pCDitUtTJyexWl2qCD17Vl+E9HPiz4iWFkqkwwN50px0xyP1q3qTi3gd2OAB1Neg/s4eF/Ms7zxA67p7hyqMeDsBxx+IzXsYOmpzRyVJ8iPb7SJII0VM4CgYPQYq5jng5x61GkZzyAp9hipQhDEmvqlseW/MU9hTdoCgYp5HXj8qQ4AJJx9aewtjI17R4tU0+4tpUDpKjKynuCMVwPgreuky6VO5N1p8hhZW6hc5U/QjFeoSR7k9+4rhfEWnS6LrY1uFC8bKI7qNRyUBOGHrjJyPTNbx1NYO65WbUcYMO0A59h0rzb472kj/AAw10REuY4DLwOcAZ5/rXplvIssKyRndGwyCOhqjq9hb6rYXNtcRiSC4jMbqeQQabV1ocs0+h+R2rxyx3khwQ5Y5ycAnPNdv4Vh0C+8H3899O1prNuy/YyqACQ91Y/5NdV8b/hTJ4I1q9sLiFkJYzWF2R8siZyVPqcEAnsfWvFJpp7UukUzIpI3gdMj1zXmTVmeRUi09T2L4g/2BaaFaXWkTyvPfWwF7bTxBdr4AyOmQSDzjHAOea5/4J63daB8QNGu7R2jkW6j2qOhBYA5/AkfjXDvqV/ewQwSTu8MY2qpYHAznvXsH7M/w7u/GfxC05ERxBbyCaaQA/KqkNjPv0qY3uVSTT0P02tJFaIPHuIcBsk5NWlmGM54ptnZ+Vbqh7DvUOoAQR8dTxkV3Kzdj1opPQguL0SShMgBe3vTfL3E889eayQxRwcE5P481q27liOAB7Vq48q0N3G2xOi4UAdKnQfLyeKRBt65NPGBjH6Vje5kwHemhuue1L/F14+lGBycc1JI1evNQ3DbFIHQ1MH29e4rO1C52IT3JwMc1UVqVFXZi6rPjeSeR1IrBiQyyMwJznjIq1qcwlcj14z3ptkh3DHTNa36HRbliadhHwDj861IxjIqpaxDjJ2479BV9cHj+VMweo055APXnNMJySAMe9SD7pIzjPeo2AOQOv5U/Mn0I2PUEdfSjII9jQ2QSeT7CkI5wOfrSCxHIO4HHp7005HHXnvzinvkfT8qYDnPPPp3psTRE+d2TximEEsSSc+pp5Xcxz09+lQleSQT9MVAJBJwCevPaq4PJ55NPc8dR19eajOcEg/nQMa+TgAYH1qq7gEjIB9M1PuPIPXuKiIUdAOvcVNjRED5L4PTBOakWMtggYpjRhmBznBqxFGWOM4/rWbRI+FcnPPFWwoyMdPao4kC9u3QiplQdgcjsaaQuobSoBP6dqaVUjpn2NWPLLKRjFQyfIMHmtEi0rmffyiCFmJ4Hr2rmrRW1K4M8ikAEgA9hmrPiO++0TJbIeCfmx2Hpx+FXbGALEOOOmah6jknaxetYhHz0+lWl5Xk4PuKhhBxjuRnHerEbKinOeeck1SVkY2DnGGHI96ag55PIpxkyQAOPXOM0gUEE5Bx1B4zQhbEcpPQDjFU5nEecnrx6ZqzIQucjntiqdw25SSQMn8jQbRZNp83luBkHHcV0MUYlhyWBOK5SJtrZzwDXUaW25QTzmtE7I2etmZOu6Sb2AOgAuYjvQkcg0/QdT+0Rqsg2SL8rKeua3rm34J5Ix0HWuXu4DYzidBtOSGX2q91cElJWOlXBznp6Diqc8RXOBn6U7T7hZYwSwzj1zVuaESKeM+9Q0cs4tMxbmMio9OmMV0VPAIyCKsXOUOCOenHQ1SYBJUfPAPpWDdmYqXQ6SOXIII47A0btx6AVBaksmcgj6dakZupx09O9arU2Q8gnJHX071zPinR/7QtmddyFRztAyf8AOK6ItuIIODj0zj6VHJGMFMEjHcZpSimrGFamqkXGR4+IDBhMHKj5s8Y/D8KiZvnwR8ueuK6nxXo5il8yPByTkrgYrmHiO0EoAvUEkkD+teRNcrsfB4mg6M3FjGzGSSSc8Ko4PPemrlFYkDYeQG5x9PalDNkZOcDGQaRmxjAxn1GevX6VgzgYvlngAYJPO1eeufSklG9ipjbbnr2H19DStj+L5gcfw5zTSxOc4AHOCKENMGLAnIOBjBIwMfXvTEAJ3AlsnJznr9Kd0YkAZ6njrikZy3A6jAxkDJ9vemA1gVywLNj1pXBY4KkDJyWxQ2Vcrgrhcgnj9KawZsFs47+/eloFhoRckEZyc5AqOdlUgH5gTg9ifwqQYw4PT0b/ADximXNwAwjPy7+AemeKAaNPBbkgKff6nH86kBJbPcHqRzx3pNvzYBJA/ugjH+NNRiVLKcgNtOR0NRfU1ZJGmwkkDDHd6nNPAAJ28t6Hmo1Q4yRyB949afsDOSSVOMY70XAfFhUHp6d8YpWI5HXgdeeKYFGMP0OO/UDtTiCWHGDjr6eopgJvXzQDyP0FPdRvCFeTjB65poyJBgZHTHpSvhHDEDH+0OhoAVspjBJHAHt70/OwkZGMg49BTcDOGHOPy/GlUBc7jgn19qYCkF/mIBQYB3HJJ/yDSglgMdTztxg/WmFVByQGPPJ6mnKQMkkEccDgA4oFccCQwGCCCM8c0rnLkAYG7n/GkXbk8HJxyD1pSS5UEkAHgenrQNC4GzBUnPoOaEbbkgAY5+ppQxC5IOccgc//AKqapAYgnaTzg/8A660QDw3bJyp59/zo3Dg4OD6dqQ8kA8HFLtH3cDgfw81KBMbs3NgryOnNRTOPLYgMSVPJIOe/FTDqATkA59ap37DBK4UZzxySPxqr2LOI8TXGA5GcY55rjvLBJJIx3IGOa6TxHKHkIzkk9ecVzoy2w7gcHH1HtXO9WR1NHSLcz3SxFsqp5wf0r0uwYWloQwbAXjPHQdya4Dw1blbonGDuHtXaatIIdNRFBzIQvTkE/St6dtmfT4GLjDU6LwgALeSZ+Gkbccjnn/8AVW8s5IBBxk9KxPD9sYrKMMc4woA4H5VtCPpx+VdeqR7FPUWW5YjGMg8YrjYN2s65K5yyQnapxgDtxW54hvDZ2L7TmRvlA+tR+E9NMEEZYckBmJ7n1oT1Kbu9DoNPtxDGBwT06Voo5AAxwOnHSo1AAOAMe1Kcc5FbJdToitBHYjp0phGTz+VKex7U+OMsehx64p2ubrQdDGG4xzV6FAuAFIz19KjSEKATzmpd2OPTvW60RLdyU/KeDVG8uwp2g5Y84FOnuAg698D3rOYlnJxyf0rCUruwuo9FLNx19atjMYyeB/dxUUa7VGQc+tPLMzYJ4HQiqj3C92RyyeY/X8M4FPijzyc4PFHlHjAIPqamRSMHGD61ovMfoPQBeM59M0N/nFC/Lk4OPekYjk9hVDuKzg4BGe1KrnIJ/Xmq5IyTjjr9KnjUFwCOaBvVEnmAsDjnucdKSbhTgAjHc1KyDaDnn2qC4+6fX2qW7EW1KscoDYBxg960IsnJByO9ZJwrZHUHvV+GTcgz9KIs06E7EZIxVa6jDwMehHHNT9yNxx60ko3IwA7Hmm9VYRzsoy3PPvQoBGB27VLNCVYjqR1qKNcYBrmSZm1ZiIDsIIx65pgXOQfWrIU8g5FHlhuQabiJFZlKnBpSM8VM8Z45yOvXpTWj9DUbMpogKY4A468d6FfYOvFSmM4OKgcZyB69c0XJbsTxTlmABwB61cjkK89QKy1QDBJ5qzC3AAOeec9a0iNSvubEco2DnjtVtZMgZPP5ZrJjYZ4PFXIZM4GRz+YrdO+gM0lAwDnilx/s5B7ioUYkEcgj8jUoPfFVYmwx0wScZHTimI2cjOQDj0qZlLZBBxUOwq5APHvUvTUY8e4wR+lBx0J6HFKMEAZyPzpQCw6YHvQncBuACQCfw70n8XB49KfjA57UbeuMH8KLC3GBR75pWGMgDPrmnHIzk/lSEDnsOv0p+gxpIGPXPTrTSMt19qf6D3/WmdCeePekK4d/f3oHODkYNNAy2O3r70u3t3Bpgxynkg8YNDIDnNIpPcEU4EHBH5igEZV5b7skdQetLYXADEHqv5mr8sQYdD6ZrLu7doZS6DJHJ96S916HRCfRnQxTAoCB9aWRHYErxxWZp94JFBHUHkGthGEig9q3epu10KYDoSCfypWYk4PAq66KV5FQtFyCMn6VO5KS3ZAGC55x6YppOW5OakeL5sZGP500xY4pbEuyEwCAP5Uxsdh+VSeWcYFOCjHI59BUySaFocZ4m0QuDNEAXGeBxXKqxGQRyOD7V6tNCHXBAORjmuD8S6I2nTefEg8lyS4HY18/jcNpzJGtN9DGznkim5BzSKwYYzikOOR3rwJR5dzS+oP2BqJsZx/WpcZ79KYQoJJHtWO5qmQ4zTdvNSlQQcCmkHHofcVm1qUndkJj29Kay4z3xxUrdRk4pMenNVsDkVnQNUZhPJOMCrfl0x1xhTQlcz5mirUbJknA5qd8hsYphHNXYi5VdSO1I3HGPyqwcd6YyDHH5VS8iHqVm6VG4wKsMvBz1PSoivXKgjtmqFexVbnOO1VrnCoST0GavMoOfWqV2NsTDPvW1KN2itz1PwTG66DZABRiFcZ/Ouj2Pg5IH9Kx/DcAhsIFCkbYkXJ74UVrygoCc8YPHWvsKS5Y2OFvUo3eQuOmPSs9UycA8npnvWhKvmZ4/wDr0xISuD3HTjjNaNvqDsiO3hEYJyM0bxnBPP8AOpJGCqcjB7VCuT94YOevQEVKdzCUirck74iCcFsex4NZkgIkbjGDgZ6VsTKGAyTgEYA9ay5kHm7QOcnHFBKGxr827GcVdQBcHAPPXpmq8EfzdTkH8KtMNg5OBjvU2JbKVyAytzjPOT/n3rNnXqRjGO1acmTu4x9aoTRkjntmqtoaR0MqdcLkDjOMCq7p0JHWr0iHBA/Wo3j3YGKlo3TIoEIYg9RV6FBkHv6mqqxbmHYVfgQDAHH1qRvYvQxAAdefXpVhV+Q5J9MAZxTLcdwueM4FWtuOAcD0PatEzme5VkXg4PXvWRqMZeNvUVvS5JJOf8KzL5MkgDAx2p7lLc8Q+IGnfadW0yNgCs11Gu3OARuHWvdtCUpboMY+UDPTOK8u8YWYOo6VMVOEuQT64wa9I0a+UwIPx61MVqdFVNxVjP8AHzFX0RxwRfAH6FHP9K7TR23RJgduDXFePZg8WkMDyL1MY4ydpH584/E12GjORaoCOcYJ9BirW7H9hGd4vnD3dhARk7i/PtgD+dQLciGMAA59qr+I5y3ikA5wlsh6+rN/gKi84s2AKi+plOLaRuWEm9STx+tJFKZrxlUEhR9729DTISEtAQMFh/8Arp2jx5ctmqOZGgV4BJwQCOKhIHI5yOoBzT2mVnKAgkjOOxFLJhepAND2J62M28HykHnvxWChJmJAOd1bd6WOCGOM9PUe9YjHy7hSMA5rJm0Njp7Bg0Iyelalvy3PJJ6j1rKsctCGJH5c/Wte2JBXPT+daRM+pZdQMA9jzUT4wCeuKlYEg/nUEhPOB3xgd60bsaoix64yeePSlHAx1+lJkjOTge1OPQntQ9SrjoSfmz9DUzJtj5/U02EBcgdalcEjFUHQ5XX7ciVJVOADyB0zV/Tpt8SDdnI78Cn6tCZLcjOcdRWfpEmN64Dbe3as7mbWhsvHkMxPQdKjijRLK3C/M/OSOQBk/wBasKd0RAB7j60kdu66dbEqcAYzjHPoacUwgjLv7TcjYHXrgVk20ht7gA8AnpXT3CBlxgHFc/qdnhiwHIPOPwpSVnc6I9mdLYXm9QDx9e1N1GHzFBCjIOQawtJvCqgMct05rooQbqMA9DwRVL3lYduh5P8AGW3D6Pay7SCrlM9jwTj+dePaCxuIruJiFMagjIyfvf8A66+ivi5pBbw3LsUMFKv9Ox+lfPejWhttTv1OQJLcsMHuGU/5/Gvm8ZBKWh62HfuWZbjXqPSrcSjGf51DGMY45NWF9K8pnXexLAm04HTtV6BO54qrEMYrQhUHqOaxkClcswfLj0q6vQY6mqcK/MAKvxJnjPSudmiJUXAHPNSheOelMxkACpFPGcVNhop3FrI0ysMbehq4bfykBI4PrUkcgHaleXzccdDijRDUruxWMeM0xou+OKsOMDI6U3AJycVm9yrXIGUNmnRxDjJpzIR2qaLGAatCIliA69alZAMY6UvBPSmucn2rRIBYjnseKuw7R161TgPPFWlPIIrVEvXQmYE8A09I/lJz09qRR3OBiluJhFE7E4OOhraK1MJ+RzviCCfV7y20y0O6S4dUIHUDPJ/KvqfwbokOgaHaWMUYiEKKu1RgV4T8DPDTeIfFN3qs0itBaNsj46t3OfSvpREICq3UccV9Xg6Spw5u55uJlqok0ajBBwT0px9AcY7UxVwvFIzYx6j9a9C1zhe40kg8dfekkIzg9KTOcgjnpzTgpPUYq7aCuNY7jgdPrUVxaLcxlHGQeMeoqzwnJGR61XmucfKgyacbt6Fq/Q5NUfwxeC2Y7tOmbMZY5MTf3foe3p09K1XhBjJBB9COau3elx6rbPFOqsjAggjII/xrm9NuptHuxo+ouWJJ+y3B6SL/AHSfUDt+PrWydy2ubYy/Gvw30j4k6OdO1eESxhi0Mqn5omxjIPb39e+a+X/F/wCxLeNqMosL6CaFm3KX+RsehwGBPv39BX2XgocEVJlPLC4DgnhjyR9KmVOMtznlTTPjHwn+w3K14ja5qpig4UxwAEn15OPavqj4afDPRPhnpq2WlWiQjJ3SHlnPqT3PNdTBHjAIRo+oPerfkgjIOT7dqhU4xEqcUX45wUJ3dufasm/uPPOAeB2p7M0agdz6mqhU5yeT6ntVRglqdEIW1GNH5nLAZB7elTwA7+mPemr0GB+VSR534qnqaMvrkKAQPypQM84/So0OeBwacDyOvviua1mc7HZAXJzgntTRgdRSnI4PemNLwR0IppXJI7mUIh5IPsK53VLoYIzn3NXdQumUMA3Pua5XUrppJCMc/wCea3S5UbQViqZGlnI7D2rWsY+nGRnr6Vm2kJL5IyT+tblmgXHB579jSNJPQ0bZTtBI4HY1a3gAkA59D1qOFMAHjI71Kx4wM59TR1OZkWAQAckdeaRgc564HGaeyZ5xjPUim4IxgYAq2FxhXI45qFiVHCkkelTspwpzg+1RNy2CPwFJAmRkEZJHFNb7vXkcZp7EkEjrUUgBxjkjOTQwIiOcZ4qLIHBqUqTwCOfU1Xk6kDt1xWbH6jTyOnHXkVGxwD+WacTnbk9RnimsQRkdaLDIsgnk47fWoxGSTkdepx1qYgcd/pTkUZGSfypO5otCIRAMDirMUQBGTTxErY4qdIRnk9PaixD1BI++KkRMYx37g0+NSozkCpFxuyBj60bE2FVSBwOh/OsXW7r7JbkgZZjtH1NbasADxz3rK1q1SZElYZMbBsZ4NNXvY2hHXU5S305llMsoMsz/ADdMAe30rVhuLqzGTZLInfy2wT+dbFhaCQmQjrx7VZmtlIOFAJ7gVaijpsr6mPD4isflS4ja0J/56gAD8Rx+ta6WcF0oeNxjHBDcGqh0ZJnIdQ31GRUdx4Zezj83T5TaOOdo5jJ917D6YNOxEoQexPc6TKgJRi2Oxqgd8TgMCT/eptr4yazulstYi+xytgJKTmJ/91v6HBrfktYdQiJGMdsGosrmEocu5hs+VyBuPqOlVJiWBBAAB6nvVy90+WzkBC5Qj9f8/wAqzZHO8KSffNJu2pml2EU7WBHPNb2lT8rgcCuf8wKRxV/T52RhtORmhO5tHXQ7JH81MH054rI1W2ABHrnjGcVesZhIMA9vWrF1biaHJGSOa0TSHexythK1tNg4znFdBFMZQRjCjue9YN9CYpw4GMccVpWEpwM9D60Nk1I3VyW8tg6EqASOuOtZU8YOQR+FdACC2CMg8Z9KyLu3Kk4HIJ696wkrnE9B+myl7faWwRwcmrjEAg4zzwAM1lWEhS52E4UjpjnP+cVqk7RgHA9h0pwdi4sAccj8hTSS2Dk5z1xTVYHHPJznJ4ApCT0wK1epe5W1WxF5alDyTz6GvNdRszY3EyMSApwOO3t+f/169TdTIpHOR2rlvFmji4hZsNkDkqOTXFWp3VzyMfh/a021ujhZFAJyOnODxn8qhdiSAp2knoTg/lViWML8wRsgfoKjyemNwzwc8mvMeh8TKNmNKhUwM5A5YDoe9IQRtJJ5PTp3/wDrZp2QiEZwBxwen+FDHCgn72ADnjpSRFrDSpBBGeBkc0wA+aflCtwTxjNOJwCQTkenf/OajZyGBLAnGarlGhfMBxnqCMAHgev8qcCQ5JBGDzng5qP/AFbZwRznrzn6U9mSVywIKkABuMcnihrQuxGZSowBkHJwRzUbqXZWA+ccjd2/+vinKByAQeuMZyR7frSBSEAUcY4JBH6j+fNZt2FY2sNgDOATyCMg0p/eKQQfTnoO3FIDsJwSB0x/I0KcEAnaOcgdT/jSsMXPYEEE5GKcQWABYHGcc81GoG0BuAD17E1KyFgfmGQeuMmgBoG4EEDaM8Dken+frUihUAB4BA7dqEOcDGe/PGKQhgxbA981QWF53HB5x3PYUSBcHeRx1IOKDjPIPHTHSl5YgE9Rhh3z2zSAeuZXJOAMc4prISSd7c46HoP6fhTxhRjG0H1pAOCd/A5JPOaa3GNkOIsAkBemRnFSFQAowASdx4wfy/z1pgBJwRnA69z0/GnsxIAwxweq9qp7CFxjHABIyOmaRNxYjksB06GjHzAZGRyO1KVDMCR07gkUIXUXaG55znqewpCRuIB5GcYpQ3zkgZGD04zTTg5I4+lU9CrkgBIG4AY7ZpgABwD0xxUkTbMAkMSOhGCf85prKVYkDjHOTjJqUFrCsB8pOOnHvWPq0whRgBg4JHY1rbhtz0IzkdvSuX8UTiLezNknIxgggCiQmcNrFwbi6OCxIJHIqgoOQFUkjoTxSzTo80gVyw3cqR+eTToUDzIBwQR09PpWNioxbZ2Pha1DxFmByDnB6ZJrXvz52p2cGQyKPMYc546D09ah0CFYrcADtkbVxnHanaRi716a4C8KQgHsK6ILufXYaHLBeh3mnLthQbsgjv1q+zBBz8uRke9QWY8uDnrUGoXCxQSuTkKC3TPIFdN+h6C0Whz+ozf2rq6xKBsiPXOQTxXZ6ZbrHEowAcdB0rjPC1qZGknYkmRy2T1znkfnXdwLtCgjt1HQVUY6mkErkpA9MUhHb1p244Hf3xTgATxnPFb2OjoORR3H6VYSMZHqKamGPP61MowDg81oFwVdvXp2qOaZFzyM46YxRNKAOpxVCebcepwDWUpW0BEU0plfJJA9Klt48kZ5P5VGE8znp9OtW4htHvULVi8yUqBwB0poO3kjj6c0m8jIIOaec4X9c1srIQsbY5B4p+/g55JqMn5cDqKQOQCOfrVlIkBwD6j1qux5JBP4mld8kZI6+nWmE+p/CmjRIdHjnI796twJnHPeqyJkZx+dXoxjOO/pTGSN90Ejmqt0mFz/ADq0529TVCaQbiM5BHJzzUsRQc/PjtVu2bjrVSRhnJ6VLbEnkYIqE9Sm9DRXLYAqQg4GT9RUMJ6AnPtnNTAEEccdOBkVqQjHvUKSMCepz0qpHHmTdz6e1aGogednvjoRVJYwGznnOfpWTeoNXRKsY7804RY4x+J5qWFMkZ6jualZd3Tr79BRa5j1KvlfKeaaEOMAEn9KupD1B4BpBFjIqHEOaxnyIcYFVpYtpFassIY4PXHIFV5IguQBgVNrFbmZIhUAE/nQshTgHkepqzNF0xyaqsm0Z/nTsIuQv0z1q/buFxjH1xmsSGUqxzV+2mHUnn1q4t9TTdG0jq+ccD0PSrCHnIbjHQdDWbC/HJ5q3G5IxntW1yLWLCkAnrimBcngY5psZOMg5/rUnPcc+lK4AoCrgDAJzwKlXtn+L05wahUfPk9PenrwOpOPWi4C4ywODxS9SOc+lHryOPSjHIAHHotMWwwjbngHJ4BoYHHBHNOK9yOBRg4APT2qQGHjIPb170wjAzmpHB3E/wA6YcFsDOPUDpTCw0c8Dp7UYGBkfr0NJjOMGheMDp/Omh2He3b60m4g9eaUjk8/nSAdQRyOh9aXkIcTn6VDLEHXjnnntUnYDGT7elKTuBOc0IdzHMb2sxdTx3GOK0rXUBtBU888ClniEvIHI6VjTb7CcnHyHqAKpSsdEJ30Z1cNwJFGDzTg+WxnvWFb3o4IOQRVyO5LZOSQO5q076lM0SFGSMc+lM5OSRVaKUlsj8qsZz34/WmFgLbSeM/rTevIGD05p4Ycnt6ikPpk/jU21EQlQ/TnB7VBeWKXELq6bwRjFXO/HfvSHOSx/Ss5RvuCdjy3xDokujXJBQiE/dPYelZqsDkd69U1OwgvbeVJUZiy4HPQ/wBa811bSpdJvCjBvLI3KxHUelfN4zDcr5olKXRlUNx7U0jtnijcNoPrSepBrxXGz1NExoB9aD0OelI3WlJ4zWTNriZx04poIHQUp780YyaEITrk1G6j05qQjjNNIzTE0VyMnmo2WrDLt5zUTjOKBW7kLDnBHFM2joTUxHNMK4PNXELdSB1AxxxURXqasMOpNRMpGarczZARnr2qpOoYquCxLKMY68irjoQpweTUdlEJ9Z06HBO6deg7A5/LiuzDq8kgR6lazC3gBUPgHGCMEAcf0qcapFNhQSpzwG4zTbMBogSd2ecnvUN9ZIxDjjtjpivqYvQ896algzqW4BOe46U15Bng/UVUhjIABBwDUshyAc4+oxTbMOZkcsm5uDyO3qKfnAGP05FNjAbnofT0qV2wpyOaFrsJleckITjJLAnJ6GqVyubgnsGz16VoSKcDoMnuc1UmUmZgAABwCe9JroWmkhlvESQAeM5+tLNkAD8wasKAoBAweMjGeahmwxIwfb3p20Fa5TbJOScjHTH61VmHB9MVfmTJCHIz/FVO5QBiAD07/rQmzRaGawBJA7Gk8s4PfFPddrkdc8Gp1Axwcds0mzS/YpINpAzkmr0AHGRgdOKiaAAZAqeAFQN3JFAnK5owgHHHAqwATxj8Kr25BJBA4weTzVlumCCQe3X9KpIzI3HqTntz7VmXq7iSOBj8a12TPQjg+nWs68GVI9KbJvqefeNE22ySjko4YVp6DctJAhDdhVPxbbtPYTxqPnZTtz0z2qn4HvDcadCeuVHXvxWfU9Ja0zU8aXBe101e4vI+ffdwP8+tegaVJttkPYKBx16V5r42YrYWbA4K3sDfkw/+vXe2dyttYq7DIVdx57Vae5nL4UZerSGfxBMwH3Y1Ut+LHH6/rUltEWbPYmq1jm6nR2BzMnmEY5GT0/DIrZhtikgyOPU1C3MJvoPnwEVACMVZjdbaEqDknngc1Wm/1hdjtJ7CnRQvOwXHHcnjitUzG3cksXDu5PJx16celQ3d9icRjGCQOKtvB5cahAFPrjNZghdrpsLgDB6+/P8ASk/ImyJblhJt6pgfd6HOOaxL07LhMfNz3roZyApJXkDnnkVz14w+0oAT1596zlqbU2dNpRJhUZ4rWhB454FY+mYKgk4Jx0rYjGxhgnkc89aqOhk9y0MsQCBgfjmoZVHQdzUqNuyRj6dqY4GTjGc9B61pe5cSEdgByOM+tOVuQTlgemPSjB6kc1IqgZycCqRbTHocjBHWpcZ6/rUSEFgMd+tTKeDgdP1psaZTu03DGODxmuc3C3vcA9+fSuomTfnJJHUEd6wb+1VZ8gHr2FZmMt7GrbSiSMYIzj1qxGDHaIHYMASME81m2EoEfJwemR2q63zQMcE4cjOe3pWi0CF+oxyN/A4P51G9oJlJIyMflVmC1MkgAIPPBq/JELeDbjcR3Her5bo2SOFuYG0+86kITwa6TSr07AD0I4qvrdqtxE+Bhh04qho0paMg/eBIP4VhZxZrF9zW8U2Y1PR54gfndCoyK+bVgEWpFgAGKupBAJGVP8jj8q+l45jNEyYyQOhrwLxhZjS/E0wK7I/N6AdAT/8AXNePj43XMehhne6MVIeAM5I4zjqaVYyvXjNSx/OoPNP8vufzr587txYgcgDtV+DOOnSqaABs5/Or0XTiolsOKLtuPbirkY9+apw9hVuPgAZrkkXclB6DFPHoRTF57c+tSqKlMW44AEY7inhMU0H86eDmlq2UkNKkcdRTCnPA49O1S55xTGwGI55oLRGwOBTVyOMYFPY9gab1z6U9hMN2CRQD6ijb3qRVJ6itY6EXsEIzzjnv71diXODVWGMhjjpV5AQAK1ihNkgA/L9azPEFy4jW2tk865lIVVB6k1oykRwMScYFaXwg8MS+J/Fh1KXBsrVtqbuhboT+FephqXtJpHLUmoq7PZ/hl4StvC3hq3tghEpUMzYxknkk+9diOAMVDErQxiNyMrxhe1S8cE9BX1KikrI8VtylcXd6jrTCuT05pwOR70wyAZ/rVpdiR4UL16j1pjyiMHviq091jkDkDmqu5pXxkg5xxzWii3qy4we7JGna4YqP0NXLe1BIJ5J7+gpLa02LkjkHk1e2AZGePaplLohya2QxYwDgDH0rM8Q+HYNWsGV8h85VlOCpHIYHsQa1skYOOB1yar30vlo4QkhuQDxipi5XViIyakcZo+sNHeDTNXxHdKP3Ux4ScdOPQ+q/iK6B9OYD5SSPWqOq6Tb6pbFJk3A8g9wexB7EUvh/V5YJhpt/ITMgxHKw/wBYPXPr610ttK6NJa6xJ/LaJgDnH86uQSrg7jwasz2qsB8o45B9Ky71jCAEA3E4HNJSUlYiLTJH+aUnOR0GDmomQMxJPSnoMIqAYA9aXkgnHPsaNtjoTsrCKAAAO/508Icjnj1oQ4UEjn+VKmCc4GanUm5KOScU8txjPPTmogxAJPUcipBk4J6fSoZk0DlsdcAVn39wFQ9AT681dkcop4z9OlYWqXO4HB9ua0gC3Mq+uhknP0BrGIaWQHI/GpbuQuQM/h6VJbR9Dzk+opuV9jUuWsZ2YAz0rZtlOB6Djn9Ko2cO3GOcVr24+Q5IyDxjmgyl3JUyFGTnHpxSkbSCF6nrinqgZCOx4ppGGIJ6ehouTe4rDGMDj2prjOcdKd3IJ6eoxSE8kA4B79hSERyDbwfl96rupGTnI/lU7ADjIOOwqCTluOtUmWlYhYFScA/hTGICgcg/SpCxXIxk+1RuOSD27/zp7gQSMep7HqOKhLckdCepHrUkv3jgcDnrUT89+/apsLYYSwz/AIUP8rD1NPiHPIAP8qPKGSRtI9hUjTGogxjGDU0cRIHcY/OnJESBhcDvip0QjAxz7UKzK8xiKo5AOPerEUW9SwH4Z60ojGMEHPoeRVyGMKo4x+HWm9BblYxEYboadHnBJ7d6smMNkAgHGOT0pmzacc49cUblJFc4ByDyD2rN1FxNIkKnqea1bnbEhYngD/JrN0+3+0TGRwRk9D2osbR0LsEfkxKAPqKk29OSfc96m2hcAcjtRs3YGc1XTQLhBEMjnv25q26LsKgCoUTaBnrnk4qZyCAR14qepLepgavpEV/A8FzEs0TfeVhXE51XwFOXgMmo6Nn5oySZYBnt6qPTqK9PZBggg8+orHvYFDMGG5G4wabXMPmvoSadqlj4l09ZYJVkR1H3SDg1karpTISyAEgccda5W8jk8Eas2o2jv/Z87fv4DyEPdgO1eiWFzHqlmjqwYMuQV5FTayszKUbao4d08rg9V6jHWp7Kck8Yx61ra3o/8QAHOcjv61z/AM1tLjsfas3oxK7Z2elXAyATg9K3kwwyDweDiuK0263bSD/9eursJvMiIzyKq3Y0aKWqWgJJAGfWs+BjGQGPHauhmjEyEEHPqKxLqMRuQOvqe9arUq91Zl2GTenoQec0t3AJ4SQMgfzqnazkOQOo6+hrQR8g5HX06UmjnnAwJYykqORyrenateNw0YIIB7c81Svrf5zjAJ7Dp9aWwYmIAkEj5cjpWezMkWeQxORk9u2KQn1x9cUpOaYQeR1/z0qrs1VkKuV6nn1BqveR+ahDDIxz7ipixwMjB9M5pshBTCjB+nFTLVGU7HmuvWfkTSlVEadRg8+/FZTdTlcHOcDqOeR+Vdz4h0wzxOUxuwSM45/wrinh2l1JKuBjafX615VWHK9D4zMMO6c3JLRlaRyqEnJIHHGPwp5jMWQy/OODgA/hmgMRkkElR0I4H50yRndnYbicnbkdq5zxxJZASBkk4HTGKWEAnBOM9sYzj/IpBAIo1IJJ9QSMfXk05Y9oJJyDggDvR6E9RjA7iMlmJznOMn/GmFSHwCDjH4+lPZwMnGemeeg7UnOCQWAB796EyiPzCIcBQCfX0x3/AMaaMFixB6d+nrTiQuAHLOfmPf8Al/KmlwiEElSpxnb1oKubTABiowBjOQMgGiJypJxyQOg4BpAjMDsG4nGSemaFB3k4HzcDH88UIq45QGOAMbRmpHHAxz78Aj6dajRwQMEdSOakXHYFST1HBzSACvBBwnPUnAH504RhgAeeO7Y7dqUI2NuQSeMYowTheuepbjg0CQ4qHIDLzxjnvimj7+QcZPU9+en86UE54GccZxkUoY5OVBx0I7fh2qmUKME7QDjtxSspGQ2MD2pi4RiQSTk9T/KnqDwScke3P0qSRoUFsjB98dB9c1Jz0Ocdcg9BUcg5XDcZ5HAA9qUEF2A3ZB5B6f5/wp3AXcc/Kc84OfWnkhTkgYA5xTcbhkj3IIzzQGAGc5HOCozimhCdSMnC59cc0uNuTg5469aVGygIU4J7mlUDBGMDOQMdadwQI+QWZj6+lNkIXJY9Dg5pzgbcHH4jPFMOHBG3cuAORwfwpWsAjEGMH7uR6/zri/FeCG5yOhHU+3X/ABrrbuUQRAkcYJIYkYyO9ee+KLgvvUN3445P0qWw9Tl3UiUHHUnLAdDV3SojPcgj+HjBH681TZOxGSK2NBQvcZOFUHggfzqVqdNBXmjtYGFlpskhQnYpJIFT+ELZvLEu3Jdi3PHWsrWZSLeKBDnzGCkeox/9aux8OW3kwICQT0IwK64I+wirJWOgjAKBTyfasPxVMYrNbdMb53CnnBC8E4/IfnW/C2053cHseorl7wHUvEuCcxwKFAx3PJOfy/KtTc2tAttkKDbjaMV0QU8D25qlYQ+VEvQEj0q8hGwjqe3atYo2hsPUZwB0qZAOmM/1qNQfpzUqjGfQ+taXsakqghRjoOmaY8wUcgc0jNtznGD3qrNLtU4HJzRzDEnlL5GarYMjAEfpSSEluDx70+JDgcnP6Vna7ETxKBjGcU9mKgHoKhMhAAJ59elRvJlgP61eiQ7E32j5xxnmpw5fp27VmyKQCQcH+dSW05zgnBFRd3uFjRGAOc//AF6YQduAOffvTlJIBJ/Wo2LAE569M1smVHRjWYg4BIx1pFY9+p9eaZuJByc/jUsYx74p3NyzbJyAc5FXVQ+n41FAu1SScmrIBIAIx9KroS9SGVuCO/vWXcNsJY9PU1qSkdAM1lzYZyPQ+lYyZKKMj/Qg+pqzZggggA9s+lUZwRIcHGO1XdPUoTliR79qUAaNKNfm6cj8KsgnIK5+hPSq8bfMSMk5x0qXzOcgc9DgV1LYSKWqnKqcY/Ss1SM571p6ip+z8nvWRuIbjp1zWUlqV0LkbllyOlW4Tu5PeqEMvbn8KtRMM7QSKcTGSLuwAEAA59e9RgYzkHk/lT0bGBk59qUrke9VuZLUhaLoRnNRvGMZxkewq2VIAJoKDnH5GoauytjInjwSAKrSwjkgcmtiaIMSAO/TvVJ7faxx/wDWqGrDuZMsZUj0zTIZSrHIx79q0JIfUVRmiKkkdDSSL2NC2ud4HOP61oQzKcg9utc5FM0JOCDWnb3IbHr7Vdwvc3InwMAdfzNSj7vQ5xnDGqEMwUAE8Y61bSTd3/Kqv0F0JEwcgdfbtTkXknPT0PFIjZYgCn52kjHOKGiRe4yB9KM7OeM5pCT36HtnFLywII700MTGQecE9aTrzkYHGO9O2jPPQ0DHIzgeppWAac+mPrTNm3PPPWpDn9M+tNcZ9qYEZGcZPOetBA5xwPelcEYAGSfzoK44PPNUO4yl9SR9KcBjIpv8THGB0pDYdMkdaZn8sU8/LnIwRSY9Tz05oIEY4xkYHvUF1CJlIwMnuanBIB5P170wnIz6UWuG2xhsj2UmACyE8+1W475F+82MelW7mASRkED0rnrm3azk5B8vrkc4NCfKaqdzejvwpJ3D65qVdR3MMVz6buDkYPOBUschAAJJ46mm5FHRxXQccng1N5gIPSsa3mJJGRjjnNaUTBgcniquFx7zE4IP6UhkdsDPFPVVyQRjHXil2gZJ6UgIpYy4ABwx64qjq+lW+o2hWYsZB92tHnjJ/wDr0w5YHjBOaynTUkVueT6hZPp0/lSqVJyVJHUVGG3Dg816LrmjR6xAxmK71Hy/LXnd3ay6dcNFKu05wp7Ee1fM4nDSi9EaxZE2RjikJ9afjcOBzTCp4wenpXkSjZ2LUgIzSjik246nrTiO9ZtdSriZzTPYjmnUU+grkZXjHrUbJ0qcnnHpTDg85oWoXsV2UjpTGB4BqeSPIxnj8qYUA6DitLWC6IGQGoWTBwKtMp6DpURQDnrTSJZVmG0ZAp/hqAT+J4nJwLeJ5MnoDjAz+ZpZfkBJ64q/4HhL3t/cjjbshBxnOeSP5V6WEV6hnJ2iz0O1ijGFZscYLGnzRIy8Hgc1Uy5UbQV9DimGOVsjfgflmvpI6LU4XK6sNeQRhhznsOhNQANM2BgYPNTxWIXkcnuScmp1iCMAVGOmRS3M+XoRLGeflIP1qQQkgk5IqwikMCVBHc56VLt+UcfQ1tGJcYdzOmhZSoYDkjgnoKqvGZJ3IGPmPQe9bEqo+wEZJPHtgE5/SqvlhCcYGOceopyj2FKNtiqybE2kc/WoJeueD2xVuU5PPUHHNQyqvXP5VlYhFRhnj8Mnmq1yg65waumMg8HJFQXKAxnP0FOxRjSjawz36Z6UsQyDg+3B6UXvDcj8cc0luTjJPHoOlR0NUtCxgHggnvzUkcRMhBHHamoAcgCp0G1sZzjvTSE0WbdFXnt9etW40C4AAA9Mdagt1wc96tKN2OOM9uOa1TM2MlHAwMVmXiFowx6ZP/1q0xkoCw5A5weKq3ZBjyB+BpMk4nXY9ysMYznHFc/4EgKRyREYMcrKB7Z4/Suo1hf3bg44z0rF8GKqavcoRwzBhj3H+NZ9Tui/cJviBamHw0Z8DMd1btnPQeatbGr3hXQFRG2vIoRT7k4/lmoPiZGP+EJ1bYduyIOMdtrBv6VnXlz9ve0gUj5VEpIHQnpx+Job6ExTkrs6HTXBuoeOAu0fp/hXRuRGpJPOOgrn7KLYbc4OQwDEDsRium8gS2x556DjpVJaHNJ6mPGDcXAA+77c5rft7YQIBjJIz681TsrcRSkAcn+I9q0v4sEYPrnFUl3E3cz9QkaKFnAIIHc1V04mSJmIJLNjPp68Vdv1M0ZXZvPb3FNtoTHCAcg9eKNyHsV7tW25Hfsa5u6x9vjGCPmPSupvAWiYkYwccjiuZmH+m5wCVz19cVDaNKd9Te08HfgH5QK2VYnB7joOmaxNPJxwOnXFbkancvSnutDO1mW7cApknPJ5/wA/jSSIGAOTx609D0HSlVMsT+PNNK5quyINnJ54PUUcqcgn61IyncADge1RjJY5OQatGlx+C2MdT1xUynYCO/vUYYgHA/WnZ34BHPWqsHTQZJ8wBH696p3kQkQkD8avSfLjPQjqT1NVyAWAPQdM/wCf84qGrGDuYtodspQ4z1weK27cbrZwANofLAnqSOtZssG2RXQcgnNaOmshjnD5BBXb7nmhMuD11L1oAqgAc561YuBmPJ+9io7SMNz3HrU9wMxkZPPpW6eh0WMC9HmhiQRwR9aw7MeTcSIScZzn0rp5YcgqTwawr6yeOYvGxBHPHespaEFqP5nB9T34zXlHxmsJIby2ugcRyqQeM/MCMfpXpcM7rycHFcx8VrA6j4ZNyAQYG38dMEEGvPxMbwZ0UZ8k1c8p0m4EilXHTv1zVuRgCQvSsa1dVSIhuowRnkEeta0ZDA56Gvlmj1k7johnHpV+EAoMcH3qpEgBODxVqMAYyOawkbIsxkg9elW4STjI6VUjGT1q3ACK52gepaRiODwKkj5zmox1pQwPOKz2HDclXrT8ioUYDg9fWnE570GzH5+f0FBIPB60xeOueKGPzZpoi4hHpQoJOBQMngVIgA5I4pg2P2A//WqVUHGetNjYNyBUoHatEkZNiJH82QOPWrA+Xk9aFUbcHoar3d2IUJ7Y611Qjczcrmfq8097NDp1sD59wwRSoz1P8q+jvAHhaDw14fgskUhwoZnXjLdzXmPwe8HvqN8+uXS5HK26npju3+fSvdogyxqGwCoxxwBX1OEoezjzPdnmV53dkSqSvXk9M+tOPHGOPemBvYE9qGfr+dekc1hHbb3x7VRuLg5OBzTppx0B5qOOIu2SOCOT71tBW1ZpFW1Y2JWkbnOOmK0reAKACOadbW4XkjNWQgyGAxUTnfYiU76IeoK8AfkKfuGMkc1HngE5+lKn7xtvcniue3Ux8xTIEYhlJDDg4rNuiZX7cHpVu4uGVNhOMZAxWYx3sDyT61vTj1Kiuo5QCCCKp6tpgvIAUbZOh3I47H+tXFIBAyc9frRMxReRkEVqt9Co7lXRdfFxEYLkeVcx/KwJyD7jPY02RvtFx5gJwMgAHis+5sUnnBKAP1yef1q9bRmJAMcdKpxS1NVFLVEyMGUZzz6Uo+VQBwc96YehIHIp8ZG056mpYPQeDxkEYpykHPHSm9h606NDggZpdCBynAI4I+mKUkkAHB/2aBx1FNlcqAAOR3rNLXQl+RBeyhEJJye2OMVyOt3pj4BBOcHPet7Up2UEiuUvAZ7gknitdIoErkUMW5sgZyOTnn6Vp2ygAAdfSoLeHYQAOMZ9jV+JO2Me4pW6lPsW7NOFAOe/NakXC98jtmqNtGFI44x61oQr8hJGBnHNMgcpIPA5/Km7SCSBknrjipSmBwRx+lB+UAE4yKCfQiJPPqO1IwJwQPxpwIOcZzTc7sgkgjsKAGEYzxgjrioJMY64+tSscEnP6VAzliOmc8elBd9BjkkDHrVaU4/E59qld2HDHkdSarTk9T96gCM8AjvjvTCRuA6ZPWgyA4HQ9s9DSop6kcj05pXEkSAZAORgVKi7hyOKWOIbcAcdanWMAgY5PrTGEcY4wMH35FTrEQpJGRnsMClSIAHAx7j0qYIVAU5wBxQK4xkHBIBPcAVIrcHPamyA9SOP5VWllZSQRx6+lKzbLii2JB0J59qa77sgHt1qtHISBjkU55di54GOxqrGtilqDNIyRA8ZycVoWluIkCgfUk9Ko2sZuZy5BwTx9K2Io9q9Mj0NJjY3YBk45p6JwSeOOSOlOVenHFKR6Eg+tIVxwGPp7Uxxz0P404g9u1RMcEg4J/lSRI9AGIJPSqt1bCTJIHNWo1LAEcn0ps4XkE7h6VSeuhKbucjq9ks0LpIBhvlKnkGsHwrfy+H9QawkcG2b/U5HIHp+FdfqUYCnGAPYdK4XWYx58cgHzRtuDdO9Eovc2WqsemtGl1DyeowM81yms6S6OWHUdiK29Cu/tNmpOcgY5q5d24uI8EEn1I61FrnPrFnCafctFIQwxj0rrtIvAAMmua1SxNtKWAIGfwq1pN2VIBPQ1N9bFp6HbsRgMOn51n31uB845J7+tT2c/mRgA5NPlAZGRgcA8VpEpMwhIVbBBAzxWlA529cEe1UZ02uSQB61NasNvQcGqYPYkuozJHwQD6n/AOtWba/uLplY4DDKjHfvWvw5wCce/asvVIngcOg5B6EZBFRLbQ57alliIwR2Xj2poO5M5JB5yKVX3qCOP0pCeCMc+woVgAKGBOcDtg5oKlsgMQR09DTWbKn5epzyOKaDuzycikyZFO+BK5OcAdO1cDrtt5F7v37QxOAV64969Cu4y2MBd2M7j/jXF+I4dsbEn64PWuOoro8jGQ9pTaOekCsd4X5uuS3U96iJLHI6E+vSnsjYxkEg59Kb823BG4/hXE0fHSVhFY4BPXkc0ilg5JfAA4AXknvSFD5YBwWIPB4P/wBbvQHOASCOOpqLGYwHbKQAAVPAA7H3+op8inzCGI247HApp4wF2r0BJ9M0quGzyA3fBOR/nipsVYj4wBjknhRxnv8A0qCQLIp/hUkfTqOaeeHOBjPJJwO/5+tJt2YB2gZ46UhWN44LE8gE8EHFI+Rn+I44Xpml2nzCMlBjqeRSMhd+OT0YAcEgYpDY7eFdS+AOM5OTn+lSQoY+pz05zyD/AJxSA7IiVUE989KVMEADABPQ8igB4Uj5CeBgA5OR/wDXpUACjjkH7vbjpQIypyFA6MSB9KbsImBDEDqerUxg8nUgBsZwpPI/zmnqGySFBB75zxQsW5wewHTHBP8AnNIikSMAw+bjBODR1CwOvUjp0pyOCgyee4HUUDBJX/Z+91BpmVXBGSM847mgQ84YgZIwMY6UrOXQjONpAJ2+/WmodrlSSRjj29acGBIAUElu/HFPzAcHypwMlecd8fj7Uh575IY+56CkwQxXrg46cijrxnYSeaa1ATBUFS3OeOMYpVHzAnkHsKCRjAGccY9KVMnILZKnGQMCmKw4Y+Ugg84HsKGbauQC2ecZ6f55pshIzjuPzoyNowcDHzHuDVdCkZuqyAIevAIOP8+9ea61K010DkYBOADkCu+12YJCSRjGcep/CvNr+4E8hY8E8+p9KwkylG7KzsQCcjj1rpvDEHIkI/3jgk47VzAOcDHHHXjNdloEaw2YlQkBV5BOTSitT1MFTvNM0Ao1DWYkA+WLnPXk16Hp0AVEAHTjpXA+FLd7m5lnIwZGLEEcV6RYRhVyT8w/Su1bH0y1Yt3KLeBnJAAB5I6VzfhoG8upJ+gkYnLdSM1f8VX3labMgPLDC/Ngk9OtJ4PtfLt4wRwAOlaRabNd2dSqBOOeO1SRg7Scf40qocDjjpzUi4AwcAjrjmt1c2VhQe+CR61IZBtyR3+lRnkden51WkkDZ5x7VO+40iWSU5BHQelVZSJCeefekaUhsg4/CmRryCetQA9FCjBIx37ihpRFxjA+tK8gTJzWfLcl3wvOSc5HStEVsWjKWYZHTsakBB5xUES5xmp16ZI6d6PU0S6DihKkY7+vWo44QhySeKl80YINSoofGBg9PakhPQsR52jI596Y8gzg/pT1/doQO3qKgdtxIIwPatVoEdWIBlhjAGO1WbdCTVdc7iAM/Wr1ugGAefpxVm7LcSEYwPzqRsAYwAfpQmAODnFMdjyM02SQyOTkZx71nXPBJ9fSrbuyggDBPes++lCqST29axZF9Six3uTg9av2gOQAB+PSqEZDjOMfWtKyBz0/SlHcbehpxKFANSgALnA4OcVFuU7VOAT70/PACj8K6UQmU9T5t2POe2KxmXKgEDHoe9beoMPIAxwP73asSRgMAf8A6qxnoypCo5h5JJGfTpVqOQZHOQf0qsmMEEEZpwBRsgcHv6VJJpRvnABz7VbDAEAgHNZ0EoIzzirUcgbB6Ads5rWOxlazLOCWODgGgAYxjkdc+lIT+A7cc0o9jwadhDGTeCAOR61DLGQASMj2qzgcEg/lzQyDaSARnuTSsMzJIMjkfnVKaEdxnHrW20YIBxjjpVOeDknAxU2KTMK6tzjIH5VFFOY8DnI64rVliyPT6VmXcJ8zA6+lS0Mv212JMEE/Q1qW8424JrlIpGgYAjFadtfde5oTRW61Ojjk5JqRGJxk89OtZcN0CBzir0cy9zx2J7VrdMks56H0/GnjPc80wEDBHIAp+QeAeKYLzE4HHbPr1pwB4wQQR34pPusBnrSkDGM9+1AMCAAB6U0kDnPIqQYOQB070hwMjAxii1ibWImGO/PrSEYxnnPNPyNpBB9+abgZzjigGBBbjt6UwjB9MevepCMkcH+QpNowDz360ARlep7HoMUxs+vH8qmK8jcOPaomTGMEH2xQNajFbGSDyD1pFHJ4owc8dqaDgdMDPOapDHscgHH/ANeq15arOm0A56ZNT+Z7d+gpW+UAnHNTa4rWdzlLyOWylIAYxn5cAYI/GoN8oJcZYcfL6V1F3ZrOp4Fc+6vYTESf6snhsdPwrJqxadyudSuIWGVwPzq3D4jMGN4IHqaeyrLHnAyemKpyQRM2GABB64pX7DbZvW/iWJwMsPr2q5HqKTEEMOe9cfLaqeQcH+dM82a3BKkgAZwDRzNLUEkzuw4JJzn0pplAxkjBPXNcbH4hlhYBySB6da2bPU4bpA+8fjxWkZ9yk9bGnJKGyKzNX0uLWLZkmO0gHawUZBHSrpuoguAy/TPWo/tsUbYyuc8is5xUlZg/I85vbGXTJhFKOGPyt6imAcAiuy1aW1vx5UxOzkAjqK5O9snsJMBi8TE7XAwMV83icO4tuOxUZXID25pD1wPxpcBjwSKXYc+1eY4mt7jNtJUu32P1o2AHpnFSoibIyoGOKbt6kVOV9RTcDpRazEQY5ximMnPX9KnJHXGDTJAc8Yq9wISoGBTCgwc1Y2fKB/OmMvUmqsNuxl3gIViewrpPANqRpCykfNLM7kHuM7Qf0/WuX1ZykR2As7fKqjkknpXo2j6eNNsYLcHIiQJ05OByfzzXtYKnb3jKcrxsaKKRwTwOwpSF4OMke3SmlWJwOlBjbqc17LTZzWY4P0HBHY1IkO85YdOxp8MABBJyfSpHIXHAH41UY9y0u5G8QwRzzx04obAXBHI/lQzHoRwPSg5K5I5z0HWtki2IGyhIIIAwcHnmqkoHTPIP8qtzjykVSDnncPp0rOnlzIQDwf0qWzOSGFMkEgDHr61C7AjIPHtSNIXJyCFzxTvvDAHI9+KlkKJGFJbgcHio5IsAEg8c4I4qykZ5GfypZYfk46cc1FriZzV6mNw79etQW+QQBn8q0L+E4OR3IHvWfCCrkDv61NtTRbGhD6k54qwkZJBBHB6DqKhhA2jPQcZq7AgIIJzn14NUhPQlhQoDkflUy/dCjPt3pqoccdgevNSA5AJPvnvT8jBsjZSoJHYcHt/nNVbpTsJA59KvZ2Iduc4wMVSuPlUg9ffvQF76HL6uoZH+h4xXM6TcfZtaQjqxx/Wuq1UZD5HPeuGmk+z6xAQON2DUtHbT+E7Hx0FufBmsgnAezkGTzj5Tz+Fct4KY3imeQlt4GcnpxWl8TNWFl4MmRADLer5CoeCd3BH5Zqv4JsJLTSLWOUAOFG7HrUNXkTG/I2zuYoD9lcAnaFz8p5GORW/aqGjUZ3A84IrLtIisQwclh9K0bAhY1QA/L8ufXtWqVjkiTvb4JIHWlMZGBzxVlvug9Oe1MbsT1xxmqaHJFYxAKQemKa6gIBjJUHkDFWSDu+vA7VG3DDpj2NK9iDNvAWjYA4/mK5qQ7rliBgjA5711F6B5ZGAMdPaubnCi4IBHv61nI3po1dPb7oP1+lbtuxcAkYxjODXPWP3gM4JI/Kt6LAjwfm7e5qovoRLcvxsW7ZP1qcodpPXPr1qrbErk56cYIqyxyPpWiKiyNhgEZ5pi5JyAT7D1pzZY5oHA9/yp2NLdQB6AHB9KljTKkkYA9e1RDABz+vapFYdMn8O9WwY4jgg+1V3j64HFWCp4xUb4OC3QVFiGUpxtA4z+HNSaYn7ydSo+7ncf88US8E56461PYqfNVQ2CVIORgH60loyIvUv2xGwDGc4qRuehx+GKhgBZcDgYHbpUyDg7ulbo6ypMhQMQOaybxcng+3pWxcyEkgDj3rKvkO0cdOcioexnIyCMyYx0PHP+fen6ppR1PRrm2OMSoy4Pcnp+tSpCCc85HSrcDnBj2jn065rmqLRjTsz5YvrAWZuo2YwzW78L2YZOQPStbSrj7TbqQc5HWtP406CdK8QPJAuILhQ4weAT1Htznp2IrlvCEzbGic8qx/8ArV8vXhZs9GE7P1OqQYAxU6nHQc02MA9RU0Y5JJyM15rVz0FqSQk96uRnvVQLjjtVmE7cVLV0WWl9zThioQTTlPJBB49elczQEm3cc9qAAMjJGDSAksQP0pSxXAxQkVqSq2BQ3XI71Hk46flT8Fvwq7CADPJqaNSB7H1poAAHFTwgcgnimlciU7IsQgFRgYFSLGF+lIjCnPIAOeKpJ3OdyEcDjtVbR9EuPFviOHTogRAp3TOOwHb6mqd9eyTTpb2ytLPK21UHc17j8NvBkXhzScOD9rlIeWQ85J7V7+Bw3O7tHNOTjsdboemRaVZRQRRiNIlCqoGMAf8A6q1PMHIHQ96iUiNMd6QyZBHb3r6hR6HHZsdJLtzmqct3uPyk5zSzEkkDgA06O1DkEDk/pWyio7lqy3IYonmYgn9Ola9vb7VA9PXimQW4XJwMd8VOW7DtWc5X0RjOd9EKZAmATSxkspIPWqzSAEEHk9uwpyNnBzwPwrPl0IS0LQJ5559TTi6LHnfiTIwB3FQqx2hgCR39cVDdzqcleAelQld2Fu7Fe7mMknHQHnnrUSnp6jnHeo8l3PNSqBwO/wBK6VorFbaD1UHJ96hunwcHj3Bqb/lnx16ZqErv570Le4473IFhLsT39farEaHgdh608AKO3Pr3pyryAM89/ahyuXzXI2iJbAO2l8vkDGcVJkbsH9B1pwXYT3B/SpvoQ2R7TkcHipONpAHPtSNwc/zpCehGMmpG+4FiMcjA/DFQzttyAcDuDUrE+h5qldPtzg4P8qaRDMrVJt+4AdDWIgG44/Idq1dQB5GccZrGiH70jAJY4JrSUbo0i9C7EOM9CRyfardupOSeADjmoVOFAxznoKvQRgYxn8e1LZWDzLUY6DODjmr6EeWBkce9VolAxz+lTNhc8j6VO5LQrsOAAc/TpSu/QEYIo5HI7UzzGzjt9aoVhzAZIU5A74pjkYIyeR1oDH096ikJOSc49BxgUCsMLkgkg8HrUEmDjHTNSSv8uCOPQd6rSE5GOpPSmyhr9DjPJ79qhZeSQeMd6lbODgD/AOvUWe5X8aVmJEfl5Jzjb79AamjTaQBjHehAWGM8Z7VYihxgEdPelYfXQciAjkfn6VOkfBwOKVY/TgfSpgoCkdSaoGIq4U8cZ6innCkEgnPH0p2wZB4J6ggYpSo5wPepbEQyqeSMfh6VSuO2Bye4q8Qo44x71BLDkHoR7UIuLsRWxBU5HPT61HeKG2IOp6/T0pYl8qTPOPTFWYE3kk4+tXc6F3FtbfYmQOB+lXlUAYHOKYowAQMe4p6g9qlkPXUB9RjtSrjqe1GOCB169c8U1mxjBqdyNQJODznP8qhPCk5Jx6VIWG3LHHvioGIySen0prQLliNgoAxx2FSOAUBwMemKii/wIOKmP3eetK9noIxdSiLKemOuD3rg9fUoG7Ec/WvSL6PfGeD061wviG2LI3cZ6CtG7rU0juW/DV6PLVM57tgYzXVwEnOeuc5Nef6HeFcAkcHHNdvY3HmJ15HSoRE1d2RHq1ktwrEjk5zXJPG9hPkk7O2D/Su9BD5UgEDv3rF1rSt4Z1HNSRFNbjtGvxxk8H1rcb94gIHPrXD2EptpgjEjnjPaussLkSoATjApxZoRXMbYwOT2JqOKIKCcggenFaUiB845NVvKMQAHT2rW6G9UEezZhTjnsMVHeRh4DwM+1SgAHPb370jksoGBn/eqGYS0Mm3lPzoVOVP6VZzjGQBxxkc1Wm/c3Kgg7ScHBzirHVsgAr2z6VlZkp31GjPJPWjJGBwBgfXNBULk9sn0oAPIJ/Gr6BIhuQChJIwByetc1rcAaxkAyAfTFdPKpEZGSPcdawtUhSVSJBwBkAmsGtTlqpOLPPXmEUaEOc5xgnGT6etI0jrnBIGBnHf86nvYBFcyII1X5sgHvzVZ1AJ2suem05ycenavOlu0fDYiDjNoGbkAnJHqO9OysoGFYnkfdz9c00YfIAwAccjrTNiqUGQSTkBjjJrE5b2EKsshAGcYGeMCghhjPyhhkcU4jBwWDDOFwv8AnNI0SBjkNxjgZwD/AJNK7C5CRswc8ZyG7E49qjIBG7IOD1J4A/pU8y4GdpxjqoyRVJUyGBAKnIbjn27U0hXOsIDjO7GOPShQN2ARgHgeg9jTWUBSeSVHLdMe/wDn2oBwckcN685/zxUM2BpCuCTgnjrj/P0p8bBmUkjjDADNNC5AUgHJwMnFIu4gZG1em3ue9FiScsXOQ3A9OQf8/wBKFIlcDp82OT2zTUfrnq3H1prZQgkEgtgtt6D1J7/hTEThvnOMgcjIH50woyykghR3JbAxS7NoKsdx69OnvQDtTad2BxyOn0oGOVCdz53Acf5z/nmkzkkAHaBnOCOaNwPHUA5wewpUVwACCD0B6celAbjSAcZwAGzycCnqCWJY5PbB5pChBUjnnOOxpSTu45BHGT0oEIrFSFz1P0zn6U7cUZgQMDAHNNZQzEcNgdaNx3gnBPPBHU//AKhT2AkBIHTac9fWm8ImSSQc4XHFLjOTkgnnGKT++o9cnHamtQGu4YEHkAcjrxQ7jyiwJAB7Dk1I2WjACbgQQQec1BeblgYsRjBGAMY/zzVMqxyXiG9MI2qikMCCWOMenHeuCmCeYx6ntj1rpvEMrBnDEsRjB7Dgf5/CuXVdh6cnmsGCH25HnxqT82eMdK6i4l8iwW3Q7ZZm2qQOvqfyrB0aATXJ5zj9D+PfrW/p8BvdZwnzRQYAPqSOfwq6auz38DF2udz4TsBFaoxGD1+7jJrqlYxoRnPpWVpkbJAoxgYz061Z1G8EUBzgADqa6bWPbi7K5zfie7WaeKDPG7cR3ro/DWEgUE9RXBGVr/VnlzkA7BXdaIwRFz2x1NVE0UtUdUh8wKfanYJBJAGOhBqtby7QBgEH0p0kwIyP/rVvfQ6EgmmKgYGfTHeqjzjdyCD6YpXf8+/vUYdVBDcn1JqU9QJQCc7jUbzhBknNRyXIQEcZ7461Qlnz34P51ZoixNd+YSO1FuNzZAHHaqsOGfn+VaESbSeMeuBSvYrYsxdDikaTaOf0qMtgZzVeSb0PNLmux81tWW0O9uPWtC2TaC2eTWdbfNgkfjWkp2pnPXmtY+RLZJM3y4yAcdarAkZHX3odtzEA4oUcj2pX1NY6IkiQ9c5NaFuvT88GqkaHcCCcZ7VoqoAB7+9bRKY/IAHb2qNzxwRmg+/T1FQSAKSc4FDEyF3AzntWNqEgPyjoa0rhgoJ/WsV3EtyVHVew6VzykFtCxbqeMHj1Iqw1wYWUKCSfQUW6bFOR9eO9SIoYkke1XHYSWojXLqhZic9gKt6feecuSfmPQVl30mxSO9P0WRgAvYcc1alZlNKxq6kCbRm796wckMAevfHrW/fjFuBnjPbvXOs37wgdc9c1nN3ZlMtAj6YqVDvBHUe9QQvuUHHbrVhAOQetESegK5STBHHb0q1GewJzVcjIAPQH1pUl2tgjAHHBrROwWuaauGXBPA9aeo4GRz0qokgYAcAdwKsL0AHTtV3Mx4xnoM9acMHGT0HFIxAIHX68frSkFqEIUDGATzTZIxzgcAelPOOhHI5zQoJAOSRjFVuBQmgB+8MA+vFUJrUJkAYFbrRA4A+pGO1VZ7fdzjH9KiXkNM5q4tgw461RO6FxwemTwa6Ka24xjr7cVnXNsMHt+NYNGo21vCOCfzrVt7pWIx9K594miO4dKltbvZkEc1SdgOsil75wcdc1Zjl3MAawLa7BABIyfStCK5Gcg8jHWtSTTDZbHNO9u9VY5N5AB49/Sp1bc2QapBcfj0HNO25OSMexpO2M8+tJg85PQZIHOKbQMU5Y4Ixg9KjJGDwcDtipMcHPr3pAQw5PHsaQhv8AFyfrnnim8c8nj1p5AHbp3Pak2YIJOT7nrQKwxgTxjn2pCvTOfxFTDHY/jTGxk5Bz6UJFIrlSC2ABn17VBLjofX86uEc4J/M9qilj5JPXFMZVweDnmjzOgJ5pz8DOKib3pPyC1ywCDkHGRVa8s0uUKH8DQrlec5qQSbgADg1LsxWaOZZH0yQh1LQnpntUrxpcR7wQwPIxW5cWizoQQMY5yKwJ7WXT5C0W5oieVPSotYtO+4f2e20EH8DTW0+ToOhrQsL2OfGPoRjGK1PIAG4Dg88c0KNxs5OfSncEAc/zqoNIuIycEqPVTXamBemAaPsqgnA5FHIyDj49OvAcCU496eunvuJd2YtjJJ/z7Vv3MWw8ZxWVeIxbOTgDOAKVrAVzZxqOeRnrUiCGaMxTjdGM8d81EIZnUAscH2qRLHjLn8+KzlFNWZDbTMS/09rI7xzCx+U+3aoAc8CumaKDyykjjyz1GetYF3Zm2ctFl7foG7g14eIw1ruJvGV1qQHC5zxSLz9KXG45ByKcqZyccV5jjYq9w2nAGKaIck5NTqvtTxGCCO4qWht2Kn2cAknJpPKxwRwelXPKPH60jR8dPzpWBSKZi6CoZI+o7Vf8vpnFV7sBFJAwK3hG5LdzO060+3+I7KEEbY28589Bjpn8cV6PCm1MsBkdcdK5XwLppdbu7lRSZXCoT2Vf/r5/SuzSEn3B44r6TD0uWKZm1dkasDwMEj9Kei7vfmpEhGScc56iplQIDXekUiNVVB0wc1BO4Jxnkd+tSTTdelVFJYjnPFXpsVYVssODzUtvEHYbyQBySKaqnbg5wDnipJpBa2zqcbnPb0FPYT0RUvbkMzYYVmMSzZJx706SQuckcfpS4zxjjPpWPUwbIzGDgA5NPReRj8OcCnBApJAIzyfelyOcY/Gk2MkTAJGMHPPFK+CrDOcjvxUBc9Cc/TjNP80bTg4pIhsy75Q2STnJzzWOwAY9CM9PWt28wUJ75zWJMpWQ59aGNMvWwOAPXuav28ZPGMDPfvVC1fkZ4Fa0S7o/bPp2qlsS2ORCeg49RTwpAJPQdqcVOCRkZOBjnFP2jAyOp6+lImxFswDkfXFUrhSuQTnGMGtADK/e4PFVZ1KZB6YPWlbUWxy+rRHBYAenBrzbxDMLe6R+hD5Nep6ogK4Axn868l+IS+VYXLZwQpOewwKmTsdtPVEMGpv468TRDBaw0xQqr1Bc9T+GK9S0myBKgcAYGK80+CWlEeF47gjP2pjMG9skD+teyabbBEHH49cf5xRFmFWVlZF6KPygME8dgKs2aJDJICOhyNp59TkVGvyrkAZxyTwafbtmU4HBA5zWq1OZLU0WGVUHrntTGQrzkYAx1NOUA8gUoUuCMfKO59astkO3OT1I7CmSBeBzkcHA4qfbtBOASeuKjkwTgdDz1rNiM+6j+Q4PYn6Vzd0MSnI6mupnJOSevvXOaihWdSfxrJm8GSWDBZeSMY710EJ6H2rmrIgSkkjHfuBXQWYGACeO1OKMp6s0YhjkE4zVvJZckdelVYVG8EntjHarQ465z6dq2iEbCEENnt6UwKBnIyRUjjseSO9RZB5HbvTNU7hkDPfvx2pwOeB3PXFMbjAJ60sZyRxg+4ouMsRjgZOfemSDBwcZ9O9PBJwNoyOvNLImBj9cVSJlsUHXLDJIAP51ZttvnRFycDKnHcf5FROCpAOTyeccCnYZWjIA4YZApbsyhoy6ZNrHYCUJpDKxXGOaZtZ533jaSckdvwqQxhcHI/PrWl0daIz1GD0qC4hMinj68/yqyoyxwOM/pSNGSAQSBSZJivAImOByefpUe0q4J9uK0riMJkE8diKpvGDwOfSsJIEcN8XdDS78PQ3ZUtJbS4b5SSVP/wBcDmvJ9MtYEeUxgBgNx9eK+kda0pNX8PXVoRzPEUyRnBxwfwNfN8cQ0rXVSdsR5KsQOgOQfyrwMdCz5jvoK8WjXi5UEDpViM4GM1EkBgkaMnO04/GpgM14Uu56EFoPUHoP1qyi8ACoI1xipx6d6zZoSL6k08d6jHHA605eCcio5TRWJFPSlyGwSOR3poB7DinDPTFIYKSO9PB45NNA/Kng+1MmxKDkCnKGDcHApi8dOhp6sa1jG5hJE4cgAnrVS6usDGeRRNLtGCcV1Hw48FTeI9SF5NGGtITuUMPvN6/hXbQw7qzSSOaTUVdm18KPALyONYvhsmYDyY3XoD1P14r2SIKFJA984plnZCKFURFAAH3R/SpGtn7dOuK+zo0404pI4ea7u2J5mc57U0E9MnNP8naQB0qURDrt59q6VYHJEQiJ6nJq3DGdoxww7UmdqjA9hUqnJIzx0rNu5zuTY8NlSDgH26ZqIyBeDzx1pHbAx3FVjIWOSeB2NCVxJDzhsDH696ljIIHPHTpUSEjoP0qeORYmy44PrTY27Dy5jUYOMjkCs+5mJbA6evepZJyFJPr25qqSWYknr2ApRjZ3GtNx8PYjn61OqhiT0JxkVEFwpAPJ9qnRRtyDxQ9BMY5yuPT9aWGPOSaRgM98VIncEYx0FDehXQQqCSMDNAUDoOad1Y4B44pVUgE9ql9yWxoxye/oetOBHGRS4z0P5UHg+o9qCLjSB3H501uM9s1IRweDion6c5z6imi0QyNgHk1TmcHGTkD05IqeZsZAP59qoTtySdo7e9axQWM2/cNkdfQ9qzLVf3jgADJ7VfvCdpODgVRtGDOWAIJOOuehokaJaGjDw5A7VoQjGCelUoRjkj9K0bdCOpGM9SKkXQsxDOCQSBUrEHAAwPc4pI1O0HofTPFL5QAAzkZz9aNzNsa+cfKKaRg5zx7jpTmABwc8d6jJ4BzgZ6+tAAG55PHvUMj5zjr6dc045GcfzqJyDyDgg9apFXsRSEkHnp2qM5ZQQRzT2JJJJ/EDGaRULdP1pjeozay4DHJ9qFQHBI6mpli3gk85457VJt7AYpbkjYY1wTkDmp44QMDOT69zSIuMkDOfSpl4GOv9KQ2PSPHGeadtGORk9scUv3Bk9Kcwx0PHpUkiYHcDAqJ5No9BTi/UGq0zgY/qaErlpDhLuYcYNL5oBOOR0qqGBIAJU+uakhibB34IJ44q1FdTRRF2h+emDircEYRM4zjsKIrcHBP14qyMBSCOPak2tjV6KxHj6UcHGD+IpSvU9AOMGkPH1pE9Lg55PrUIAXqAM9hT85YkHOOKXqCQfzpbGTYhBIzzgdKh5BOeR0FTM21STwPWozg9DxTvpqCSJIj0AFTAFuSQR6DioowMgZzUykAHJxUN66A1qQSIXDAHn3rk/EFixVsFgOc/WuwfDHg9eeKy9TtBJAQBx34qk7gnZnmMLNb3BB6k9QOtddo14DgE9Otc5rVmYJ94GAO3YU/TdRwQAeRwMVls9DV66nocMm8YB56ipGAkQgjOe4rJ0y73rgnitNGI6Hn0rTfY55I5fV9P8qUuinOc1Jpt8Y8DOTkDBPWt++tRcwkj73oK5G7gayuhJ82AcfSjbUcX0OyjuPMQeo64p+4OxBBz61i6ZddASc98mtXI4Ibj2pXvsPqD4OQDjt9ai4bPHOecetTOwZMA4PqKgyAxAznr0qwdmUdSi3Jlfvj1ojkLxBsYB4681ZuFyOCD9DmqFuBDuTkAEnlsjmpb6GKtfQnHQAE4+vNIexA6UjE446Uh+bgDjjk0FtXHMCYzznHt0/Gsy7UknOMdwvrWkGIGBxnj61RuUO1jjoCRWMzGSdjgdegK3gc9GJx14+tZbk8Ejg8Hnv2+tdH4lgOwleQrclic49R71zTgEkDKnG7GcA151TRnx2YR5Z3Q138oAAhQcDJ9f/r0MuzaW5YcjnGD/XimggYJGcEdF5pVznCgEnoo6/XmudHjMRlXqTxk8ntzULsc4BOc/eboKe5UOoY7X6qD1Htj1zSMChIIPzc8YwaFuNajHjO1FL4GCcnufY1EQUITPJyQADk4/p05pzEyH5GPPJGOD+H+FMJ9SGQ8Fh6U2B0xYZdGXGOp7fWl82RhkLwBkf5HtTHPDBzwe547/wCeKXbvP06D1NZMuw5sy42ktk9hz14xmpI5AyhgASByCe/rUark5A5PTjvQpSIA8EZwBjNUmBKp9Op6Z5obf5ioCTxypzjFKzsyDYORxzxSMpWQsAMr/FjJFMLDu4O7gjtnj2pu7Y+QGAbHXnpSo3cjPbAp6vnIAGMj5Rx0pAAzIoIB4yenpSLIrjKH5T0KnIJPFJ/eJGB2P/16cFDZBAyeelXcpIDlySc7QcdcAe9OYlVzg/QdaQvsTIjCkDoT06/pTFJZeTnPYDgUrCaJIeHILcZySRTnBYHsQOOenp+tQL8u4AMSM46/SpAw3dSCOqgdvekK4zb+8Dlcv0BUDP61KwcvlBkcnkYOP8+1NB+UkljnkDGfyobdgED5fbr/APWqrWFcXLLkgAE5PI7/AFqnqbssIG7AC52njPvVrhRkknI+uKyNcmSOFvm5KlRnriiT0Nd0cHr8+64AUFwcnA7YrF3E9sHoQRmr2ruZrgkkYzwAcDArOLhR8wOR3AyRWNriUdTQ0x/JtpZScMTweCP/ANXFdl4JsjFas74Ls27dj15rip4zHp8cSHaZmCr6jPU/XmvTfD9qLe1jyd21QA3r+HatoI+nwkGqaOmhdY0BxgqK57xLqSGMxBtrMcbR1PStG8vPKjZi+CB+JrlQDfXhkJLAHAz2rp5j0Yq7Lej2ACAsvPXGK6myAgVQCSPUnNZljDsUAY5469a1IsjjPArRWsO2prQXO7JzUstyOAOnesuNtoGDTzL1AoOhPSxce9wMd6qSXLY9c/pUTSdMn296YW5wB1/ShIdxWuDg8HNRqpcgkcr09qf5ZORkYP61PDGORg4xkVpexoiWFVJGBgj1H86tsdqkgZPoO9RgYUEH8KZLIcDnis2xpiSzFVyelRR/PIAOT3A7VHI/HFWrFcgcc+o70JCauadmmfoKtORtwDUUP7tDjrTJWx0HP6VujWMRVJJwBUgBB45qEE4465qeIZPJp2N0rF+1HygmrHbpzUMGOABUzHGeOPWtEjNjWbsKrynCgHrz1qUjjiqs7YBPelLYNyheyny2z+NZ1oNzkjJyeOKfqcxbjOcnGBT7BAqg/wA65UtblXLxbagB60sDnJ44qtO+0gZOMd6ZLMYLR2GN2DgHua1uNbCasA6HBOenFO0QEgZGfrxVPzGnhBJ6da09Ii2Ircnv6U4pvcTXRl/UjttME4BPHtXOsfm6Hmt7XWAt03DqScVzyHMucA54pTWphN2L0J+U9eKsx85OOoxiq1uMnsfWrSErnFUhLVDtvtj6UjIJCRjAHdacBjqcj3pxxwB+lUlcp6CRSEAqQM9cj0q9EcAfzNUshhgDn1xVmGQ8Buo96a7EFheM8cHrUqGoAATkgZ9e9SADg8gfmavYTHDgEHmnhjkgD8uKYc9jwfWlHUntS13RDHowwBjnHODTXXeCFHelAHNA4GM/iaErjSKckHUkce1VZrYsoA7ckYrTdAWBK8cYI60nk8kHrjpRypDu0c5Pa842n/Cs6e0K5IrqZ7UZIIyRWdPagkgg+tRYpMxYJ2iJUkn6DpWpb3YwMnP0qnNZlMnOB6VXBKE4NJPUo6SG4zjBxk1cjudxH17VzUN2VwCeRV+G6G4Z4x+NXzBY3hJyQCcD1p6uQRjkHOazorkYxmrEUuGznn61W4Fwk9ATScnknp+FRLKWbkDnsDTlfLEEnjt6U7CuSbRzkdetLyW4FJkZz/OjIpj3D0ycUEZ4J/Ojrk+9LjjOcH+dK4ETdiR+JpQvynHX1p3GTjr70AhcjPI7UICtt4OR+dV5IuTxxV5/m5BwfWoZADnPXPWmNaGe646imBivfH0q3LFyD2z2FV5EJPHA9qjqXuPjmJ4PJHeiRA6kEce9V8lc4JqSOXPB6il1JcGtjMubBoJfNiIHPIA4NTWV8WIDkhVyMf1q/gMM9j7VUmtApLqMHFLls7gn0LkchJBHQ9zU8ROCC+7POR29qz4ZNpH8IP3gTV+IZBIqlcGRyxgnmsq9iIJwO1bToccjn1qrLDuLDHek1cVrnL3H2ncQg247kf0qFor2UYZ8D9K6VrUYziq09nuGAcZqHEmxirp7c73yf0qRIQoKkB16MuetWmsJMgGQ/hxUbaTNgkOfxqGk0OxmXmmi1VpYlIt93Q87TVVVzyR71sxxywsyuQyHqD1NVbzT/s4MsQJhz067frXjV8PreIXsQLHkCnbAAeelOj4xg5NSBTkEV5zjYpNsiVNuRkY9qUx9weKnVAF4HNIUyMZ/Os+W7HsU3j2nOKy9Vy8QiiOZZWCLjsT3/DrW5IgCEnmq+gWRvtYecj93bjCntuP+A/nXZh6XNJIa7nTaRp8VlawxKhQRqFA/CtAYCgelSRx7UGSScdTyalVNp+v0r6eEeVWJ0IADtyfXrUdxLtjODz1yKluGCKQTgVmTzFsgnp/KquPzGtIJGx/Op44sYJGR2wKZZwDgkcehFXCrISAOa0S6jQRqrEgnaoUnn2rH1G58+4bAwB09q09Runt7ZYQRuJ+YisbG5iSckn6VEn0M29RI0J6cgVJtK9ck1JEB0wQQe9JMwAGOaybsSRNgDPIPoKYWzn1pSeQcjryM9KacFiRjIpbgRSHPAH5UxSRk49qe5BBGDg0iqAcAGmiWupHcLleetZU6bZSQB1zWtKM9+eRWfcxnOSoNAIS3O0nnkdcdq2bU7l4P4VjwDbICBz6jvWvZ/LwO3tTsJouKnHI496cVGMcZHr1oDAH268U4gAZAxu/WnYViAD5RgjH0qvOMZJHHr2FW2APbB9arzjrzx1oZNjn9TAGRj9OleR/FQFNDuzgA7SBn3r2DUsYOCfY15F8V4C+hToB97CnnHUgf1rKZ00tzsPhrow03wtpcRwQttGrFem7aM/rmu+gIVcAdu9YWgxGDR7SIcFUXJx149P8APWty3Jxk8k9xTjscs2+Zk+0hTng47+lKp3TxMeOMYJ69/wClKi5wM+2TS8DB7hsfpWhC3LqtgE9gOo/wpSzOwKngZ6jrUduWPsBxzzUwO0Zx07Dk07Gl7iMDjjOfeoTjkHnHWrCnZuzk5PT0qFx8x9B3pSE1oVJxjIwOfzrD1BCZCTxnoPSt58N1BH61k38QVcAc56nmsdxRepmWybCcDgjmt2yPRTxmsZAySHA5960rOTLHnnt2NVE1lqjcA4BzgjvVmNGPfj1qnEQQMcsO5q7C21AACR6GtomNh7IOx5B54xUZGCBj8Kn2nA7kDGKiYA4PU47dqpq5qmQ8evApwHIyOR3pOnOKTr0PQ1NjVak8ZzgEVJLgDjj2qNCOCe54qQ8jB6mmJortjaQeT702UnaCTxuGR7ZqyYxyew/nVSYBo3A9Mj8KZjsy5I22bIOT/KnRxmQ8jB7U8J5wjkxhWUdq0IYwiZI7dxWljoT00KCWxQDAJ/oKke32ZLdBxirbyhFGOvtWXf3btuAPTmm1ZA2Ub+UbgFGR6imW8BkYZU49DTlgMxUZwfpWtBai2hBPX3NY8t2Ja6jfIAtyuBkc185/E/Qzp2uXPljADmVSvGQckn8ya+jY3MkhBPynt6V5j8XNIEn2W7WPG4NC59SOR/WvNxtO8Lo7qEuWWp5xbXsWoWdvdKxEhQJMhx98ADI9QRg1Yiww4PWuWluoNF3I48tQxZT9f/r1sWGsQz4QthyAcetfLyhbY74zT2NdeD0p6nJ6YpIxv4FPVAhz1rGSsdCaY4ZbGf5VKF7fzpqYbkdqlGKzsUCrzkdaVc4yQM+1KDjtyaU9OASfQUuUL2EwSetP2kAevqKbvAwMEfWoprtIlJc9PeqUSZSsrkxO3qfam+cBwDlvaud1XxWls/lp8zHgAc1Fo2n6t4rvY4IAyLIwBKjkCuqlSlJ2SOZy5lqdt4b8Py+LNXitIHLIrAzMoyAvpn1r6P0HRLbSLGKCCMxqqgAHg1hfDPwFbeDtEgWJt9w/zSvjksf6V3HkZ5xz619XhaKoxt1PNnU5mNiG3tUuTyBjn8xQkZ78YpxwoGRzXZuc7aG4GSRimOAQSR/TildwOD1FQGQbiB6/nWiRO4sjDkAe/NRJMQw55qOeQLkDr/OoVm3OcZ/pWiWhSRYlk5yD+QpF5znOM8U0KrHkc08Jg4AwAce1PRKxdkSwxknCk9adKd+I9owrZJ6ZqUI0UAkUjOdoBHJqByfmIABbk1le5juyvOBuIHBJpFTaAD0pxUK/1pQQvQkdqq76DuO2A445FPjGM55PoeKYhIGAOKkGMgd8/higTuKV6k5Oe1Jjpjr71KF3E8cClkjPGOPqKzbSGmRAYJJ55z9Kdu4OT3xQRgYJGexFIDjOR+NK4MeAAD/kUh4BJOPalUDjJ4ofHGAOvPtVIQ3sMEfQ9qhmyACQeKlJAJGOOxNUp5j0J49KaV2OxXuHVieTx/F6fhWdOwyeuO3HIqzcS/MB2PcmqbkOcDpmuhaIpIpXJ+UnHOKraeD5eccZPI+tWbtdiEAnJ4qCzG2MKBx2xWLWpqtjRtsdzweuelacI6EAZ9aoWg+bDEYOOvatGFAuQFxnnIp2M2Wlx1zk559qXaOcDHfApsahQcn696eyY6kH0OKRAxgQMMR0qNidvQYNSkZyM0yReRg8enrVLzKK0wC4ySD9aj27j0xjvVhlABAAOKai9sc+uaewJlcqOMg5606OLcTn1/hNWXgHUcEjnsaVEK5weppXGmRBQqqOjHg0oTdk54JqwsZIGeeOtKQOT/PpSTERKgAwfqc9MVNGoxjt2PtTWARlINSKPlJHB96CWKMAe3vTdxycdPen4wQevsKjkARs4IJ654/z1qREU0mQwzg9sVRZznBPOaluJQSRwT/dNVmb5mJAwP4RWiNEO3bTj09qv2uJMYPB6VQgbzHAIHHNa1rFkE446cU5bG6ZMkeFAOcdxmgYYE/oakOQDjp0xUR+UHrk1iidwaTOR1xUcjYHI607nByc4qJznjsPWrsDDjgk5BoznjNN39u3pRu6j3xUkCk8Z/lUW09AePQ1L0UnHWo35bI6e1AIkh7Y/WrCZXHpVeI9M9en1qwvQA9KlqwPzGsAGBOfTAqCYbhnBx6GrDgEnHyjPWo3J4z+lOItzktcsA6kkZ9cVxUsJtbglBgbuQfSvTtRg3biQ2MHpXF6zYAMWAz3xTaRpB2LGjXzAAZIxjkV1cU4ZQSea82s7k2twFHAz+RrsNMvBIoDE59uKUXYucepvq2cbeD3yOtUdRsQ6FgM474q2gAIA4AHfmpzyCCO3WqZz7anHxztbSFWBJHetqzu1kQbTyeetM1LTS3IGenzAY5rOt3e3k2kcjuKjZlJqR0GMEHPH5UpxgHHI46/rUMNwHQDgkDmnCXqOxPfqK0TJYswJjwo69M1lEeRcYGcP17gGtXjBGDknOT0rL1BvKkRgON2OlKW1yLErcZzk8+lGMqCDnP61GTkEj9KcpBAYYxUJlIeOoBHBFQz5YntipFOTnB49e9JKoAIIyCOOMipkrohnL63EJYX46eo5/CuFkQDA4Eh44bj6fTpXo2qRsykbc4PHFcBfQmK5cbB97Ix/wDXrhqR6nzeZ076oqliOB82B0Pajc2eOoA4B/z2p/CPhRufr16Y70jS7yQcKAOgx7/qa5ZI+ZaI2ZjkkZz39MH/APXUW9iQQdyY/CpJW2KAFXLfe+gqPhiQVCgY2gdz/wDqrMmwkuGBKlV256jof60zOVJ4cnGQpxj8+lNZSkoXY2V4P+FOK/MQMAd+ev8AnBoEdO+cuCAcnge31pMKTjIAPqPzpXhJV/kUlSMcZwT/AJFIVDkAkgj7oqDR+RI4fYCM4Izx09etNQgsAfutySCePypZWZEzgkjocEnr3FOWYZIfABGVOenNMPUdxHvAHBxggZx7expSF7g5GMdhTHAkjIyB9ADk1JENkI44XgHdmmkMapw+AxBJyR605lXLLjJHVQcf570pj3RuCCpxjIPT/wCvTBhGILAk4wD7U9hD0YrhCAyng5pGOCQGDEHt2FOIOMg9P0pVUHgDk+3ShIojQl2znI6cjt/kU9v3anAyB0x1pileQDjcO4pwlG0cexBNXbsTcceBnGT2B7UvqpPH86Q7MAZ7n5ielNwEUAHCjjcBnNK1gYLlQCAcjPA6j2okyw4ICnnBGM/iKEBZQQ24MMgjp7UqgsQD8uR19P8A69K7ZNrgDgksMfU8VyXiecKjEFRkY4PQ+4+ua6ic4BBAY9eR1PSuJ8VSH5kK4IHQjp/nikytjjZyJJSScnPT1pmwNIg5U8DjvjoKRj5pyRlffk0+3VXuEz90cAdielQbU9WkakkTG5sEySA3GOfz9P8A61ehafIoRQG2hR91uM8f/qrzqGXdrsceeik9O1dnDL+7Azxj1reCsj7GjFcisT6lcvM4QHrxx6VPptntwcDA59zVSKPzJckkjPetyyjKYHOPQdfzrVK5u3ZWLcCAKNw/HNWh8vB5A9OKjjXK4wQD2angEYFbIqOopk3cE0chRk5x7UnfGOf508A8ZFJbmsYiKcjPaljJbjAGfanxqAQMZzxxUsac4FUnbRmlkEUfUgcGrKR460RxjjI4FOkkCcY60r9xO0RJG2gAVVmk3HkjA7UsknUE9Kq7wSQAM+uOaSIuSRHc3Tj2rXtEAUYHGaz7WEEjOSD7VtW8eEBAp9S43uTAADrUMjfMe9TOeDxye9QKuGJxmtUdMR6JnjORVyBN7dsCqsYxnGM+9X7eMDk9a1RbehbVNoGB9aQ5wc//AF6UKBg8/hTJGJOBx9abZluMZsZzVK6dQpJOMDrViQkDgcd6zL6UrGSQce1ZSloPqZEjNNcHI+6ePpWrbx7EH0rOgTMmR+frWqFCR1mtxlK8mwRnsetNv2DabIQOinn+tRXTZlIp9wN+mzAHJKnArS5paxUspfNhjjA5OK6qwh8uJSfyNcbob+bLHu4IAOB2rtrVt6cVpFCZm+IpAdiDGQMknrWRajLggYA9RmrGuylrs4IIHAqO2GSOcD2rJ7nHU3sXYtq9Tz6VMADyM/QVCp6cYJNSoPU1SGtCQdOuM+1PVewP6UwDGMevanqwAwRg1SvcscQfcU+NN49weMdKYp3AkEE561LByc8k57VaIJ4m3fIeD9cVKDzg8j1prR8bh19+9ET4BBXB9KogkJIQAdT39aZtAyQWz71JjnkDA5GBSEkk8flQPcASpwT0/Ol3EkkDjjGKZ09cCgHcRnIA4xTQnoSh+BgdvpSnsM96YDjg5BI7U5TjkjgepoYAVViRjgfnVaa3J4A4+lWs4xk8+3ekYDA45qGwMa4sxkkmsya0GQMZH0rqHi3EZGeOwqpLa9TtIwalK5Vzl5YChJzg9gKIrp48A8+9a09mdxB5/CqE9qewI+lTsV0uWYLtTjDYar8U4IGD7Ek81zuTETk/UjvU9vdMvBOcelUmCn0sdLHKGxjoKnRvmAyOfesSG7zypPPoauLPlcGtLhY1k549PxpRh+P5VShnGCQc/wA6njmBPIGaL3DYs7gMgHgd6QgYDYyRTVk7ZwQO1LjAwe/HFBQpbqAOfUmkBAXHUd8c02TG4AAnH6U3d82Qc+1Akgc54BqNgBjinnuT+lNPA5JyOlIsjK7+CKjkQDIxzUzAcDHXpTSuDk9f1pg9Ck0QLkbelQyJtOAOOn1rVEYOe5qKS2yMjj3xVNdRqRQilIx6jPWp9wYEDHJ4Hf6VBLAUJx29utMSUofSldC5b6k5iGSMcds1NbOY5ADkrnriolYHncTxSuBg55we9OyexN7aM0HUNwBn3qo4II45HpTre5YkRkAAZ57+1FyCec/N7VVi1ZkQQSYz1pksQU47jqKuRQZBJ6+nemTRkqSBz7Cs5LsBlMPmJJxipFPUE8Ht60yVGz0zioJEIIySAeOtTbuJlW8gVcnNVUlKuQRlCcEe1aDRZzx09aalrmTBH6dKycLk2Mq7tTCDLHzDnr6GmxY6mtG4XZhSP3ZOGUdDWfNH9mcsgLRbsHnkfWvJrUOXVE81iQDAIAPBpxUBR1P1pqNuOBnNSBh1I6dK4OUfNczNUuvsdu0hG4AH610XhLTTYaRArqPMdfMkJ6ljyf54/CuaeL+1NatrYnMaMJpOccDOB+ePyrvLWMBMqTg17OCp6cxdrItbQAQOaa3C5zS5xn0xVe4lKKc9e1esKxTu3zkknPSqsEfnE5HGe/pSyMZWK46+laFrAEXJH0NSld3GLCgQAKoPqTSsyrlmHC8kDnJqT6AEtxz0rP1O5IRYCBkD5iBwTz/hVt6BcpXMhnnZiSeSaYi4XJHTp2pyAg5x1odunOK5r2ISvqGQoJzUTnnIHOOoodsjA69s0HBIAGeO1TuT1GEYBBPWom9B1NTMCc8etRudvT9KtLQViEjOP84p2PXp1pdu4jjn1pQo9MUgsRtnbjGT9KpSoxbOCR71olcc54HrVedG24B4zRuK1mVlUccYA9BWhbZ9apbMEEYBz26mrkOQowMjjnGPrVPYDQGAAT1A64605huUetNjbC5xkenrTlHJJHJGMHnFOOwn5DSCDg5qKdRwDyPWpOFIABwc/nUexmByBgdge30oZEmYeprsUEADPqa8m+J0Z/seUjgBlOfXDDivYdUiwDkDntXlXxMiLaNcDBAVScg9Mc1izei9TvbSTEIAAwAAorbgJ8tRnqOvpXKaRcNPbwFCQpUMAfcCuogOQuOg6jFXExqKxcKlcEjAOOR39adKvTjPzDlev1qOFi/JZuOnTFSScL1+beB+tVbqYrQuqcKMDqe1OOM88AmokcCPGMmkeQnAwc5qzXoS8Yz2H/6qZLgjHUj1pAw2kHHTv0owCRknJ70rXDcjZQEJwMA9BxWVfxZAZsZzyB0FbLJwcD86pXkasMgY471DRLVjAkj2AEAZHTnjFXrVhuAOD39qrXClXAGMZ6mpYOcAHkHqKlKxd1axuWjqWIHb1q/Hy3XkVm2TA89B7CtKPtg8dcVcdwSLKAsMdDTJULcDk55z2FPjO1S3tmlYEHk8dcVpcorMhHAHB657U3b2PfvmpWO5SRjjrxTN3GAAR049aDRCgDgdhUxGMYPJ7VXBDJ149qsI3cdupp7DY1gQxGT2znmmbQwJyenf/CpCoGMHvSEY69aaMktSzaHdaxkNyvy/rV5GBTg9O1Z1hsVJQRkhvl/HvVst1OTj0rToapEcylmABOOnTOKoXVttIA5J5z61fL7VwOST27VVlJPOcH2qb62YmhbQJGCWHPtxRcSiQggY5wM1E7HgDn2HpUTPnp096G0UtCzbMqZOeaxvHunNfeHrsFRlR5qnHTHX9M1t2kY4J5q3dQRXNuUccsCvtiuerDni0zSLs0z5ttdFGp6tHbosRaQlQJMY3YJA59TxWf4attOtdf06XUxu04zos8anGELAE57EAk/hW7rejvDqVxAXMZhcqNo5yDx9O3NYEmjyP5hLEnHQ9K+QqR1aO6SbXY2Lk22m6pfadbXQuYLeZkimLAmRQxwTjvilJ4x1Fcnrc88RgcjY8K7SyLgv9SOv41fs9filWBVLZZRv3YO1uQR/X8a5pQ6oVOpJaM6CN9qkZqWJSTz09qZb2jTqWSSLAXdguAcDrjPWmteC3TDBic4woyc1FjujO5ZZhjnjFQS3yQA5IGO9c/qmuz8iKJs9AcVlW8GoaxIBIrKvcHjirUVa7InNx2N681/KsIfnftjnFYhmvbxvnJDHqB0rpLDRFtrYoVBJ74qcaaseTgA+lawSOJTm5amJpvh5Z50ZxuYnGDzzX0h8Jvh+NCtYr+eEC4kHAYcqvXGK534U+AGnK6nfQ5iDAxqw/WvbrOFY0wo+UHjNfQ4XD8q52RVqX0RNHEEUBVAA42gYFWASF9aauMkAc04kKATwPevQscTGs23OBkVHuLdRgdqJX5yOnrUW/dkZHPYVsl1AbJnGc5IPGKrsCcgjBI5xU7vtGO3TnvVSabBxmtVfYaRHPIGBx0pIPXHX9aiJLMeRj0x0qzbJtxnp71p0NuhYSPdgDirUcYjADHjP502NM4xxUryYR4nQYBBJzXO3fQwkxk5XJYHgdM+lVy5z1yPzpZG3HAprJgDjnNUlYWwwsGyCR/OmqoOQvXPIpxjzyBwe2OaFQ9x+XpTHYnSPaoHpjANP4jySOaI12gDHHrTwBznvWb3JHLHznJ/xodyqcHmm42cAnHpUTZJA6AUrXBIDlzz60EYI7gelORc9P1p2OuDn6UnuNuwKuAB2Pf1pjsV7/gac5wuMdOapXV2Aoqkm2JBPc7RweR2rIubvac55z1NR3l/82AfyNZdxcGTI3ZOenetkrGkUW5LlpOM9KI0LEkt36e1VEPQnOQKuo5UcZBHvirNEipqT7YmwBgKSD70ltzbq2ckgH603VWP2VgAcn86ntFDIgDYwMcVDBvQv2wIwcZ9QBWjGvy45/CqcCbepyfWr0IHGe3c1LaRBKu7HPyilbHJJ4pWOADkY9KYyjcSB2pLUgTndwODTdoIx275p6gk5A/OnMnXnn8qYFdkw5GSc9vSnKpPHGB69am2AMSRye5NKFG45A56ZqQGnHGAc+tSGPBApTHhwQeOvFP8A4s4/Ok/In0IhGUXAyTwOvSkYck4z/WpQRnHA+pqPHbOOe5pofqRlCWG8ZHUY7f8A16eoxgHtQV655pMhM5PHeq0BMdgEEEYHp1qCVsDAOR71NvPAAGeme1VLpioJBzQiU9SlI3z9fbFMJJHTBPemSvliAeT3p8anJAJxVmyLEEQBGSc9hitmGPbGMdSPxrJtBuuQoOQe3pW0q5GCBge9ZSbNG7DTxgZzjimbQ3H6mpHIwccDvUAOck8DoKlbCQ1jtUnqPaomwxI/GpXIVeRn6VWZjyRn8apANLEHBPIpxOT1B781CzkFcjjPIFOQY6nk9s96om7ehKrd88fTrTcg5IP5U7LBcKBj0ppyWBIXA6Y60DRIgzwDyDnOashl445HWqydRg//AF6ljXavB+gap0Ymh7Hpjv6UxgCcdac6DaeO3X0pmc5AJz3z3pWElYq3YLKRjI9BXN6jCHBGNp6V00zHaQMk+9YeoRhs4HNVYadmcTe2uyQnqM59K0NJvDHgE8e9LfQHccnH4VnRkpIAOx7VDVtTe90d5ZTllAJ59avxtnBJ4zxxXNabdkrknBrahkLKc8k+h4q1qczRdba3BYE+9Z9zpi4LIACOwxVkHJx2z6VKzALg9PfpUtEJWMmOJ4yCB1IzmrmCQAQM46g9amkVeB6c49aTaF7Zye44osyr3GbiE5I47isXUZC6lCmMAjJrbmIAPTNYmoHOf1x/jUtu1mRJ21JLVw8IIA4796evT2z3qjpchCsuAcMQxq2M5JPTtSjsXF3RPwMnPP8ASh8EA+3fvUfHfPpwKcAdoAPA/WhkyRR1AB09u49RXn2txGC6dmXKY+9wPc4FeiXQB4wcAZya4nxMgYJleFJ3ZxyK5auqPJx0b02znHkwSBgjg4PBzTCTwGGzsSDzjH6VJuZEJ+XdxwPT8e9NYhpCW5HXg4ya4GfFNO5XwCW5yMYAHX04oZ85AAHUFiOcUkpC7tgwSOh+vrSLtMYUHByS2ByT/k1Ahjb94LMADwP/AK1MViW5J5OOvJ7dR9c05kZ8KHbAPUNgY44P5UkkbIVJKnBABXBI96CbanVkMFIIBHbH+PamuBwCckHsOM1KCQgUncR+tRjDAA4OCMAc/wCe1QagSdxHGOR8386dgsu1RyDwxOBj/HvSKcSAhslSARnPrTihJUqSp65U/n1qkQOEJjfLOG3dM9AakLBkGw7gD6nmoZFK7GBLOD8ygYBGePx596lkx1UEDpzxVXHcUsGBKEnHOOmP8KapB5BJA/unoacCrAkdOoA6A1GACQQM46t3NILDtuxiQOo59Pw9O9G4jABPtkYx3oTk4B5PY0LyMknIGCQMZ/nQA9RwDk8dqUsoYqAAfbv70xGy5BOBjp3pZUBVOBn36g+2KAsKXLsWP/1qb5YAyCwzng+x4qQHZycYIxhqao6AdemOuRTGOR1AAIwQMgYppBbHXPB5pWUo4XBxjr/n60k6kKCoLAcbm/lQtBlW9by0JUkbRkjGfyxzXn3ie5EjH5jy3Q/hkfyrvNQn2W75IJ6eorzbX7keZwdwJ4wc8f5FSwbMliT25J+pFPs5FjGMZI5x1FQsCxJJ5HHFCMVYseQB35NSb0fjRo6GwudZllIGVUAE9cHmuthf5gCeK5DwuwN5cEgZwuMd/wDPNdbDGWdSVyAehrojsfY0tkjVtVO4YH5VvWaYXhsfQVk2Me8gYJJ4wK27dAFA7DjNbxRo9XYmKA9Gz34z1pQCAOB/WpRGCuR+Ro2bMZP4CtDWKEzkZwQfenBSQMkfhTlQnkDn86kji+UADPNPRI1bsKIwCB361ZVAuDwDTFXg5/DFLu+YjOMVluK4/OMiqs0gBJzT3kwPp61RuJuCCfy7Ukn1JvcbLKHIwTjPenRRliCBkdOKo7y7AAkYPT1rYtUOFyDj3q4u4i9ZwYH9a0wCqgZGBVe0UBen6VZYHA4PWtLGyRGxOT6elN54GM+9BOTgDP06U4DPORmmjeKsSRKSRmtCH5VGenvVSJTkZIxVyNDnIGCOmK32BslYkdDx64qEtjJFPLE8Ek/WoJJOeeo9ulS2SQTuO55rIvpSfkwM1ozydeegzWPMxd6xbuJuxJbRgYOSPpV5uEqvaqQO2fep5jtQDsfzq9LFw31Mi6JMwAHy1cD/AOjN0xtOc1QuD+8APUmpw+21kyeimoOl7GV4YYPduo4AYgYORXe24Cxk5xgZrgPB/wA0kpzn5uB6V2s7hLVnP8KnmtoXsYyOcvJPOvXY9mOO1WI3KYwuR69qz423gHOTnrV2NiTgVm3qcjepdQ8jAqaI4JGPx9KqRv1IGR7VYibPQH8aa8hqxYBLYyMe3engkk46fTpTFYYGDzUsZHJOTg960RVhyqQBj+VSxxnIPf2FLED5eccnoegq0qBUAz6VRF7D0jwAM5+vemSRHlhww/GngAZ69cZpSBg4Jx7iqJ31GowYAkc980vUZGTz2603aQTk+3HU1JHzggkE9qpFIYy4yMcdOlJyeM8VKydsDHqeKZ0bGefrSBigFQMEYHSkYjGc4OaReDwucdjTsdcUbkirgbcYb3XpTs5BIFRJ8owAPpTzx0HPvSsA7cSAMVEY92Bjnrwev4U8H16e1KMPnPTsB2p2FqU5oeCSMHk8iqFxbYPPWtgDcCAPY1BNAMHPIP50mik7I5+S0wpGAAeBgdqpmz2Z9O2BXSS2wZQQapSWYUqQTx2PespILXMZJTERkkHPpVyC67Z5PWia0OTgZBFVHiKsckZ+mKFdFLQ2YZR0B6VZjuMsf5VgRTMhAJ4q3FeE4znHtTRWjN1ZN2SDg4qdJTgjI47ViR3ZZhjgdyatrPnOau5di+zBjyOmD0pc9jyfpVdZwcCnCTrg4qrEvYlHOMdD3oHPPoec0xT1B57nNPHJBHrTsC2F6AAnn6U0KMkggj+VOAy2ccAUMBwBjn0NLYbHhdoyB14zilIBH4elMDDOc/mKdv54POemelVuSRyQhx07VRntGQHAyR2ArSDEtnPHcEZpWIy2AD9eKVu443MAKU4BP0NTLLkYJAI71duLNWGVIyPyqhJAYuByR0zU2s9C2lJakhAOTnJ9quQsJFA6uOuM81mrMFYjH9KtpJ0ZenStEQlYvpnaB/Kmyru4A4+nWljdHwo+/jJA+tPA4I61VjSxnyW5JBA561Su4hGd23ccGtplyD3X6c1QvYAc46e9ZyQkjKRwCpIwO+asLFjBByD1zTWt/MXC+v5VLHbyJ1bI9MVKVtwsZ+oo8XKLknqPWscyN5hDAgHrkda6qSMDjGRWRq9sWwYxj2HespxuRyooBTDhwpaI9CB3pLmZVhLZwAOc1Wilkjfym/1bHpnvWf4jlkhiWBQW89xHGR0LMcY/WvLlQbloJRs7G14JszcLNf4y1wwKlh0QHAA9jkn8a7FXCkKOF75HNZmkWyWGnRRRkhYlEag5zgDFW4yZDnOOfyr1qMOSKSNLX1LRyqYwMdqyrqQu2Afwq5cyFIuMcniqUce98857mtpAiS1gGRkfjV8jaoAPv0pkKbVI7+tOlO5CBnJ4FVFJBuRuwj3tnhcbfQ/5xWJNJukZyc9zWpek7VQ44HOOmaz2UEdeScZrOWuwmr7EW4gZzkH0poQucentU6xArjGBQwCZx196waJSIfLHX0PpSP2IGSKe2O5/OmkDOSOnapAjPOMdqYRjNSEdx29KaTuyAOR2q1oBEy4zgGl2hevX0pc8AAc+tDKMD1zzVE9QGNuTzUciBsqVGBg8ips8ZApkikgc8H1poTK+wEkLzj19aliBGAScD2pFj5xxz3qWMDJGMEHHWgCzHwxUdB3PSpAwGQe3rTYuM4GTipGXLAkZPtVIkaV5JIxxTNjFiQM8fpU+AODjp9OaaygHJPBHOe9Jq5m1czL9CA2BnA615l8QLYSaXcJ1Yoyj8QRzXqN6oCuQMkjkDvXD+L7LztOmIHzAentWE1Y2p2TMjwRf/atEsHByfJUEnk5Awc++c13lrIPlJ/8A1V5H8Lrvfp8lsSd1vPIhB7fMT/WvVrVwcYORj8qmLCtozVUhlAU9B3H8qlfGU5ydwNQwkfQ4/KpJnKmMjHLcgnAxg1unocqJzwAAMj680uwOAATnrkdjTSQVAA9OvWlUnqeBn25p6l31sNxywA6+h6VNHhUGee4pqLsJAGfxzUgUg+ue9FwVkBXjHc9hVS5XdnOCG6DOPyq2V3ZHOPeo5kBUjPPUY4qL3E3cwLmErg4IHXHTNRxk7ySemR75rQukBJJPucVUAAXIByOeKRK2Na3AKgnPT860Eyoz19qzbY/ICoPPrWjDhgCeoq4s1WxbTO0AgcelSMC0RP8AF71BENq4B5qymMcdzxWti9CErwMjmoGBUAHpVqUHBOOh/KqzHnBGfpQtDRWsA4GCPzqRSAAKjABIAz6U4ZVjkEjHFLcGSld5AJ6c/Wmshznt/OnISxBJ6+lBQHg9B1GOtNGdhLTd5rgEAMoOcfWrJ9yDjo1VIwfOi5wGUg4POOKVpCBgHj1Naplx0Q+WULgcVB5gYg+veo3bc2ccj0pCDjIPPvWbQ27k4wcAjg81FsJfk5xxj8qgMhRcgEZ9elM+2lRkgk+wpeZCZroSqAA5NaECl7bhdzdgeMVkWRefBIwp7YrobaIJHjHGOcVUV0Nl3PGviBpT2niR3wBHKofgdT3/AB6fnXNvbAY4r1L4laeGhtrkHcEJRm9M/wD6q4LyNxxivlMbDkqtnoQnzJGLPpMVyMOgOfase78IWsp4TZnqUOCRXZGILkY/GoJLfeK865oops55dDHkrFlmRemT6dKsLp7AhecVtpahRzzT/J79qWhbdjFOjp12gknnNWIdPVOMflWisfUEYpzbUBGOatK5m5O1ik0AQEiuq+H/AIEOuXIu71GW0R/lUj75GOfpUngzwXL4lu0mlBjtEbuMB/UfpXtdhYJaQrAiBUTpivZweF+3URyTn0RLZ2aWUIgiwI1GFAGBVy3j2/SiNdqYxkinL8vAPHvXuJaWOZu5PjjFQySbhjOB7Upk2g89KqTzckg8CqjG7JQpcDIyePWojKVHXj3qu1xjLED/AAqu8+QSDkdiK6FEu1izNc/MBz+fFQF9x9/Q1XMpYjPGOnpViMEjI7U7WNErD1BIHGDU8ORgDHTtUCAMxGeRyauwoIdrOuQTxkdamTJk1YtKRHGGVhnP3c803JOSTknrVdpOSwxljnjjFOyWYE9T6Vjy9TDYXaAT2PvSbTjk5pc5zgZ9MUinkjPSmrgKY+MkkHHQd6eke0deTSjHJPHpin7ec5zUNvYdwZuSeMilzgA54puPYf4U4E85FIAOCcYxjtSYBGQePeg8dDkY6U3eFHSmBIpBzgjg0xnAUEnjOeKqXN4IwfmwKyL7WgFIDDjpzVqDeoKPUv3eoiMHB4rBu9TySoOc/pWfc6q0hIB+Q9xVIs8pyATWiSRqlYstcGQ4AJHvT4oAz5IIFLaWjYGQQT61qQWRJGf5VW47q2hDFb5Az0688VcEQCZPWrSWnACj8xRJAYkAIwAOKZS2MDVFwEBA+8P/ANf8qsWqjaM5P4VX1Ehpo16gNk+lWbYnIJx/Wo6g0aduSFwOO1W4jhjjoO1VrfJ5PP8AOrsADEAHjGKTMnbYexOCAcA9aAMAD+fenKmPTI6d6Vk6AemfxpEJgq7gcnn2pwUoxJBPHHtQinBBHBp3PQDH1qXuDI3B4B7etP8ALDDJGfrTiCMHsOaEBXrx3o32ENMZViVGePWlAOcUMwUE56dTSNnC44wc5oSAa3uCQPakyDwOhNOYk4P6U0qd2Rwfemx3EYEY64PAIpCAc+ooO7IJPAppy2AfunqPWkiUxHbbwRVC6JzgnI9DVyYleg/Kqc/IAPyk+gq4opK7KSks4GM46irQGxCSePpUaqwyCOPXvUu7GMn9ao2jEtaep8xmIOBjt1+lainqD1HH1qrZoUhGR94nGan3HGMgGsnqxPVgRwR29DULHaSASR6HoKfuDdT7fWoZm7ds0luUkMZs4Pccc1DITHtxg+xFSKy5GenvVe6bON2cmrAiZzzjr9akQdAetVsZypPHtVuMEYyelGoNaFhfu+mfSmNjnFOUDBBNMK7WyDkVKIJI+AeOKkQ8E4xz2qJG6gdffipU6AHpQUPORgdvWmHGTx7elPJ6YJP6VGxzwRg96BXIX+8SOw71Ru4wVJA5P5VedcgEAAZqpcZwRgn3HFUhdTmdRhDZGM+nHFYV1CVYEHBH611N5CFJIBOTnmsS+iCuSOnoTRI2WgaZcYZF6lveuktJiceg9TXKWwCyZGQRW/YTDy8+nrWSlrYlrqbCsMgdD1x6VNvPHBOOnFU45A7EgAjPpg1cVguMnmtGY2dwDZUgjkHrmmjIUkjgenNPGCpJ55/KmFxHkkcDrQiXvoQTMMY/nWReKZR14Hp3rXmG4AnOD2NZlwnJJwRmomJ67mbbSiO6YZ4PHTvWgeCCDke9Zdw+yRSDjBzx2Fae7O3r0/Cs4b2YoOysShicnFPVvlJB4qEjgHtnv0zUgbaADn+daMu1yG5UuCQM/jiuS8R2oktmLAenLdR6V1s6nkDrj04rntagBiOBnrwBwBj/APVXNNN3OLExvBo4WZCWckhT3x7VAY0kICkEYA4GMfWp7tnMzAtyQOD16n8ulQcqoAAB7nAyPxrzpJNnw1WNm0JtxwMAZIG3ptxxx+X60xjy4K4GOKdwCCwwV5GDgUHOAQFAyM4POB/9epsZWInJ8wAEKRxnPB/zgVGdzqDgqRkY4Az7n09KczhmGTtyCPQ5/wAf8aXG7LHBI7heT+P9KLEnVAjapXBLA84OaDlcEg49u1AAGMDj37U4rtZTj5SM4zyDUWHYazcAORz1anx7yuADtz1ApIo/lGecjketKFLFhyATwAf896OoRQ4kupHBGex4pCCu0sCeyj2psgKtGQ5wOmPT296czgMAuMsM4BqkUWE+6QAMn1GePTjFQqojfHIGOcnOD7/57UCR41ABGDkDJOCaEch9hOT2wMZNOwAV37iRtweg45pu0dCxGSMY65pxbaTn9ev60uW5IHAODzzj2xSSARWCyHcpwM+/Hb+dK67wQCSeQeeh+tNJYnBHGODj3p0f3lGME984H/16QmJE4OeSRxjBz3//AFU8luSAcqc88ZpgAIJ446dqUZ6MuSRnmgSbFI2sQcgEAkHpnnNIjLliMM3TPWnZwSOOCBg+tMmKggHKgjkg8f40bjM/Woz5LEna2M15fraFbnLk8527ucY969P1VR5OVUDGeFGM/X3rzDXAVvSWXjoDjrUy0GzOkwwznBwOM4/Gk6Bm5y3cmlfc4wCoI65psueBnnBBAqbl0l7yZq+E8tPOSM4IAxXYwsRIMDiuS8ISgGdGB2qcZ6GuxhG4gAH6iuuGx9rQfNFM2dPUNjOSBxxWvAACAB1/T/Oao2MYSPgDOOec1fi4257c/WulI25VuW0XP+etSqo/CmRkFCT0HrUyD5RxzjNGxaEUHAP8u1PQdjzjvQAScAUhbKgZ/SpbuUSHuM4qJ24Pp0pCw71DNKPXjHSpE2MuJtoyTWRNch5SobIHGafeznnPesy3YyXBBH4+tO4kjZs4Q2CTwK3bKMjBz09ayrKIMoBG4fSugsYggAIwP5VSsiorUux/LjgUsjZB4+lGPlzk4qIt6Vd7nSkJjngdKeo5Jx8w9TTMnAx1zz9KdGDkEfSmlroal6AkcDk+uM1ZU9M+tV4VwM/p61OM9AufatbGfUR3xk46elVpjnpUz4XNU5yeQOtZsa3Kd45I47elUwBnJPIPWprhipxkZNQxZMgBBx61kwaL8SYApt0SqAYqSNSoGTz6VBdtwSTgVp0NIox7n5mGPWiaXFpKCcHacVHM4Vz9ar6jKRp05AyAp3c4wKRo3oHg1flB6c9RXW6qwTTpSTkMuK5XwRHsskHUAAA10utk/YkUngkDFaL4dDKVrnOZNugBIx2IFWLW8R2xkD2zSrEsvyPjisTUbGWzlEsRJ+hPNYt9DmcVc62BQAMHj25qyiYOQPyrndA1YTYVzyOCp6iukQ5OR+dbRVxJEi/MQQM+4qUbh09fSo1ODgHA681IoOR6etaF3LUeBGDg5q2ACAAR9BVSI7lABOKtLgAAc/Sn5GTDrweo9e1L1zzhh1pG47Yz60NjgmgkX72eMewpVGJCTwO/vQo4IPUntT0IYnjAPUHrVxY7iAEjJYAClKhQOeAaQDawCgbDwR7+1SdCSOf61bLREV5wetI3GQfTqe9SFQzZ7dMDtUb8biBwPT1pEjQTnGelG4YHPU45oYZwMcn86MYyD1Pai4XEOQeen8qdgpkggg/3qApOcdRShSFwTU3AZyxBBxSMvykY57EU85xwcZ4z6UgHORggevBqrBsGzK4z+lQvbAZIznpzzU/ccE0gO5jjOB61ArmdcW2QMDk9az57XcOnTsOa3nUHJP5VBJEMEgH8KVtdC0c5LblSp2847Uwqy5H61uy2ZKhgKpzWwC4A5qWhryM1ZWRs5qwl1ySe350yWIHIzgjvUDIVPFQrlo1YrrIBzVuGfpz1/WufSbYTzVuC6Pfr71qpdyjdin3sAAalEgyNx4Pf0rLiuMAcjJ9DVmGcHBzWl1bQm1i+SOOfwpGbgDHHtUXmBiCDx2p7cjrxU2GN35YjOSMfSlDkZph2q3J69zRuJ9MfTOavZAh+/APNO8zGRniq/mZbmnE/KTjJHrWd7FE2/cCeo+lRSoHUE5656VGJM5wMVIsgAHPFCYrFS4tQASBz7U2IheDzV9hlcnr9KqyQFcEcACnqCfckhlKNkHHar+QoA3AkrkjPSspCQ2Cf6VNBNsYqOSe9WgvqXuTjJ5HpUU0W8EAn61McZAGM4z1pjtgbj0qjTdFK3iwxJGQD9M0SuFYA4xT5ZlGCuc9CDUErkEZ6Z6Zp2MhWw2R/OoJbVXBNSRq0jEYq2sRUYxUNF2scfq2ntGpKjkc81h6c0uoa3b2zgukOZ88cMOAPzOfwr0C/tRJGRgE44rldGs/L1e/c4BBRM+g5PH51i42YzoHkKoiYAKjbjNWYQyLknis5lMtzvHRjg1cuJDEmACTjn2rVbEXIriTfJsUdTV62tgoGfy7VTs4jI+TwT61qbQoA6460tWxtiYCAAdc45qEsMkEkEDtT5SNxA6ioLhysAUHktndjnGP/AK1N36E3KkuWJPUk1CI89Rgj1qZ2wMA00Lkf4Vm9CkxhxGoAOCfzqJs7eSTVgrkD1z3qOUHABHFQxFYdQCf/AK9MYYySeOwqUj0GRTHHBJ+lKxLIfQ5/DrTWBBPPNB7n3prNwCPWlchainjAJ5OeKaXBJHSmSHsSR701WYsMgfU9qq4E4UDoOuKXbgDkEjrgUxZCRgYBBwTT3PA5qkrhewmAoBI7nn1qRDu4HGDUO7oSM49qnhzwT2qepHMWVAXoOtPB/KmDnH6U9VAwOv0rQLgGyM5wBSe/6U3dtYADjB/A0pPUDJI9RTJKF0T5ZyMH27VymvAGFwQSCOueK6u5ztJwSenArkvEBxEzEn5e3rUOz3Ljozx3wRfHTfiFremsoCShbhcccn5Tx2HH617hYMSiZycelfON7qa6X8XtNlB2pdKIGzgAtu+XH5/qK+htKkygx19+xrBWNautmdDHngHoBn6UXLgiAdSWIXtn1P60W4OACcZ9aS+ALRHsAx3D3xWpyLQtKSFAIwwOTzTiQVJyAPU8AelV7Ny6nJGQauFdoxyR0IPp/SmmJjYh8+TwfXFTcrx29qjGFYY6nI6U/OTjGe1Ax2B0ByM9VqJ8ZJxzj1qUcMc4HvTCTvAI68D3osBTuICQSST146VT2DIB79SK1JQdpJ4z0z1qmY1DjAPXmkyR8RKoPXrwOKvIcEdiR27VVh4B46jv3qwigHHGAQeOlNI0TLQ5UgEjqKsxYwAAMZwBjgVVjHyAgcde/SrMGQwAPA69q1uUTMBj5l496qtGC+c8DtVsjOMnODxmoGjMa9yTzzS66Foh2gnp+ZpAT0JyM8U4rwcDjOOnemkbckdqo0JYTvJGeOmDUrAdSRkH86ghOO5yPU1YUlyfTrz2oIInBUowzhWB4NJcoyyksMZycA547GpXjJDAd1/HNEieYiODncAT/hTQRKojBy2T9BS+WcDAP1FWY4OST16VJ5RUZA5+vSrsVa2xU8oZ5UZ96dFaq7ElRyaeME4PWrlovTPBz2pWuOxasrMIACO/HatBYgoIHH0qOFwAATzT1fGQBk5qkrDirGB40sBeaJcxorFlAcY7kGvKgte4XaGUbSf3ZBDA143e2n2W+uISANrHp9a8DMYN2kkdVK+qZRZTkEcjNI2OmOakaM9jzTNhGMivn2rHTsMYgYzSFuCKH796gmkCJkjkUowuxt9wllCKc8kenFdN4H8E3HiSf7TcAx2gwwBGC+P6Uvg7wU+sJ9ruwUtgcbCME+nWvWtPgitgqQrsjVQoUcZxXu4TCN+/I45zb+EtafZQ2FrHDFEsSpxgDrWhG/yAkc+tVt4B65PWnGZAP617yikrIwLYkwCT61DLMc8Hn+VU3u1Ugg9KozX3zHgnHoeaaiOxpS3gUYJOQKpyXnzEAk496oPP796bvYt0yPUVslYexZacnA5qMSbiTg4x1pincRj8aspHn3Heq0HuNQZPJPX0q/Gu1MenUEVGiYPAweM1biiLRs+3hRk+1RJibsMt40ZyS20AZOR1qwCxVd5OBwB6fhTCVldSE2ADGBxk+9EjZ4Bx/Os27mcmIJM5wO+AaejY5A6CodxyQRjHpUsWWBHcc81T2Mrj0TB5Pb1p6qCOe1MGVzg9O5p5YKB61lqmUh6jkjjFBbbgE5qubgDBBzUclyAhGefbvRbUOpcEg9PYGl8wKNxx0zg1kPqQQfN69R6VUudcRARnFVyDUW9zZe8CZO76VnXesBVJJGBWDdavvQ4JxWZNdSzghc1aSRrGJpX2rlmxnk1lyTtM2ACRnjFSxWckpGWJHfitKz0raQMcUXLdjLhsnYKCOPpWvZaWSSNuM8/jWrBpyrjAz/StC3tyhPPB9ulTe2pm2UbbTgilSOfzqzHZAYIH4CrmwY6YH86cAPTmnzaEX7EUcQUjA4FUtQYqpAHFaDMFBOOfasXVZjhh0xQty47mBN896ykcrWpaQAYwDk+g4qhaxmSQuQSS2eR1ragULgL1HqKOpcmWbeIIoAGB6VejjOOOf1qtEucZ6+1XISVJOeT60mZPYUgZ6ce1LklSCBjtTlTocAD/AGe1DEDJI6dDUECYI5IJAPbmkRPvZJKn17U7PHGeaQ/KM+3WmAEYySOPzNGeuf0ozwMdPemuT6/gKlCtcR8nIByM/SmuTu4GAB0FBIUkDp7U3gsCRxV3KQd+R1pC2O/TgUpYHOajzlgCcjr6CjcGhXPGMceuaa7Z5798dKcxyMH/APXURJ4yM+4p2JUNbjZDggAAfWq8uHwv48VO43EcEionXOQP1q0rI1SsVmUqQeefypjDewDEjkY9c1Ow4JJ6VHHzKobnLcY4AoubLU1FmKKgI5Ix06/4VIr+aMYwB+FUpJDvAAOM44q5GpC8+nSoatqDSQhzkjPHbNRSMASD+YqRmK5yByPTpWfcShQQT07ZoFuSSXAUdKrSShwcYA9qpySsXzk7R7ZNSxtke3Y+1NaFWJYstjNXEXAGOOg4qnCMYHXjqe9Xh9wjHHtUNu5MtNCQDKjb1HFNxnJyMg9BSqNygFjj0FMHJweo70LQzXYeM55A5qWM5AOe1RDIwCc1Ip2qBjBHoMCmUyUnqSenpUTMDjnBHpSgnOCMUwjnJ5OaS3EMYHJA9e9V5ADjNWGIUcDpVV5Duxj34rRCZRu0zkVgXkI3YA6V0U/Q5GR71l3KDJOP/rUmXF9zFVNjDK8+taVi2JAO/pmq8gG7GeTUtuCHGTx6jvWbRo9tDbgICAFsE9hxiriSHcARuBFZ9uTuHQ8dxxVpGGRgZHfNUjAsCRE5J4PqeKSUqwYgc8j5qIyCAev86axyM8kemKZFhk43MQWGB0zxWdcZIbI78c1efacjvVO5JOcnqazlqG5iXMe4sCcHH5iprGbMSA+nPoDSXILOeMYH3sc/Sq9g3zFSAH/pXP1M0rTNUHlhnoak55Pf+tVs5Q8/WpkztBxn39K0vc6dth0hO04PTrmsrUQChAHJB5PT8q1CQue+fwrPuUBGCOeeT1NZyuc1Rcy9484voxFqMhK4YALwOAT7/jVYA7wcAZIy2c1pa6oS9lGQCccE/wCfes7ILYwSM5x3I7fjXnSWrPh8WuWo0QTE7cABR3yOv+eaYxPBHIIGc9cetTyRs24YxgkDHOB9e2arsjEnCcAnoKz2PPuJKEKEHBHoRkE++enNI8wVCAGznB64x9fSmsVDSoAxReQWBwT179aeGLIgJ257Dvxz9P8A61PmA6gjOR3Izkdse1PZgUx3xjPUZqOIkqCGOD6Htj/PSnMFcgnIOOcDr+NTcodhlXBOCQORTjhmPAJHU45/OmIDt568YyePfntRvMRGBkYxkVQrilxhB1Zc4weo/wAKf6MQNx6kdqarrMwBHz57cj3Oe1ObCoCPmBPUc4p3sDY4ABwCfqSOtRyRBpAdxXGeTj/Pf0qRGQjIOCDzuBBP0o2/OBjqOP6/0pN3GJsKqylicAnOc/h7UjAoWGcEdPTPNKSQhJII9qUksCScEfypXAZuAJJDD0JHH/1qevHI4PXOOnvSRsShGWwfXrS4JXBPAGSWH+eaEABeCHGST1K9c5oZiSvJGOmR3/z+FOA3oePmUZH1pE6HJ7HGKYwZFcdTkeh4qJ2YkkjgYwcHpUqN8xBHTs1NkyFJHUZOSfb/AOtS2JZTvyHhOQSR6V5r4kIWcAYwcg5x1r0y84hdSmQRnBPU+9eb+I4V80KFULnkc/XuelS9Suhz23ryBjnr/n2pFjAYnliTxk9KV1PAyCN3QHvTW3cegPNZFR3Nbwn8l9cAglSR07nGP6V3NuOQe47DmuB0FxFqGQNpZRkd+D1/WvQbRG2oVPP9K6qb0PsMNL92jcsiMZOcj3rQXjnGAB7/AJ1nW42ICBnBxntV+OQkHJ/GuqLOlPUuRyFR/wDWqyJAVGQM1QVhzzxninlzkAdfyqnqa3LoIII/lVeWQ84OD6jiozLszlgAPUVDNNx0yKiwtyQyjBycnPeq88w2YBxn171A0yqwycVXubg7SM/ieTUtgkVb2fcMEjAOai0pTIxPYmqd7OGJGTitXRIcID3PPXGRSRT0R0lhGPlyQD6E4regUAD1NZmnoFIABxx1Na6MOCDWqNIIV+FIGMVCy1Kx3denpTGzwMf/AKqpI6ERbfnAOSPerS54A4H8qjC5OcVPGMA1rEbd9Cwh+UgDpU5OAMjPv0qBSTgHkU/IAxVORNhkz8Enp05rMuJNoBJ69hVu6OVIJ4Pasu5b5gMk/Wsmx20ImO7PP+FTQRjgjrVYZY4HWrsCkHgjH0qG0gLCrgHPOfU1TvGx+FXjy2QBmqN3jkbeB3qky0Yl1gEmsXXrgLp1xGCQXXbke9a92wDEkceneub16UFIl7NIB78c/wBKZR0/g9NsCAccdB3roNb/ANTGoPQ5/GsLwrlAQeRnj2/zzW7rA3opIwV54rSNrMhq6ZkgnOM4zU8saywYIBH8qz2lPmDnjtVlZgqYJz9axa7HOvM5XVg+i3Yuow3lhgHAGRjPX8K7XR75bqBGBGCBz61havGl1bSI3Qg8HmqfgjUyA1q55jbaDnk0J2dinrqehAZyQOn509F6DBx9OKhiYkccmrKkgEAbSfSupaq5BKihEAPr6cVYB4HPvVVWOBwCD3qQyYXHUnoRVEEpJ47Z74pJVOBk/XJ6imq248g59z/SnuxwAce3tzQSP2hlAJ5A6inBducHnNMCgAEHg9McmnheCCTwf60xjmYhgOxznnGKAxBwMgZHJolAZASMDvupF5BAzj9KaKTJlJzjtxmknUOCT8oHc8UyNjuIbGcYBHU1KVDYBx+NNodrldehP86Qjt3zmnuu1iCR16VGQCSccHrxigWwvCoRggD2ozhRknJ/KlxweOTTew55x0FTYBG+6QOppSAWJHSgjgkdQOnrSfNwc80XFcM45xkDp2peckj86TGMADij7oOOpx+FAgfnB4FNJ2g54+tO57j8KMZwAAB0xjvTSLSI8b1x0GfSoZbcPkgYA6E1OQAuDyPypXQFDj7wXHT8qLCMqW2GCMc+p4xVSS0IJJ9c4rckjyoA6/WoHh3AkgjHFQ0NPuc9NaHB44/nVcZQAHit+e0OQp4BOORVO4sgOcfN6/8A1qhou/YzVuGiPXgVYhvjuANR3Fmw6A1UeF42HTH60kLmOgjuwQOeDx9KtxTrjGa5eK7kQ4JwP61ci1A7QT1xziquUn3N8uM9Tz2pS/AA4A9OKzo7wNjJqdJQec/nVJ3KRYOAwOMmgknoR7Uzf8x54pynjJNIdxDnceOM0pcj60xzuyf84pBnPJx+FNIrcsRzc4Pbin/eBAPFVA2G4B/CpElySAfqPWrRDQFDnIH0NIc8gEg+o7VI7j5QOPcU1uuaozu7kttPuyD97gGp2UOQMdPas51KNvTOf6VatZYjESScseh7VSZuthzIkWSeSO1Vj+9wTkVNKnnEgkgDrjv7VIoCADHPoau4WEhjEagjmpmzjI5NRg4BHT046U7IxgdqdhkU4wDnP0rlLJhtu5QuWkmfk9tuFH8q6q7OyBiTjAJ3ZrkbFj/ZqyAkCRmc+pLMT/U1hUIkupb02QyyEsclTgY4xV2Y+Y2AQT9a5S08RW2nSXf2qeONowVVXYAk8Y/TJq74c8S2erxMYr6G4m3kEK3TBxSi+hMZLY620j2oBkDHXNSl85GRimQfcB70yX5MYz+Fa2K3GuCzAA/UCoZ3RnZQwwmFJHY1PE4L525AU5b2xVPl3Y45J6DpUMSEZQe+RSAbQMHHrSlTjnt6UAcH0FZMYp5+tRMQMk9x+FSNnIHfPSomPzEEA0rDbIyvGAcfSo2GABnI96kYnqe5xTHXjABArN3RJTxzjpUcvy4yPyqaQYbn+dRMeeeff0oJvYjbP3QMgDk+lRs3AGcAdfennDAA/nUZAyMkY6Y9aoh6ir1Pf371PkkZJ/GqqMQwyeParKMGAwfy9KYgZiTk/pUkUuSRnAqpIxBGDxSxyDrnI69aklo00KjIAAB68VMrY46n+YqhFKNoBzj19KuQuOT39KtMRKVOCckgUFSByOMA49acGzwBnPXPYZpGX5SAefVe3NUFihcxgKxGT3xmuU8QIRA5I6iuvnXIIAwB3Nc3rtqTCwPIIIrOSEu58p/EiY6Z4x0O9IGYrnLMeOAw/pn8q+ltHnDBT0HH4V86fHGyMCWtxj7kxBznHINe4eCr8X2k6fMCW82GNwPXKj9ea51ozpabVz0i3G5fUn1pNRk8sQjByQQMDg8jvUlgvyDsQeRUOskx3UAx0UnIPf0roRzpE1qDGST35GelXh0ODz+YzVC0l8whWxwO/etFBjOenvVpENXY4ZzxwPUDpTliIySOKVANuDu57nqKecJ1OAPXjNVYtKyIpAcnIOex7U3HByBkd6mc9iOnWoQ20AYJPrihrsS9GRuhYEAZ/pVfywMA9R37mrpxwCOPf0qJoyM4PGc8VPKJoYifMDnnHQ8gVIqgOMnr6dCKUJkE45Ht0pyR8gE8AfdoSsCHoegBq3F8oJ7nnmqqsAwHGPXpVgHIOeapI0RYJDL6cY/Gh0ywI6A859KQdu/epY2G0EA47/X/ACKrYdynMpGBnGDk+9Rcc9z+VXXUEkn9aqOpPIOcGjcd30GKcYyME1YicZznp2quc56U5W2jHb270y0i4gPOOo4qaFSYSoGdr4yewPI/nUEJD5A64zgVYt8rclFOAVBHuRVLchbkmwoMH/69NkG8ZOM9OKsMC2ckFelMaPoOwFXY2RlzgqwI6VNaTbSMnv8ApUk0auCDVAZgJON3Pc9qVrDvdG9ExYA5Aq3FH35AHesqxkBZdwIB44raVgAccg4OM07iT11GTRK+ATtwd2RXl/jLT2ttfdxysqhgPccH+lepuBg4P5VxfxBsg9jDcBNpRtp74U//AFwK4sXT56TZ003qcEy7cnBNMbuKl5zk8e9V7iTDAICzngKByTXyvJzOx1SaRHcyLGOByeK6fwt4NaTyr+/XKH5kjI/nVzwp4PMB+16iFdmwyRY+79feuvOUjAAAA4A7CvYw2CXxTOadS6shbNzEPKGNin7oH5VpwSgYweo/Os2EYbnirXOAev0717kY8pz3LMtyE6GqpvcbiCc55AqNg7EHpzjmhbYs+Bk46+la2BuxGJ2cjPHPrS7W5JyatJagYJFPWLrjp607BcqrGck9AO1OSEtznH1qx5Y+v1qeGDnAHH1osFyGGDbg449KuwxA8Zx3qWKDoAOtTJAoBDNtIGcdc1DaHzJCJGIirMPlPtTnbDEglVLcLnmmeazKBLjCjAUD9aj3F8EkY7Vmrt6mTfckZgSP8aa7KAOeO4pn3SSeg4wRikLgHOenPPFVbsRckUYOc/nUhdV5Jx+maoTagqAgYAHrVK51PABznqOaVu4JXNZ7tM5DZHtzVWbUQPw7Viy6gSODtPoKqtdOx5I49KrQ2UTXk1IjJB74A9RVKfVSoPJyPSqLGR8YFLFYyztuIOPSmxPQR715shDxn6VD5byOc5IHrWvDo4YYOc/lV+DRgoGRu5zk4yKl+Y+ZWsc6umNMAMMQemM1pWmjdiMYxXQR2AjAAGV9cVYjthGMgc+1K6QuczrfTVHOBx6ir0Vqq9RVlVHfk09YxwOoJ7GobIbuRJGFGAOPepF4BBHf86UL2HvS7Tg470mTcZjHJ6U1zyefoR2qR/lGM9KqTS7Vxjk1UdS0NuJwOAefbvWBqMhmcgZBPBPpWjdyAA4/Ss9Y9zh+p65BrS2mhqmkPhhVFUoB0q1AOmcmogvIPTnrVi2TdJgHp+VFhPUvw8qOec/h+dW0QKDg9ajRCpAxjHpUzHMfUjPccYrGWpi2Jzjpj6CkzwSep/SkywUfN+PWkOcjjn1xTS7gHJJz2pGY5wP1pCQSO4JwKaxAyCefSgB+4EnBwPYdaaWLZweMfQ00A5Ixjnr603d1BGMU7AOZQ3IHNIQRgDqPWlDHgnoTSNkY4475/pRYY0nqD2pnI4Jyfen4+9nkemOtNUEYPehKw1cbuKknqOvvTWY9QOvTiiQ4Y8DHcY61G7AnAH41pEYpb5Tjt61GMls544pSM9Dz0IBpyqEXg8j9aJeQyuxwD7daq+Zm5QkDjJzVmcjBIHPvWdE5+1MCR0pJGsdjVtjvkDZwB29a0sfIcduQetZtnjg+g6HitFHGzBOfrSluJsr3DYBzwT2PWsq5fdkAH8eKv3YwOmcetUHj3HJPy/nStY0SW5SweSBj8amUEAA/hUpjC8nmkHToRj2qrgySIktgnAq9Gvb9KpRAZxnNW1YAAElQKm1zKTH7gBg9M0DkA5z9TQh+Un5jznn0pNxJGDgDnbUmV9RQeQOvrnipVIA9hUWex6+9PVgO9PoWSvggdfwqPd15Jx6Dml2kjOenQetB7A8/hQikRyDcDg9fSq7nAI7n9KsynkEfpVcknPY/Smr2JZRnHyHJ596zZGJBzz71p3ADIRjkfxccGs51JBAPHTin6gijInUkcdcDk0sQAIGRk9jzUjp8w9vakhXLHI5PH4VLNdjTt+QAVIAqwpGcHB+tU4mGemKtEjaATyKZm9CdT8wAGBT1YAEHGB68VAjDnnBPtmpRj1Oe/OKlk3IXXDZyc88iqlxn14q44BIB6+gNVZAcnOcH9KnYlmVccYyRg984FZ+fKuk25w2QT2JrVkAyQRnrjFZd4TEwdBkg9CawfkQ/M0Fl6due/BFSxvk4B98VVScSRA9T+dTQkLkkjr1HFUjaO1yaRjknBJHWqlwdyZAyO3H86uvswCRn39KqzldhI6EflUyMam1jhvEiqJg5OABhiP6VibMqqnkN8uQSK6LxMo2ksOq9RwR71z4QgDHBJyARzXDNanxePjaq2Mb9xkouAB0UcA+3tUSKTvySCR93PSpSA4YsmSccAdD7U3IUhGIOB82OMVzM8qxE0mcAjgDp3/8A1UhU7FZ85BwM9euB7U3cAxOTgDgEEA0wB8kM+ULZVduME1NhHVxKHwA65755GfT+VAQsuc+3BzgfX8qRIjludoBzkdSOxqRIx5p2jqeTn0qmVYaGKkEHI6HsQaerDgkZzxkUxSqMSVOCOSTjtTyAQCBweCTwAPY0BYQxkvkNjjH0pyn5WDbuOmOh/P8A+tTiccEZwecU94xNhsjcO56Z+lAcpGGIY5QYHT1/OnHpuOABxzzj/OKEUAnnG3qCD/n1oLEqB2PGD3OcUFIaqrHgbeVGAT0/OlIDKMjJGOeD+tMKAvt5AHOB0P41IE+QAduuARiixPkNUEgH+Hnj3pxwARjjIHLYzTISr85wOwx+eac5IwApJzwvcc1VikiQo+MHpu9eMf1pAX3sFIwAMZGc00sxBGeScccYpCCpBIxgH8f8KVxNgMgsSTjrjORSBi27KlQT1IIqTG1lPPbHGcVHgeYyDseO9DEyC6B2uDk8Z96888TIxkfIDDOMda9EvUPlHCjHcj1rz7xNAzsWBbIONo4+uf0qWO5yrAgZHy7TjAHb2ofOSc9cduSKdjcGOeQepOSKjJHJILDrnPWszWJoaGC2oAMCE2/Kc/nXo+mqDEpB3fSvPPDiM2pqGzk89MfhXqWnQDyw2TjHOR1NddNXR9ThL+yRYiUxtg559DVkMEPPPsRTFYSEIdqn1A5NP8gpkk5Oe1dKVjvtYlVucnqO3WneccnHQ9zyBVbDKxGOB78k0u7HQc+nSgZNJISQc8Kefeq0sxJzn8hgGmySEAk+vAAquXG7APJqSlZjZZC2BkY+lVbmXapwTj0p074zjr6is26nJU5OOccHNZSvctOxEAbi5wBxmut0qBVCjHPFc1pKEyZI6+1dnpkQCDABPsKqLtqKbvobFkm1Rnk+pq+MKoAAFV4EIUZ/lU2c9TWqZtFWQF88E80h56nn2pV5wf504Acg1ZuhY+xzz2qaPAIycCoh3x+lTLyCcZNaLbQZMOOaVnAU89OKjJpWPy8VDFcq3EnBwf61lXDZbg1euD97AFZ0pycCoB6CwZZjnOPWtGFc4GaoW+d2Me9aMYwoP86SV3cLj24wAOOlUbw44FX8g9qzb1guc9/StOgzAvm2sefyrl9ScXeqWkCnJXLn6/5zW/qkoGQeOfSuZ0xhdavPKAfkIQZ9v/11L1ZqtFc7bQco6gnBre1J8xAnoKwdNYrIMjrWxfPm3B9PU1a0MVruYtxIAxJJ49etRyT+XjJ4xTLmQK3TPrnvWbeXWFyxz6VJklrYsXN4OVzz9a5qxvzYeKSQcJMo4Hcg8/zFW2uVcHBrntcc2t3b3CHBDDk8cd6h7m6jpY9w0q4WWJTnJx0rTVTkEdPWuS8M34ms4sE5KjrXUQyFgADjHQ10RZyaotDGDn09akSI5AyM9fXNRx7+c4/Dmpo0wTjjJ/Gt09CBwQEjIPB+maNoxnAz3AqQKGznB7ZpCnBAHFG4CJzgg4x608sMgE8g8GmqvT1xT1AdjwSB0xTsLYQ4fknJBxg9qkXavJIzjp60m0EdwD1x1pQgIAxz7/WhItCDg5YDOOg604Evk4wAc0H73B6dTUYJLdcDp1qzRaj3AZO319aiIA+hqZSGBGcnuaawCrkDpUtEtDDnHGB600rjocD3qXZgA556UxsqTzwRxj/PNBmM5IORjt9aaF6nH4+9Sk5OBnA9KYVznggrx/n9KQ7iFcZOOPWlHAwSw4596B7nj29KUDLDPP40loC0EYcAE4IOeKCTg4xnvx1pWAJIJyR2FIGIwD196Y7iAHGT1xTegwBxUjPyR1A6ZFM+6uemOh680yQZegxg460xep478VIclQTjJ/Wo+PMBAyR0oKGSrkg4z61A1vuBLZz021abqeeKVj164zUgZstucAYPP92qc9nxkD/9VbTR7hjt/Oo5IgyqQMHOeB+lS4gm0c5Ppx5IFUTG8ZIGSSe3aumntNwb0J7VVl0/qQOo6CpcRsw1meFgT0PBq7Ff+/51JJY8A9ic1SktSvJGM9M0JFJ2NGK+BcAtgdeTVgXgPfisERspwAc+1PSdo8ktj8eam4+bQ6DzhxjGPUGniZRj3OKxEuTt56Dgc1KLw+tNTKjI1GlHBFNM+M4P/wBaqAveNp7mkM4B5/lRzXG2jRiuS7YOeuAPWrCudpAPFYguSMEnB9qmj1DnBPPvVKRGhqhtqYAPtmoi5jIIHfJWoUvVfgkZ9BTjOMk44qkxp2ZfhlE6E5Ge3Y0gYqxUnJz1zWeGKHchHoVHSntKs4weAOuTitU9DW9i5JOqDAORmpo5AVBJG79ax2jdjlcAc1G0skRyGz9armRSVy74iuvK0S6dSARGcE8DOKwEhI0mIRKxZUXqecbe/v0qr4n1aQ6LdRdipXJ7Z4rZgBNk6BNoCgKPYKKxm7vQyndHxl8WNenvPHOrRGVxGjhPLViMYUZ/M5qh4V8WXfhy/hu43dHDDaAxAI64P+e9N+Ilv9n+IGtwSAgi5Zj+JyOtRaxLbPb6cbaxa3i8sZkfJMpzgtk9eQRwAOK5U2tjzXJpn3N4R12LxFoFnqEJ+W4jDY7A9x+BzWrIAc5OPpXkn7NuqG88EyRFyxt7plAJyQCqnH0yT+tetFxwePoa7oO6OynK6IS3lQSHPJ4AqCNQAPX8qfcyKUGByW5/Cqwl2kAjkH8qmRqywV5yB9aaeOByR1pA3U9qCRxx7ms2NDHBA6/0ppXPQ5qQ8n36UhHBwKVhkBBOAe1RsOCBmp2HXjnqaiOAuSMAdfpUsVirKoyQevaoZFA4B/Wrjr3OT+lVnj+YYPb05NCRDKmAD16dT71E/OP8KsNHtJIPXnGKgbB7cVLERZO8c8H0qdGJ6dDxk8VXbIUYHzD8qWNxyc+2AapEskmXgnnjHAqEt1OcH2qwx3qSOnp1qBowCeevPJpksWC47E8jOK0be4+YA8gdaxmBUEjqCRn8qkjmKnAP0yKAsdKkoOCDgdetP/D/ABrJt7n+Anp2FXknHBz97jmrRSFnG4nIGQOoOKxdViPkuCMk/kK2dwJJJzkYBz0NUNQG9GA/Wh9wkkfN3x50oy6JcOq8AiTOeQB1/TNb/wAGtSOpeE9KLn51QxsOuMMRj8sV0PxO0db7QrpGGcqw6ZJ4rzb9m7UPN0ySyY8xzlgzHkAgHH55rlkveNYtuNj6g0w4jQAgkrnp2NR6zGJGQgfOo49as6aD5IDdelF+CzsQoOFwOfxre2hjHsYVrOUuSpBUg9R3rooSCc57D8q5ZiyXx7muntH8xCQAB05HWhMbSuW4l5wR60/YWyCB0/OkjyMgjkdKmVQoyBjOT+NXa4FVlHIAz14HNMHOcnO3g1ZZAAf4dpqqcZwBx71a0MHoxQQwBA65GfShkyCeoB9cU7jjA/D3owGwecd89allpaDWzkgYp6ocAZ6ZzmkVQCSetO2YAGPr60loCEUHIyOh7nFTRsTgYx2pFGSeetSRHbtJJJ9QK0RdhQxBBBzntU6MB1PH8qiK/OCOvanhRkkj8BTAe5DZHUDuO9QMhXAwCKsrgYJI5xkUrxZTPXP6U7WC9jLcEOSBnuPehWHXGKuvb4QEcHPfuO9Rta9AMj6CovqWmMjkwQB096nDbnRwMlTznrg9RUQiK4xyfcU9flTADE+1UhmipGDgMB0AJ6YpSuc8DBzx2qASnAY42nAHGD+NH2knJyMe9bJpBe45oweOMdcHtVOZApIAyOe1WxIGyRnA9qZLF8pPXIoaQkypbyiOUAcZ9K6GycSRAg8gVzhXD5B4yOnWtrTpOCCOMmpSuaLVmgoIBHX1zxWXr9gdQ0e5j4c7TtHuBkCtXaQCT+vWs++ulh4Dks2QqDvSkrqxpex405cyCGOMyTEldo9a7Xwv4MXT5ftN8qzXO3hTyEz2rT0nwhbaVez3Uyl7uZiwyeEBOcCui8sDnoCPyrz6eFSd2XJ85T2Z4I49KdsJz2x7VK+cAHk+tNGRn0r0FHlVkQ9BsKhW57n8qsx5C7SBgelQop34HU1YjAxjPPU1aJJFAOODx0qRRgkg8k85oUDA55oA6EdfUjBpoW4uN/PfFKIeQcc06NCoyOpPap0wee9JsroQLb45PBxyKsQwgHmlc8AHoDSGXyQjn5kLbTzz7VLd0ZPQndvKQN3B+73NVprkyOHY7SOFA6CmTTgOWGfmOcGq+C2SW5PbtQl3HdWuyyshcYDZPtTJJUjIBIz2+tVdp+bAIPt1qvJbTthc/U5607ENk8t9zweCeRmqct6X4B/A1LHprSYLbuOgPAqcaXnGBkfSk/UpNGSySSKQScUwWztwScnpxXRppygYIOfp1qZbNR0GT2JHSloNO5zkWmueDjJOM9quR6Pg4YbueOK2xZ89OlWI4gCO5HOCOtQ5W2E5tGKmkgDJXp6VoQ6esajA79hWgVHOFI+vNCjjoDS5iXK6KqWqjORgVMkQVfp0xUpxk4Az9OaVQeMjiobuQRlRgAADJ+uKeEAAxge1DICwwT+FPOBx/SkMZgdQOB3NGNp4AzTsBcFRx6U05wSByBTXmAjKN3BJxSYCrgHA7Ubs4A/HNQSS85J4xWlrglcbLMBnOM+3eqM0xyf4qkuJQw64z6Vmyz46nJ6elWo2NkhZX3EgHgfnUKnb8obbnvjmojPkY7+9Rz3ABwMAiq9Rl0yFnKg7ccYrTsIeQTWZYQPI+4qf8K3reLylAAGfbjFQ2J6EykKSA5OfX+lL0OfWkVQCB3NOZc4we9ZXMhM4yCCKjYdR+tPb5iMjP0pg6AA4+tUhjCxXABwTkDmm4JIJ7dSBTmBbPpn8aYRnAJBPemMcPfI9KQ9cE0pxyATmm8AHjNIIge5zyKM9AOee9GQTxjA60oYqoAAA9fWqKIzncBtznv6Uu8AEDimuQeemfWo3ZRgYOc9adhg0g3EEEAfjUagkgj7vr1pR9/J4I9OtKxz83c98ULQlsYHVA2Bx3ppJxnuaaGznB55GfSmhyMAgE+wxVvQpbkcuMHPb1rMRwbts8EjjnnH+cVqXIBibPPqOtYwcfaSMYJ7jjiobNkblrnB5BPX0q4rkqAcdKzIM7BzgY5yatLLgY9KGIlmXeR0HaojHjHp/OpkYOhGMinEZRgRxU3sK9jNmXAx3+lVi/TJIGc4qW6k2tkn8CetV2I4LckVZoi7AwIOBk9quJ90EDkVQtn2sD/SryndnHFSZS3HD5ckDrxye1RA5Y4PPtUsoBUAHB9RUOdxznp6CpfkZ9SUOGwRyPyqRCD8vIOfWoFPQ9+3pU4IGMdaC7kh+ViMk+1NYnBOP8aCeAW6jsO9DPnAHcVHURC6/uuDnI4zUJXCDHPueKsPwCMfQjrVdvugE9+uOa0EypNgAnHJFZcgxnJrXuFOCQe/UVlTpuJXHIPU0FxK+7uT/APWpYs9+nTmmyKVOCMj2pIhhsgkj3PIqdxl6HGRzz9KsDg852/WqSOcAgHGe3argcMoIwSRwR3oV7iZIoJyCQPp6VOACOSCB6gVXGGHPI6VMjjkYGKbMxJMcA9B6Cqr4wxB6cc1aJAOTjj9Kqy4yR6mswM+fPPHHtzWddBWU5JAPU1pzjAJABx2rPuUyCR1HrWUtiGVLYlUx2BxVlXIwBn8OgqlbSY3Dv6elXFzt46+w6ilE0hLQtxSmWJSD1HcUkmMEA5GM4AqODdvJJGB0HcVJtCAgDBHP1NO3Uma5tUct4ljLwkAkYOce3pXKgHqQRgZ4PSux8SR5tZSe68cdDXGAk/KRgnHAOM1w1b30PkMwjaVxVkyhJBAbkEjBP88VG/Q4AzjgjJ98/rSuCWAGcjJGOOv+f0pm8btrgjHDev51zpHh3GnDqSSDgY4GMg+1MZj90fdB4J4OPpTymCQGBXOc9zTA5XAJx/T1ptBodVEGV2Knfz/Tt+ZpxULISC49yDjv2/z0qNkCMVQ7t2Tg9SakZw4Kklh69KlLuFxMBPlyduO56/54pCgYAgYfpgjj86dGSJcE8EHBxx6UKDtwAcDgA9TijYLiiVSzqqNgYAZuO1TKQAEJ5LdPf/61RNyRgEEnoeeaC4iwQMLt/u/rRcL2JGbBJxnHb37UgYGVQ7deBTA5+Vgcg4I2nIpHcKc7iAWxubnGfalYEOyfMQ8EZwDjk0SZ8wYyTnOetK6EcA5BHBHAoaIndk7iD36imimDbU3ljyeCxp+9UXcSDnA46D0/Go3GWwRknnOTjjrx680ErkcYP93HFDEmBXBwQcd8nOKkxhMngdMA03gkkAZ4zz0FJJkMQCAPXGOKRNhXQkqwJ5A74/WmspIyCvXnnOBShAQc556HuDQQCwPH/wBansUQ3HzQgqAVwMMOtcV4qAUMQST2HSu6mXEZJbB68Z456VxvidVVHPX0H+fxrNuwHBSNnLH72eg/xqCe7igXMkqRKOMM2BU8p+YE815T8Zboxx2SpK3MhPXjOOB9TmojqzopR55WPX/Beow33iAKkodQuMhsgH/OK9ftwY4FGMcc5r5j/Z6hkkuTKxYjf13Zx7YxX03uMUHHPHXvXoU1ZH1+Fgo00kNuJCpUowyGB55zV+2mLAh+f9qsA3StcgY5PbNbu0IinH8IJANXc65aD5hgkDbj196pmTBIBOc5FLNMDwCPzxVVnGTg1LZkTNISQSD+FV/MKk8Z7UwyEsOfwPehiOAOtTdglYr3D7cgcZ4rOlXL4Pb1q9cLhTzzVSGIyykk9+/SqSubKJraNEOAMHB6V2GnwhBkAZzziue0dEGUIGc+vWuptI9qgA475Aq1FIEk2aCnAAHIHpRnA5HB600E4AOARRngDGfbOKo3JFYHt+VOB9DyKjGAacCPxqjRIlX5snGBipFwMc1GuOg604Ec+tUnYok7ZNJKQUOTntQGwDn+dR3DYBBPFJu4upRuSNpGePeqB4PI4q3cZ6Z5NVWGSBWfqJyRNBwa0FzjmqVuB61dHQEjgdqcSUIWOOcED8OKy9RfgkitSQgKT2rC1SUhGJHFam0UczqU27eR0XPNZ/hUGcyyN1LHHGOM8U7VJ9ttKzDOATipvAsDNokEhHzPz1z15qbmkk1E6KHEbg461oPJ5sDAEfnVCVQmCeCPShLsRjBPXtVLXUxiu5j6jciKRgCc9OOlc7fahkjDZHatXXScmZTherDtXDz6mk95sXsaiWhrGJvWrM2CQeaNYgSfTmz1UE1Jp0Z8sHqMVNqMYEBU91rJkN6mx4A1HzbNEdjuQY4r0e2b5QPXrXkngVRAWRW3At1P1r1SzYsgJPPsK1hscc2uZm3DhRk/jn+tTowAwelVbZgFAIAI6cVYIG3jjHP410p6EEisMEnI44wKXA5wcjvxSBck4JU46mnbtoAA7447e9UIQqc4H5U4dMDGTwTnkU88Yyc1GW5wMKSewqhkhXhQTzShDggHOOxFNBBJIOAOOmaUyHgc8+1CAVySQMgY744qKRdpywyR0qZWOQDyBztFNdQck9B3qy0MjfjnPt6VMMYxnJxyKgzwBnr6mpUIKqSMGhlvVCLjHHAHQd6UjPQcZ70KBkngjtQ7FcdOeM56VLMrakZCkcfp6U3HQAce3FSAEdxj6UmDnI6dfrQkOwzgnB6kU3BwcgjBHQ4/WnHJIA7eneg5x14NJoBmBzzznpnNG3ggkkYx1pShUEk5FJ/EOOvGetK5I7vjrimbsnB4PsaOT0yMelKmC27IIORVADEYByRk4pm0ZBAxinlPlwOvvTOQcEH6ipsAAg4xn0HrSDIPJ4NBOPp69KFJYEHjGRkU7FAwOTxnHpTdpGDgZPXFPC5BwMex4pfKOeT+Y703sBBIgbOBjI6jrTfLyuSOBnkCpJMAYAODxihR8uOv1NRYW5TktwzYJGB79agktA2OmfpWkVyCBjHemNHu4FA7mLLZgNnBGKrSWP0IPUVuyQ8kAHH0qJoSQQRj3NLlGYMtsVIPU1CYMZyT9a2JbcZyRzUT2429OaycdSlsZn3epPHrTt3ykfnVme3BwBkYPWmCPDkbTjrRYnUrFsEjPANJvIxjJPpVg2+QSOtN+zFugxTBEfmFcYbH0NTpcE8H9KjWAYKjqv6VIsRXHH9ae4WHid1xg8Dk1JHexnhxhhUapnGR+dNa33pz0x2p6od30L6znAbbke1OZhIC6rkLwazrCZo38rG5BwAeSK01JBx0BPatU9DWDuYPiS2E2kXDpjeFJXPrWrbs7WTFhtzjCnqOBUOvWoGlXOOhRuffFODEWaHDF2UZx9Kl6Fy1R8gfHnTWsPiLcuiHFxGkxKjjPKn+VcdNqF1fQ28Ej7o4BtjAGAoz0H419F/Fb4bSeMbpr+IbZ4BsBPAI9D+Oa5jwz+zlf6hIj3MqwwBhuCjJI6nGeneudxd7HnOnJts9E/Zo057PwXPOy7RNcHZkYJUKBn35zz7V7CyhVIJ4xxWL4d0SLw7pNrYW0YSCBAiKBjj1PvnOa1HZnXJzXbFWidEItIhnXEagHkscZqFsdyB9aVySSM574NRb8kqDzWb3Ke48yYbAGR2wcCnCQNj/ACapSsVyFGR0zSJdFcjHSpuNM0QQfb1pTjBI6VQW7J4JBzwSBUqXAOeeOehouh31J2zg55qM8cYppmHJPP0pGkByT24pWuVcRsDJwePSoWTuT+VSM5Kk5zn0pgOeD1x3qb2I6kDqcAEZH9KgdAAQAOePpVtxjknioQp2kHr7UWJkyjMjBjgDC+v61XP3iTzgcY71oSoOD2HUGq8kYQ5wB9OaLEgr7gR6DgnpUhjOxc9QM59aiCggAjjHSrOAoHcDk8c0idSlKuQ2BziogM4JOc9BVqeMKSM4yAQD/KoANrAYwfpS2LsPjkCsORnjBJxV2OclQAOfeqITkMO3arMb5wcgGrTEW92MDdmq11MWBBxgnv3pWJVRgc81Tu8yAHOCOoA7VV7gznPE9uLmzlQsMEEZPfivC/2fFMXjTWbVceXHIWUA9gxH+fpXu3iA7bGUnjaCcnoMV4z+znaNdeIdZvwvySysV4x1O7r+NYT+LQpS91n1FZA+Wo6YIP1p0x80OQcgHsaityqW6krgAdKSzYmBWyTnJIxXQnoYwMSaE/b2ftXQWo/cg98VmOpe8ORxg5Oe9a0C/IAOCKk0WrLETc5PTHU1MSx4A56CoohgDjPtVkLtHPParWuhZCULDnPvimSR5z61Oy559+/eo2ULwDgeh9c1ZLRHtAPT8aRl4JA7c+4p7jcADyOxFB64IzUbkPQaQeDnIGe1O6Dj6dOlAPIIye3B4pwySBnn3p2sJMFA6fpUseQcg8VGgJGCe+c9qk6LgkjpxVXLTJBzyBS4GSQPqTTF6DPXHOKfn356mpuBLzkjHHbFTouFyOB6dqrgYAAHFTKAybSeDxzWiExjoTJgEYHrTlQMQDwPanmMcEYz9etRqxBABAI55odkCY9rdcAZ78k1GbbDMf8APpUwkVyRjr+NPIwACODQkUnYpqoEZAHz5IyOnHrTSAOOPQbqteWRvVTz97BPOO9QbSTyOPWqLTuIJNrYwBz2p8cgmj4YAnp7/WlKDn29KQQgc8ZH6Va1ArSKeCDz3+vpWjpmCU6e3+fxqvJCSoIOcDrRA7jAiXc+OCOg+tTezNFoaV5ctjyogZJjwEFVIrEL806B7rOd3ZfYfyrTsdPEYSUP5k7D5j/ID6VLPb7VJwM9eKad9Avcphd3LHkdcin42jA6Djmq9vciSVo2GCDtNX3TAwB9BT2KvYzpiM8E4HGD2pox1zk/nS3TrvABzxmmxL2GM9qe4XHovTPUfjViNDnOOTjOKWKHfzjoO/NW0gK49RUhdCLBjJA/AnpTvLBPAyaspEWHXn9aeY9oxjBNK5LaKuCpAHbtUoI4yPrTW6kEc+vSjgZOTnHQ02Q32JMxqQHOAO2ME1RIZgSSWC525HIqdl83DMcEDAGeBSrFkgiktBPQrckgZP8AhUioSDySKkZAeAMdhup6RkspJ4HbPWi4r3GxQDkkYPp0GKnWEHBxwOmakRdoJPPHQ96UDBIxxmouSxvkYbg49cdzT/L+XIzn1704Y3EZ5PrT2wDjk4PpxWb3AYqE4JI/LrT1i745+tKg6DtnvUgG3oAKGw2GNGTyBznoKcEK96Byx5/CngBif8iobAQoeppFULx0PuakIBx/hSMo4PoaEIj2gEkg/wCNPAyMk4xSbCOhoP5H1J60X1KsA5bA696TOMZ46cUEgckfjQzkduP1poloTuR6dqbuHfoPfmonmCtu3EcdqqzXiqSAOp7VVmyrE0txsBIxn9Kz7i95wemOc9Kq3OobRknkepxWRcaiSeG/KtkrItRLtzqHzcHvVCe94OBz2NUnnMjkAcdeKlggeZgSDgd8ZFO/YtIPOeUgBea1LDT97hnOKfaaZ5bE7eTit+zsgnJGAPUVLdtynJJDrW18tBnr6CrWz657YoAA4xgDpTiSM88egrK9zB6jMbTgE4pD0IPfPA9KV8Y5GRTXXeuMkEd+9O9wGtKvzgnlR+NMOFwQOcdKV8jgH8TSLnYCep5pryKGFueO1KScHjP070oU845ApwHy44+nemG4nOcg80AbT7k8Cgjp2NHC85/OgFowK5PXkfrTXIGT2oY7QDjk9KrO53HnH86pFWEmILZz0PTFIRs5Lcnn6UgBXrj6mk6EDPakxirJuHX8fWh89AabySMjn2pH59qaeoWQ1gcHB57HHSm5+UAdR6ilPXk8+tJn1GCP1qmO1iOYEqQCAT6isZuLlge3tWzOPlJBIPtWMykTnLZ9M1FmVHszTt3/AHZA4J71YUlsAHocfSqcQBUEEgjsOhqzajOBxnr6CmaF6EALkniiT5RxyaEAJwDkGmTnEeCcHPSp3Zm1qZt2cA9P8RVVSM/4elPvX2jIPNV4GL8HOR3JrSxo1ZXNCEkpnB45xV2M4wME8+lQWqBUyeTmrKN0GOvftWbMm7scwG0ErkdOahJBcCpmxsJAGe+RjioueSRz6ClczD6YHPWpV5AOevHHaogcgEkfjUqYyeeKGBIOUPfHekAyMenegHOQOR06Ug54PB70ku4luI/ORnFVy21h6etTOdvOeB1qFgORnd35q0hpEE2dhIPAPftWbcDAJA5H861GOYyfXpiqEw4PoaVzSJnuwPIFQgmpGXggjHsDUJOwgE8ngE8ZNBoy5E/HTJ9MYqeBgFGAc9/WqcJIbHY1ZyCBgjI9Km+pkWY5izBSMBe5qxGwAx+nTNVFYDqCAfWp1Yd+tLcl6km7dxjk9hzj8agcAZBGQOQakJOMg4AP50ycHGB9OTT6ElWUDtkg+vpWVeA8kdR0xWpKwIUABgemeKz7lcEg9CSOlYT12JeuxkbzHKjsCc/KQK1EA2hgP/1VnXw2gEDJBzgirdpOJEBGM47HisovXUmDu7Mt9MAdafgZJA5xTI23YwelPxwAep74rdq6NzE13aLeQkfdU9s/pXBrGm4ugwSdpOMZ9zXoerRlomxyeeM4Fef3GVkkU8ZYgjGa8+rdaHyuZqW5FKQRgk4BHJOfwqAIFyzA5A/T61K/+qYLkEAZDdPYVHIxIYj5mXoxU4I68Cue5849SMEplEOcHBzxg/0prglAG2geinIz9e9SElic42nttHX6800jpu6AAqPX/wDVikQdUU2sQep5Udc9qAWKggbgOSfSlVi8QIffjkN756ewpVXaSCwzgcnofwqLsLakbbem47/9rAH456U5ZnUglTGCBwDkimgFlJJGQOMdCelTrJxhht7YHr9aC0gKCXcQ4YA4GRxmlxxgH2wO3+FM6ll9e4NOYYR5CWIVc8E/yoAaQdoGdwYDHoBigFo1LgBh/D/IUlu4ckygrxyDxxT1QEOQpABICkY5pgJMhKgKOh54PTNO8wRvtOG7Z9/8ikBJ6jBB4yaawEhGCRg4Oe1OwmL8m8jGVIxgjp/n+lKGKv7joBxkelNKsMHIJHOMd+KEUtkkAAdz1pErUVFGeCMt6nmpA5UggDIH5D0/z6VGwG4EkBjzj1PHH1/wpRnAOcHH3up/GqZVhVclN20ggEnHHpUbOCuAw4xgdfenhs5GSPYdaZINqbiNwx3GDn1FS7INijqOrw2cbh9xYenf61xGta5FOdoO7sB7Vb8VXflozAjHpnj/ADxXFySF2YgZII4PQ1nJjiOkILE4wCPukcg1wHjTQoNZvbZpbyOFVODv4yD7e3H5127sEyQOAM7V6fh6V4x8RNZI1yMJkMykEA9B/n+lOmtT08NHXmPe/gloej2EU6RzNNdb8K6t8mAB265z3Ney3Gnt5IJPLLk45rwH9mZGmmmZyWDD5Sc9Rweeh6CvpuaMGAEjnFekvhPpqUtLHEy2WJgxOCrbvrWh9oYqBjj86tXEHJx971IqkQYwQM4rOXY2b5iGZmAHPPXFQGUAdO3rSy8kVUkbBGQSPasmCRL5hJJ4pfMI6d++armQZx3p6sCCc1RdhZDvJAx+NSWduS5JHX3pgAJ4HP0rSsod3Hp2q4stamxp0KqAQQT64ret0wBWTZoFA4xWxCDsBByarW44xJyR2z+NKFJ6daauSMEYzTlB5A6+9WvM6IoXbhsHnHpTgvQZ496aFOeadgk5HQHirRp0HgjIB4FOOccH9KapGTjnHtTueQKLkjvYnn1FQzE8d/pUhbaMjrVSRzngcZqJaqwrkM2AT3qDBZgAD9fSpHJ5BoReeRnB/KktjOVyxEoJPqKsJjoByKjhXBOe/tipgADweaEmNLuRXH3CDWBqgAQ4OT6D0reuDwQaxL+POT0PtVmqPO9cu8WV4CSMK20n6V1PhGDGl2ygYIVRgDHOK5PxNaZjkRT99gvHua7zRF2wRjGBjtxUuyehtNPlRYvbRmBIP4CsC6keFyCDgdSDXZFQwIxWbqVhHMgJHPrVehEdNzi9QuUlt3jYDDDkGvOYrB7bU2UdN2Rk9ia9L1iwiiDsT07Vy2nWYvb15U+7u/lUS1ZrdbnQ6ZbbbVSQQ3fnjFVNYkA+QH2rXKi3iHBIHYVgXubm8JGdoNQzn3ZueEbQxoCAMmvQbHCRgZyK43QogsSAjIHNdZaEjC846c9q1icD1kzet26ZHQcGrqnKEZ5z3rNtnzGB0xV6NuBxxntWyHYsLnPB6e1OJPY8/nUasOgOPQZ5NSKecjBz2rZAN3HIOOQcjPFOXHJHr1qMnOe5HbFPUEKOfwqmBIo5AJwfyzSxoMAA4bvjpTM84Gf5Yp6jbhiee+BipBC7gO+BntSP80bY6H060/GATjj2pjEgnnjH51ZREeQeTg+lLGw3E54HGKcAGweAf7vpSIu0npj1oKuS7SfbHTFKynAyM4OcnimqwIBJwOhz2o2lRknP15oGwOM4Hr+VJ/EMY9xQWOSScY6nFGcDHJye386CGNcAY+vagjqRkfWlJwSAaYWLAAjjvg9KYhTg4GSOecUhGWA28A8UYJGDkDPelOQDxnPfvSGNbK5569qRsHHBPf0p5UFskjI9aQqF65waEJDQccDOajYnkYIyKlUdj+GabMBxxx7d6QmNyGwAOT60e4PX2o5wP4Rjt1FHAzgDI9aepSF7gUKx6ckjrgUiHIzgAnrj1pwIz+NIBjAYAAyccmmrkDkcink7RnHfAqMEhhn3HB6UALyG6D655FKchuM/nQvbIyeBSFSCMElOOTTH0GyEBScZ9RVZhu5J496nlwQeeh5PaoehAOc1LK6ETR5JJGCP1qJogVqyTzgZB9u1R9CQexosO5UeI7sAUht+pHP1q0y5bg8Ackd6QjkAce1TygUxACRnp7ikMeMDB+bjirezBPH5UgBySRwOlCQtir5K8Y4J60nljnHNWPK3ZAAGeooCBskDp1IotqHQqGIKpx0HfFNIxV0IDzjkcVC6gtkZBGRzVEMz7hGik3DkdPpWhaSCZBk+1RSx4UnHPt2qKzDRygjAB6iktzWBY1fjTXI5XaW/GmQr/wASyEbeigbj3+UU7W8rpUu05yrYz9KaXEenQHOV2jr34pvR3NZPQpLAjxyjZktzjHH410Gkxg26A9R6fSsK3lD5x69cVvaTkEj7o4xVxMt9y4IxkjBx1xTGiABAJOfWp8jOTmmbS3II5rQpq5lzwsGIC8YPXrVMKIycnOOvHStuVAxYHOQO3rWU8TLIcZ649KyaEVpIwwOAcHnNVXhwc98Y4rS+zsucmmGAc4GPas2ZmQyOGJAPTkimrvGMAkexrWNsB171GbQbSMggVNhWKBndQASc/wB7vntUizbsZPzYp7WpYDnoaYbU4HY/Snsh6sWV/lwCM5zz60LISen4EdKYISuTnnNO2EE884zUsbQ/dnoTnP40YIAOOTTcEEdM+mOKeG65H04xTRK8yNgTxjr04qs8I2g4wc9h1q8E4zjk98UwxZHX86B2Kaxnj27etShcbRnt6VK0fGR3zyOopuMHGD16U7W1K0tcrSoWI5zjv0qPyyRkCrRTCnA5/U0BSOg6c/WkJalPy2Oex71MiDdgdakMfzkAdgPrSBcZOcUWEDAspA5OM1UmA+YevOMdKun5uc8gfjmqkgPzE4x2A71SFY47x1cG28O37g4Aib8TjjFcZ+ztpBt9FkuehlbdjHUen8q6L4qO/wDwi96kZPmMNo+ua0PhRpa6XokUYGBtHbqcVk/iNbJU7ndX0xTSnYYBB288dwP6mrdq2LdcDgqDzx2/pWVrshTTzEDkyMoHOOavWkhFsoHJAA5q7nN0HRR5uN3bpWlCo546cVWji24PercPcZHHXtiqSNI9ydBjGCT7kVMh5qKEZyRn15qxtxnkVRqNOFJyCADUJTDcH5eue9TtyOexqJh0NFwIyhYZwc+9NxjqePr1qZRyKeUU4BGQKaMZRuQIPkJPB6ZJxSqueCcdzxUrgAEjgc4qPBXsBjtmlqRawFQCP85qTvzwKRVDc9aftO0kn9KoaEK/L7UBgzAEcg9KeUxGABmmxpuJOcH6UrDJ4yeD3qVeSB39ahQDJ59s46VMoBYEHkevWtEwY9ASpA5Dc81C4OSVz9DUykJjv3y3rUjR78ABffHp7VVrhFFBSyHPOc9TUgkL8ZOc0+W2Kk+/eq6kqRkihaF6MsxsDKC3QjBx+dT+SvJBznn0NU1k2MhJ5Dc54BFaMeZASVCj0FO3Y0Vim4A5B/ADpT0YFRkHP1/GlktyQWGM5/OqeX81YYwXkbt6e59BVJWQEg3yyiOLknHBPQetbFlp/wBhyAd5Zcsx65ptjbLaKyMgaQgZc1olA6kAcn2rN7lIWAjbgHjpxUrx71IHU1SMrW021wNhxtJPGaurOpABPBxR6B5o5a/iNtfh1+Xcec1om8EkJz6cEdar+JQPLDqcHPOaz7NmkVRk1p0FZvUtKjSEk5J+taNvaZXnqMdqS3twNoI71dXHAGM+1K9idR6p5QG0gEHrilJHJOSPajI5BFJyM4PI9ec0rFpE0ci7wMk47U9suDnke9Ug23jAH0qdJRsyDx71LViWhGU7iRnjt61AG3KHK7Tjoef88U7eJyGDcDPTpUcjbjkdPSrXmNLuSEjqDxS7gAAeSO1RIQwGB7UDiTAbI6896NCXqK53kknA9c/0qSNihG3qPSotgOfzFPAwcHgmpuIsxyE8E5+tPz8w5wB196rhCpDZwPpVhVBIx+tKwaEgJHJIx9KkJ3MAR+NRhMYAOKkZSCe39azZI5ewJyfWnnAGQB+PFRqpIBJ4FSM/zZwfpU2EwUk5OPpUoIByRkelRK35Y4z2pWbualq4rXHg5xzS7hxn1qMEBc5x357U1pOtCQyQDjIHQ9u9Rsw546VG82VIHBxwfQ1Wa5RQRnkZ61aTKS0LbzjgZ4qpNeBOOtUbm9BwCRn09az5dRxnIq1C25aS6l25vdoBz07A4rIvNTABCk5PXFULnU/N3hDtOeAQaq+Q85BYlQePc1ptsFiSa+aVyBljnjnrTVt3mGCcEntV+00w8MBx7ite0sAByMEHripuVczLPSu5HTqD3rat9NCruA5Hp3q5FZhQMDAHp2q7HEFGCcCjmsJyK8FqEQEDHpmrqg7cgdulIEBGcnig9eTzjrWLdzJ6gCVGDz7+tN3DHHB9BT2PXioiw3c9R600A3dxkdOvHekbPuKUgEgAdewpFXaMAk896otDccgg0MQOCMnr70eoBJ96QEE8gZ9e9MLBtGeTkGlxjPPJ7nrSoQSQo4Hc0h+YkHpnvS6h5B82Rnt0ppIyBnoefehiFcscggd+lQOSzEDOfXsKpajCSRnXK49jjNRB8DBOT9KcZNvB4HtUJCuMgAjvnqapDuDPuyccDvRx26+tNGMDtmg8HnPX86lhoKzDIyOegIoLdOM+9IfmzRjr0A/lQK4h+XJIznv0pG5ByOPenE9QAM+uajJPQ9Ka8y1qRyA7cDg5xWYwzdE4zgY9jWq5DYGeKy2H+kEn05NBSJ8bACO/rV20UFQR+tUXIGBjkitPTk+XHGKHorl6rUnIK4I6/WorhuMEZzVojFUrpjzjqO3pULcS1ZjXzhfl7nvSWYwAccfSor9vm5IAHc1PYqCoGe+cCtHsU9jWgA29OTyfapU4Yc47exqOBcLjPIH0qYZLEZ6dc1mzneojEnI6Co9wDZ7gYpXk7Zxj1qEH+Ejn1FINCePBZs9P509eBgAY9uKhCk5GcDNPQHGP6800A8AEE79pB69aaylmJPJB5xxmngAsc8kYoJwM457gUXEMJC4wPoc1HKCGHpUrAYweM0yQBVAHIHr1oew1uQMNq4B461TlAEZyQBV0gdQcj3qrIOuRnnNJX3KvYzJQcnI5Haq7r8x457EVfmUBs556EEYxVORRk4BPTpTuWncIuOpORjr3qxEQSPm5zzioFBJOQB+NPjyxyD+tS/IhloDDAk5Pck1NGwyR6du+KjQDYSTznpS4BIJxj9cVJmyckMcAE5/CmuoyeMHuR0o3dOBnGB6igsQMHGf5ijXqIrPHjPf6VnXkeVx0GPetSUZAIH0wO9VJ/mUjv246UWshPayOcuTycEttPIIqawkWVCqEcds8ikvAPLw2AD26D8qqac/lSuCOOORxn/69YO1zCDalqbMTEMQDn3qyGO3kc+nWq8ZyCAMk98VNgqFyc9sDgirR1t6FDUvmjKn5cdhXn9+hF1LzgE52kdT6/pXod3HujPTNcBrCiO8lIClgfm9fb/PtXNVPnMxjeNyggOCMkAkqeee1NLHnOPfA5B/rQzFiMcKDwabzubJwC3AIriZ8uNMikEgjbu65BHTt/n1poITIHzZGdxPJz6VLI5Y5IyVGMbuh/p1psqneQX5BxgdqQjp4ZQIxnII6AfyqU/dIKjr68CohHhyp+6ADuHQHv+NSNuXJCkknsen0qRCOoC8DGF+8TmkLhmAb5SD0PelLFzgtwAAARwO/X1pykAcgZ6ZHU07AEUhwMHcM9hQrLEHJQ89R14z0/lSKADgHbjJ4H+f5U+OVWLE/eJyc96Qrj40CKDs5HrjP+elQlRzkkkk8E8n0pzZcAggkY68U1XIOSOOM49KB3JIQGLAKDtHIIBP50BMo3IyD36U3yxJzvKjJ/wA/nQcKA+AW4OKq4rixx7WCr0POM9abvKFThsZxwMUpZhIpA2sMHI7U9wHLMAAwxkjvQmNEUh8p1JIIbjAH+NSM3zHA4H8J7Ee9JyRnGCOxJwTSKpEhAIBzx8vWkxjiR5gUHAPTLYzxVWchY2KvkckEnrUzRjgENgDGCOn1qC8ysJ5+XpkCkK1zhPEkhlZgQCevHArkjn5sDr/F6+tdH4inAfBypx93sDnt+dc6DnAPT0HFZsI7la4jd0YgDGOmeteY6v8ADPXPFmrSXNlbF4FG1mZgArc5Pv1H5V6rOQI3IzwD0PSu28PqkWhYBO/bkkHqc1tT3ue9hIXRy3wK8P3PheeeC6I8zgHaeGwDjr+NfQayhoVBGDXk3hnK6g0pC8twfavR7e8D7cHj1zXTe70PdjdEl0g5A5IrJuVxnI6mtlpd+CDx0xwMe+Ky7qJick9D0C8UmVfUybjOM5yKoTPtya0bkY4OQT2xis66ITORxWbNo6kCynvx9amhcE+/v0qi7kgDOPQelWbfceT19etNFmjCpYjHHuR0rXsY8EknOeuazLXOQMda27VBxgce9Uh2salrGdy9c+ta0QAAx0rOtScA/ka0EY4/pVxvfUuJIPc8A1IoPJPJqNT2H6U4fXn2rSxsiUHpgZApVx0HbimqwAwOv0pRznOCfQ09itx4AA5OAB607O3oc5pgJwO5o3YzVEsHbj3qrIQRn3qdyAOT3qrKcggdaiS0EQsMGpIevHWo/Y81NCoHIqESyxGOh6ipwwAII7YqFCQcEYzUoJCk/wAq1QEFwRgZ6DpWZcJkH0q/O4J+lUJzwQaZutDhtbtg2pwoQDlwR+HNdPYZjVBnPvWJdnzvEEKcY2FgSO+QK6KG38sZ5rNLXU1qPRF55ztBIANZ95dHacHpRcS+WvLEAdyaybi7DkgPmtdjGPvHP+KLx/JZUBy2Bke9JodqLW3ycbjg+9S3UYurlY2GT97pU07LaxADtWTRpJ2ViHVbsiDav3jwAKpW8BYjJyT605Izcy5boKuRQ7WyP0rN6s5ZO2htacNmADkccGuktXII4B7fSudsDgA8kfrW7ZMdvI/PpW0VocxuW5AUnPTtVuOXeBg8VmwMR1OKsCQjtwOvtWyXUq5po+OR0+nWpFYcgE5z2GKpRy8HjH41YRyzAkjA6ZrRMksEEAnJyRxnrSK33vU9OaY5KjAH49KFBBJFUNEoJGOSR7VKo4wSMn+dQFxyMceucYp6MBjB6njnihaiJlY7SAeRjmhwOMcnBz6j6U37uMcjOOO1PU454/Kr2HYRcAnIGR396aVIJzwQaexPJI4Az1xTQTz6VVikhYyVYAZp7KMDrjPaoumMdR0HSpgwK9RyORjJpWLsRMSqnBzj+Hv+dBIIPII9ScUEgEcZPrTXOBk5GegPrRczegN0OMfUUgJIHI4xxSbsjpwMnFJ/CckHngDikA4cA5PA7H+VHGT+oBoA6D86XO7GCMCgBWAGfz4qOQ7doIwPX1pzkDIx+WajJ+bJJ6Y59KBWFPJC/jSvgrzxntTThmBI5+nFD/McHpT2DYTknbjr3oChQTk9O54pVUoeue2eTQSd2QQoXHHWncYA4BJ6npmjjkZ5PpS4HJzn2NJ0IBOPU1ICHOAD0XpioyQME54/WpGQtgk9M4x3ppTGD19qAQmehI5HODUbt8+cHB9OKkbJ4J5qMjJGTx6ihgIWLAnFRHGCOOtSDHQDj1NNYAAfXpSuUhpzgY65IppTPXpUijcDk8flTT0wFHT8KBjdoUY7mmFeeOSO2alMZXBIzmnBByc5Jp7iIRH1BPpnin7PlAxTgoViTxn9aXAIwSc5x0pJCZAUAwTxzg5pu1RkL0PtUjgcjt3zUbNgkEDpxQ0JJkTZ5xn8BUbEY65pzNvJGM+1QNnBGPyNItISc5Q4HGcnnrSQxhmyBgCkbBBJHfvU8IGwkYbLdqaKWhn+ISF0mcL1KEcfTtVhIY7vSoiemwde3FVvESlLCZnG35Tjj261f0wgaRAAMsI0GT0+7/8AWo0ubS2VjLWEQyBVJwa39LU7fY9feqLwhmGc8HrWlpygEgHgevaritSLaF5u5xz7ikA+UAjOfXmlYZIGevcU4ABckfStREJAXkjNVJkHmtn5R156DirzjIJBqldrtYEAkdzUyRLISmFyRx7VG43cd896XeCRzjgdaQtyOQQelYNWARVGSSce1NdBk5HfmpFUAkdfelY5BBx+HakDIPKXoOB6VG0PHSrTIOx5HQUAZ6j86hoaKBgweeB7UxoRg5OOa0HTdkYPvUbx8HvgdKljaKCxAYyeRjPvQyggcY9hUzRbSQOvr2puDuAAOPWrSMxgjY8A9KCvTPXj6VMVI6CmS84Hr/nNNoroRbQQAe/GTzUeMMcdOPwqXBAHIz04pQApx3I/z/OhaktEQXHbrShM5weO1TNGCcHnFAjGQoPP5U7LdDSK7x4+U8c9aiMfzDPAPvV51XAI6AVBIvAOMc9TSsDVirIeDxjHFU5sDJz2/Sr0qcOSOAOAO9UbwiJGwMkAHJ7ik9ESzz3x1/p0ttar0dwcY64612Hhy38i1ijUYCgZxXGyk33iKQ8kRgKB6Hkk/wAvyrvtFjwq46isluaz+BIPEJGbZQCBncf5f41b06XzAoHHbGKg8RxEFGx8qoB/OmaLKCq5YZPpxT62Rioq1zfVcfU1ZVi3zYwOOKgQgke/TvVtEOFGPcetarQ0SuiVA3bGD+dTjHHqBg+3vUSZUgds+lTYHGc5z0plgQSR60zaCODz61KSNvXmmFd2FxxVWE0IIw3J/I9qfswBkH8qeI9o5PAFOxkAAU0jIhkU8nbgnsKj4CH156elTyANnnBPGT+lRmHHAPfJx1piGrHjBxg08KBgA80pUqyknjoB1pdmXHHJ44oQthGyMAED680JgDBJwOwpXJLAAcDrnrT40znjnGOTSuS2PWLgAn5h161IdiZJABx37UABVGB/3zQMngDH161aQCFtoyB+dSxgnBIGPU9ajOQRtIAA6nrU0Tg8enAq0FyXy98YyOc9KgezB4HHPQGrCEjGFznrnoOKfuyD2wcZpJa6gZE9qYkJ6kc8GrUTcjaWycHB7fSrMiArgg5I79qfaREW6kqM4GPXpzzVmsWU5rgLGxB6A4GKLBQFYSACc4PuBUUxDTmUr+7jPGe7Zq5alXJndhlicgjmkWkakODg5BBHWnvII1GHUEHjNef/ABB+JVp4K04ysQ8xOFjDd/U+1fL/AIs/aB13WbqQW1zJaw7iFWM847E4/lWTkkROpGB9uzNFcRMCRuHTFRwg8YJFfA2nfGPxRp9yJI9XuSy/wmUkH65J/wAmvoD4OftDL4jvYNK14x293KdsV0DtSQ84Ug9CeMHOCacJJmcaqloeseI7gptiBJOc46mrGmwZiGOpx9az/EoP2+CQcoTzj+dbmnD9wnYED61b3Om+hct+FAPBHoamCDOcc+uKjVQCADx61MuWGBn8KY0CHBJ6D26U7AAOMgk88UjAhcAc+lOHHGaGPQjZecYyKhZ/3oCE4AIbI6dOKklkwyAAsGPJ7D1qq8ixkIoODnLZ70AP3begAHTjimmQ4OKZyo4Pp15xRgluTzQJjkJ6ZI564qaPBwWByueO1RpGByTyKkU5bAPOPxoIZKiYGQKlWMnnjk45qGKQY4x9BU6yjnjH1FQ0Z7EnlHoDkVLEhTqRj3HNNUjoDn3NOYkgkcdeRU+QtWSrjPI/HtSkgkn06H0qFZR0I6fpTWl64HNRbUdic4BBA/Kk3ZY849hUBkAAyaTz8ZwT9KdmMn37VBAye/pSGXIz396rPcbcgD8age5xkEc01Fha5d84bcnBI9qrSXuzr26YrPl1AJxnkdjWdPqG4HB6+o5quVIpI1Zr/nOcis+51LavDY9x/jWTcagxyAagUvc8Hnj+GrTRXKS3OoPISAenQ5qoRPO4AY88E56VowaaWIyM59RWtaaYgwGAHOORRuBlW2lDeCwy3YkVrwacFYHGQOgUVpQWgBGBg1bWDaCQMnnp3NTdJ2JbuVI7QADgA8fjVuKIA5HX2FSbWVcADPYGnAYXA7c8VBGwuACBnI9P8aU4554xSGMnqelA5wQeOxFSkMfnaAO/akOOfr+VBzjI6j1pOM8df51mAMcdeBTcgAkevelJGeKYOCSDwfXpitFsJDSygknIxSZIYc8dDRkFic/T0phYnnOf0qlqWA6hccCkPoQM9vSjPJGe9L1GO9VYY4Z24B/OmO4TIx364ppcgkg8VHHl2YvxzwKB7AwMvOcA+lNBUZBOOfSpXOQT3qCRuhPX06UCbuNl68Nkj1qLd17jPWnAZHPB9qa3QcfhSAbnkf4dqTrg5z296Vu2D3/Sk5zj39KAFwRkEDHqKQncv19OlBOF5Ix60YwpJHTuKpBcazgAEnqcACkJB7YOaR8luB+NB6jqfrQykxrg7Tgf/XqiEP2hhjgAd6usdqkAYx2qqCTOcjjb3PpSGmRzP++VfetiyUiMHPBHpWGx33QTAOOT7Vv2oCxYJwRxT6G97pErngjoPpWXcSfM3XH1q/O2UJFY16+3JzwaEgSM24kEk4DAEHnmrtpHjnOfpxWWsm6Y9CB3HNbVmBtBxwKjW4pqxoRkiMAenWpVJXJIqISDBPApzMDyOAOxNJ6HM9COYgkY5HrUa4XgEewpZFGQRx7e9KqjJA9adxpkkY4GAcVNGoXcDyc1HG23GTwD3p+cYJH4ZpXHYfztIB5NNZioJHJ6YpMnJNJknGQM+9ILCjJYZxj3psn+zwPSjnqPzoLZySM9cnNHkIgdiAcc/hULLnAz78VOy7exINROBz3PaqSsg3KEoOQCATntVWYZIxu4OeKvTjbyDj37VUdCrEg5z60ti43IN2Dk/hUgxwQencdahY7eB0pwYr1/ECk2XZFyM57fjU0chxg4z7DFVFlGOnNSb8gYNSZuJZBBGR0PpSso2k4x+mahR8ZA5B/Onl84J5z3p3IsM+Y5yfwxVa45BI59TVonHJA9s1TnIVSSMewqWxWMq6xuGRkelZSyCK+BxhG6/X/IrWvBnPHP0rAu2IfPJIIIwawaOWWkjprcADg5+tTPj6VmWU+6EHIHr2xWhETIpBIx1HFNM61K8bFe7A8vcCOPauB1tALtgQcHnGc4rvroZU9MDrzXEeISIp0JB5bBwCfwx/Ws6y9254uOjeDMUgAgDB5zgd6aUwUYnL+xyfXt+FLuyEbHPHy4H4007lXGMk4yc4+tee9z5BjGkbGEGRzuyQRUc43yAjH+8xxSzBnKg54xgfn/AI0EGInKFQcAnd/Smn0IudfIx4LEgbsk/wBMd6FdIpFO7HOzk8k0JkEqAWB5Ukd/SlVhJhSgbHzA9D/9ep0DQViApKAs5HI9falwTjI+Y8MoqJPlyVOBkk555p+FaMjleCAQx4P50XC4Ng4DAAjHLKaUqAQcAkgjK5A+nNMZmUgZbG3H1P1NPZQWGWYEeh4B/OpBBypIbjBwfbvTiA5wR0PB4OaRGcgFGXJ/P8xSLlDyQB/e7nBqgFaMoMAnHHA7UbwxAIxgjqB/9enPIR8oDepB6fWkJDEgHk9j3pBYaVxkE8HjBPb/AApZEL5GdoBAOOnr/hSsdgHBAAJJ7AUrAMBlWD54xyKaCwqY6YIPfJB/LFIBhwQdwHIpInDseD3GDTSeRwTnGWAzxjrSbC4rPt+Ujk9R0P5fnVLUZVhhbJGMHhquDLIoUZIOewIFYfiGTEBBweDlcdOmOvf2pXGzh9bkE10CACvfPQViOFbAyGAPp/SrWoTPJMSASo4zUVtGZWBYttXriswhFt2IJpP3S7R8ynuvX0wPSumsLsxaa4cYJXlenBrCnhEU6YHy7h17jPNdHew507ERwduNw6e1dMFZH1dCHLFIv6EAFUgZ7108N0VXBHHqMVyvhMLOoUE5Bx1JrqZbVoiCBkenr/8AWrVHoJ9GXob8YGOD9asO5mGCBgHr61z0k7RSZIxk9OwrQs77HU5BHQdqrYbjYLpCpOATgZ9OKwb/ADzngZ/GugnlDgkE5I59a5/Ucg4B47471LNIGdFgcDJx3JzWnaocD3qjGCxyeRWlbDBABGetSa3NKC3K7SSM+1a1qDkDkVmQHpkcD3rWthkg9h6cVa3J1ubVsvyAdKtLkDnriq1ueBxxjtVtVwMg/jVo3iSL6dqevBxTB8q9KkXsMVqjVCqCfTFKGHJJwBQeoABpMYGSOaTGSfQ0h4+tJ1GSaQjaBg596V7CsRyEkeuPSqz5OcfrVpjkHAqB+c+1Z3CxF+OasqoCj19ah2DtUyghDnr1+tTfUTRKpzgdKdITtOOajUbSCSPwHFOZsZI7frW8QWhUmJ5JHWqUwO0k8ECrlxyBg96ozH5eTweOao0uc0IfM8QmU/djQDP1J/w/Wn6r44tdOBRUMkgHcYFTnEWpOSMqwwc9/wDOTXGePtLMam5iJCqDnAzxUFWUmkyK98a3OpS4XCJ2ANLFrZiUl25HavH7XxKPt8qo2QrYODjmuw0a6Orzoof92GG6pbZr7q2PR9EkZ1kvJxy/3R3x2qGeU3VxgEkA9aVZT5SxgbUA4FSWgDZbGKGznk+pNFAIkI7CpMcgAD8aaH4GfxIp0bA854HNRZo59zUtDtGBx6YFa9lKWJ5PHHPpWDbS/MCTx6gZrZsHJycjk1vHYy2epuKcqAOuamV2B6YGc896rROCoHXjGfU1JuCHuKtSaAuJIFwSe/arUcxGBnJB7islZD15A96sQzYz1/GhMq2hqK+cHrzz3xT/AEA7+nFUopj+f5VYViRjjmrvcLWJ+AOQAOlSJ2A6nnJqtvzjjkdKcHJIA6+tXEm5Y3cZHUnGan3e/FVTheAcmpsHaQcAg8k5rUZKpxnnjnGDTM7TwOCewpyj5SQfyHrRj5c5pXY7icZA7UDnIIwO+O9KQcngg+/Sht+Rgcn1q7lJjXJPIBz6ioGmK5J5Oe1WXGFIIOSegqtLEGJ24GPXnmo3YmNWQ8kHHbmgFc5HJHyk96YE2kjnPPNHHYEdevarFYnViBnFJuAXAHAGfamAFRg/pUgUsAMfWoEOXrgHBPXnimE7eSAMfjTumAB7UhzkDHPTiqAQnAzzj2pyYUEkA49aEUYAzgigIeT+I4/SjyEJkDOCBSHGeDnJ5p5bnB6En8TQRyRg8c0WGNzng9enHXFKDuYDHB9KQ9BznjpSkDGcHOOcVKFcBjcRjk8k9qa3JAxz0p2ccAUwgDjAxwPrTANrEkHg1HJGAMZ5z0zT8YABGf4ce1N8sAYGMjuR2qtxkRTIGD+INNCluegqQoMDg4B9+aEwD2yaVkAm0DP1pcAHOOc05s4OKQgngHnNKwxDnAwenSlIC9BxS7fXmmOSvHagdxGGeT+vNNYZOO9OLEDOM/UdKjLDk5/OrsKxE/DkZwR681E5/E56U8nYQCc5qBsDJJ7du9ZMtDTnJJHNRsQSQD7U8N2I59DTH7t0oK6DMYIBU/UVZAKp1zwPrVaPLSZzgelWJOIwSeOnPWrQLV6GV4icyWUqgnCoV/IVd0Jy3h+yJ5LQIxI7naP8ayNdZv7LumJwPLYcc9jzWv4d/f8Ah6yONo8hPlx7Uup0NWRFcOY3GSAM85rT06fay5OB3NUjEGkyTlun41OymHae/se1X5mZtja6ZB4HJ9aUr3z/AICq1lcebGQR0yOtWl7kDGKpXExpQDAJwBUF4ge3OFwAclu1WdhJJz19aXyS0MqDBUjJz3oewWuc/IpBJzTUyqhTyRxU8gO7I4A6ioWUtnHQ+vFYvUzeg9cBhn8KlCjoOPeq0cgXGelThsnHGMdqkE7i4OM5pAOpIp4449aBggkcgcUFIYQOSRk0x/mBzUrKMdP8KaUyxPc0WsNlfyyTkZxzSBCRwMZqz5R/HBpgTAOcgVSIK4TIGetIU3YHYde9SspVuDnnr3prAgdOnWoZSIWQE4wBj0pBweMA1NjjJ/IU0oG4PX2HFMRHjJ4xkdqULxxzj2pwQkcDp3puM4559+hp3FewmMgZ5x602VdwAA+pNSYBOO3PXmmMDjIHHvRYpO5TkUgjjge9ZWpgrE+ScHJFbUoBUnPHrWXqkRaFhk5x26VMloZ21PPtHQyahdTEfekIz9Dj+legaShKgjBzjn0ritHUJErABdw3ce5zXeaPtWMtgCsYoqpe47W7dZYXkyeuMD8qwNLfyJyAeM/jmujfdNbAMPnOehyBXLKDBfjGfvHFN76Gab1O2tQHVTnkVeRMcZ4rO0oboPUkZ57VpR8uSM9BwelbI0i9CbaeCDnHPAp4HAHrSKRg5PA5NSkZAweaqxYw5J6/p0p6qB1HX0oGAcdxTsHkjk+1AMMc4B+mKUpnknpSB8qADwfSl2Y4HAHp3qkQ0NIDY44xyKVkGQcYH1p23d2H0pADuGB0HTOOtVcGIyAkjHXt6ikHyAg//Xp5XLAEHB/zigocgk9OvHWpZgyLaXYfNgZ/yKmRMsQCcUkYyACSPrUgBAwMDnpVJCSExtwAeBxkmnheoPQHrjg+lKEyATgDPp1o2c4Gc44qkMRVzg46461KkfIz0HP1pfKG0KCRzxjof84qSOPaoJOR2x3prTcBwDbQPQZ9aANxIJGR70vJYAe/QUjAg4J3dOT29cUwDOCQeO1DyCDT4cNh3XAXuP8AOaaXByT2/Gqyzb2VWX5I1zkd6ZpEgu41IWMHheTzyTTEGUIyMD9DUKyl5Dk8k59cZ/8A1VqQWoZckEEdKTLeh8g/HTXPtutapG7ljDKLdVPTpkkfiPzryTS9Kn1XUI7aCMu8jBVVeSSTwB9a9C+PFlPpvjbVYpQWDzsy8YAXGR+n8q4fQPED6Ok4RR50jxvFLjlGU5GPr/SuGWrPMqXbZY8aeF5PD2r/AGYQywuqhnRweDj+ROcVS065eCSKRGMckbDawOCpByCK9QvrzTb/AEO5n8QSOfENyvmw3QYFXjIAAIz1z/PjvXmM8KLcCKM5BUE8Y59KRlG6Z9v/AA18Qf8ACceCNK1GVg07xBZscASL8p4ycZIz+Nd1Zx+QgXOdoxXmH7Odo8Hw1sDKpBkkeRR6AkYx+Wfxr1hRjBHIHqMV3Qu1qetTbcUOQg5IPFSKDgkZ6d6bHGOg6VKQeDgH271RqOXcMZIx396HcRsoI5PTFAcYUcAZxnrUJdioD4JycVNgIpsxRkZySCQfxqouSeT+NWGI6k8981E+CQAAT79aaZLdhVwygntTxt5OcfjULSoOOPl6imeaDjI79vWi2pDZbEoHAPPt1pwYEsAfaqUcgxg/KPep0cDkdKGHQsHIHHUelPRyF5wf8KgDBhk4Bx1pTIAACeD1FSNFpJAF64A9e1BuAoIA4HOF61Sa4CtwMA+vWmLIAxwQCT1NOyHsaBlIUEZJ7j1pplyRkYA9fWs6a6VRgnB7Z6VXk1DAIBJPoKSXcL3NiScbeDyOarC+BPzcY681jvcmTI3ED0Peo2lPfrVKwWNNtQI4yMZ4OKoz37MSBx9KrZKg4POO1J5RJOAcUPyBIZLK7ZOTj2qofMMnygc8EnnFasFoz4J/UVp2+mgDO0E9qzKuY0GlGRsnkYrVttOCLjbg464rSjswBnaMdfpVuKEEAgY7/Wi9gv0Ktva9DgL+FXY7UZHOcc4xUsUWOMDA9BiplUqMZ5x1qG+xNyOKIEYI754qQZXIA5pyjqKRgeeM49Khshuw04GMikRQowOgoCk8g0h3BQCDnqfaqQt9hWByDnp2FGOc7ePal6cGgnrRcav1Ez8wHrz0obKn0NJnGccY7U3HY/zqRkfCjABAHpTgA2cj+tI6qWGc/QUzcBjJ/KtQHkYxjkj1pjEcjBBp2flIPIz19KTaTjBP4U0VEYAO4+tI7FQCP4uKHOADTFjZjl+nYDmmU9BCC2CcqR2NO55BGcdfenZAY5HGf0qIEZODxn8aRm9QkO4cemSKhfGBzjHY1I2TwMDv9KhY7iCTz7U7jQjdjnBzTG47cD2pXA4x0PXHBpuO2cn170hti8jgjHcU0/LkZ96CCenHbnrSDgkqOvrQFxdxJAA565FIXIwCcAY6UY560znBBOeeAOppqy3JtYXaScg4x+tMbKkgDk9zTiQVzgZ6U1iApII/rT3LtcY+W4xz1yT1qDhXJxyF61OcEc8iqk7bSxyTx930pXKRVtnMl23Bxu69a6ZAVUYIAPrXM6Zlrl2POG7V0+MIOOcdaEbWsQXTBUPJ4rm9RnI3AHj3rcvc7Tj16GuV1WYxg5O7FJ6I1iMtX3zYJ49q6SzI2ggdPWuZ0vD9B1NdVZgKmD19KzTuZ1GWsjGGGadg8gDGBz6U2MhmIIxjmnuBjOKr1OV6kJ5wMjd/XvSLyRxjHbvSOTnGMH2oQdwT1702hrQsjAUf0objAB4NRh8ds56U7LHPBUgdzUJWYdAJO0jn5e1HC4JHHTikB3ZyST1OaMDGc8VYCkc+vvTR8uRj60pYHp0NJz3IqQI5MAZ5J7YqJmKk5qcse3T1NQt2GOAOfamgIZDu6Dk9cVSlUgk4/Kr7A9QOOg5qvKpzTuXHQz5FxknoKYT82Oc5q1IoxwOTUDIckZBPrjBqGXcRWAHSpVYYHH5HFROfcUic8Eggj8RUbCbLCtjgHH15qUDcuOtVlzgfxY9Kky4IOQPbNC1JfkTL8vFQ3CAoSDz7VIr7gT+WO9RyncTgNwOpPWm12IMm8B5PcetYd+rsRgDH15rduUyTz+JrFuyVOCOD3HrXM2ZTS3F02XagVuV9ev51s2zM0RGcDkAVzWnyeXclHbgnK/T2rprc7gMHII61UWaR1V0FwNsWcDnsfSuM8TZWQEKSCCB9e30rtZ8CPGOueAK4/wASYEYOANxwGPI//Vwairqmebi/gaOYJAJOVJGQQOCOnT9KiyiKSzbBuzk5A/OpmU7eRk59c96ruV8skpgdRn/Dua83lPiJg7bgCBnCjB9fQUFgVKOSSSMA5OT7Uj5RRnqRlQDk/wCeaQS+WDkKMDp64+tIyudjv3ZXLZB6r1HNHljZuG5Px6Z707ZsJCOcFv4uD/8Ar7Upk2kgKdzduo570FtDYtjkggHJ7HrUrKNm9GAHIxjk/ge1RCMjAAIB/Q8ccU+PLR53AD5lznBGOP6frTVmNIdu4JGM7cDPOKazA5AOR29RSbPK5UjAx8vYfXmiQeZlyOcYbHc0KwBGqqxwTnrkn8PypskeGRR94ngDk/8A16EJZlAbdg/lTiysHwRgYwc5H+f8KTGKd3zZ+43cjmmrgzbiScdgcYPakICqQFUH1HAz70ByCAy8EdSc5NMRIV4yQCTzjrgUiZQBgFBDAfXA602NiyAsBnH+R/KnEbSQThR0AGOe9PcEMWPa5YAgZ4AzxUg5UYGAfmyATmgOAcAHHXAA5NNdcx/Kcc54qSbEUyru3ZKsAdrAVyfiXVkFvIQckDpkZrodXvxbWxx1x0715prl6Jd4LjAOOP8A69ZvuaJGU7tcswPc9xg1rWFsFiDHjI+bHrWRFMikbmHPT0/OuP8AHfxX/wCEfZLTTokkudw3M2SAvGf60R3PTwlNX5meqf2ZFPZy3ZPzD5VQ881Lp14stuYm54x75HrXz3D8f9XaFYAkcSqdp2jIJyMHJGc/55r1jwbrL6tawzl13SDnH97+tda0R70WnojuPDEgs9XUt90sc+3vXpklmJYiVO4HnI7+9eb6Nbko5K5cc8npXpOhTC5skyTvC4OeRVryN+XVM5TVbVonAAJHcniq0MpiFdL4htCqYByWHc1zz237s4JJGOg7Un5HQmmge7IGR/8AXqlNKLhuMZB5AqneTPAxBPPSnaa4kYknk9qm4vMtwQDPI7nmrsEYXkjvRFFtIPrVhEwcg8j2zVJXGieBenf61rWnUDP61mRqBjjj1rQtcKMnt6VSVhm5b+5q4pIOD1qhanGzdx657VfjwxBzzVqxcWTDpk9PQ1IDkDBwPTHWowRzjOPenrk8dDV37HQhwJ6HJx+NLg8Z4FJgg80ZLHHYd6l3KvqH3cc0mR2PFKy5z046cUjdMjr7ii1xNjT8ucdPeo275AP1p2Tn6U3ncKHHQSYgjJbJ/OpdmR7jtSDPPHHvThktgUkl1HoLtKnOOvfNNlyvJ/WpCMcg81BOxOeMVoFirMcDAPFZty/y4NXrl1AIzzXPalfDzPLDcjqQelS5W3KSKmpT7QrjgBhyadeW6ajYFCNysveqGpnzbc8/nTPCmpfa7Uo/3kYqR9KSZfLdXPEPHHgYaHfSXNupEbsSw7D6V0fw5tM6ckxHsT6mu58d6Ol7p0wdMjGev5VyXgaMW1m8APEchGDUtO9xtacyOyCnaDnkelTQ4UEnt1pIlyM9/WpRH8hHBpo5pPTQC5xgjg0B8ZAPX9Kbzgg8+1RPlTnnOe3ShmSRpQy7Rz09q1bCXccZOMnk96xIXK4OSAa0dPkww9ztGOlNGctDqIJAYwAcH2FTnnk8nHesy2nJcAdKvg9SPTirJuPyOR2FKshOP61Du24yOnoaAxxx+lBSd9y9FKdw7/jVuGQkhieOmPSspXPAHPoO/wCtWo5NxAyeD+BrSPmaGqZAvfrSjO7BP5VXjbcevT1p6vhue5wAK0QrF0EH6VOjnbyOT61QRyQSCMdqniPAwd3FaJiLakcD0pw7eneo1YZ5IJ/lT8jJAIzjiqAVguMHqeMYzSjOcHr6Ue+ePal/iwPT/P8An2qhobg5HGP5CkKdMnHPQ9RThyvbOecc0YyDgkr0IoGyLGSMdRxzzTHTLnGPYDrT3JVs/hR3I28+h4pMlsDHlc7cGgKcAAHoRTwSCPb3prdBg/X60JXEMBIznseoFAYscAEH1/lTm46Bevf0pwGF4xjNXshoXB24ABIGeOKjyzAkn8qeWy3JwPzzSqc8gdBiosFiMAoAccd+eooIyvTBI7Glbls5+gHeg4Xqcj2oATsMgEdCBQeBnufSgLu4PIHFDgsBgHg0WCwmCc9hnkikBHPO4fSlXJxgcDjJoPCDI4AxQvMSI36kg++aY5PA7+lTEEZx1HoMVGASxx60y+g0YyD3z9cUqrwOOPQnOacVGRgDOKCcc4A+nagkQnK8dc0mOQe3pS43KBjg+h/rSEkYJHPrQwAAkHA/Oo5FHJ47CpCQAQMZyBTJWIwD0/UUbDGM23PPPvUDn5cdjnkVIwIPXqe9QOQARxg+1S9RohkcDgkHPTPamMxxgkYIxgihyG454PcUwsee5JpbDFwORnnPY1GcsTnoKk3cZzyPyNRSEhcAdOwqGN6CQqVkI6jjpU90+InUIcY61HbAuSD1FS3TMYmTHy5GcetarY1pq5z/AIg40a7AOMRsc/ga2PC6MPDdgACpFvGDkdTtxWV4hib+xLsDqImxg9eK2fCuV8OWQ4IECDjpgD/69Jb2N56IXBWTDdBzmpPM3qBg5PrUsq7mJA4HfNMiTAHIz/WrauY+ZZ00EE5PHp7Vp8qeOnp6VUs1wSTz9DVt2BPT/A1a8yQ6nocnvil3EkqTgHqe2KaTnqcc+tIwywB6kde9MVzJuYQk7HHt7Goyo544NW71QszAAEE5Gaqgc9c46EiueW5DK5G0nuakic9zntSuvQ4NRjI6Hv1oBFgN1PXPY0pPXFQqRkHOD6CpAfUcUrGg8SZyfShTkimqp5HrTsjP9PSmSxTkfT1qMrzyM/SnngHg8Uuw8np/M0WFsRFOCSPoOtMKgggjpU4XAx7/AJ010weDx6+lKw79CsUCng5+lIyBcCn8ZIyPxpSSeBTsIiwDwRyDxxUbL19qsAHIHc9ulRODwAOehx2/zigLEZOM5PT1pjg9jjj/ABpxAGRnnvTWUgYJyDSQiNh0x09DWTrjmKzmJOAFb88Vrkc856ZHvXP+LXK6XMBjJ2rnPTLAUSZfVXOatT5YRcYAOB9K6u3lIsVCsMsQo6/56VyrLgZBzituwmMv2dFPA+Yk/lisdbk1e6OkYBoWGONvauVvV23gx3bvXThT5ZPcisC+QG8QD1zxUy3MovXU6bTSfJUA8kCtRFwSByQOPesvTPkVOc9P/r1qq4BBHb0q436miRMAAMEkZ4p646ZpoOWOT7c04cZAGcelbFWAnGcDv2oLHgD9KFBAyT0p2OOvPt2q0A3J7HHP1FTIuTjGDj86YuD1PA9KkXJYe1KwrChf070oG1s4HXp61JjOAc+1Ls/ShDaExuzwRnn6VEgB4IyastGWU55HYgYpyRfKMjB74qiLEKRjBOPan+WQvTJHTjn2qdYsjpwfyp2CBx+dUhWIlh5J7HnHrSiMA5A/KnhsH2FG4jcTjHtxmq2IYgyqkZ4PHNKhCgA9qarBcZJ288Ef596R2BTI47gigQ8ScbQRgdMVXmlOQDwfY1IWBbngn1phUNg8c9+xqtBorSPsiZiOgzz0qC0YrZKSCWl5B9u1LrBVUSA9ZWA/Dqf0qxEAswThkVQBtpdS0yOGE5BAAJ5/xrZjUFQB1qou0HB4zVpZI0Aw2CaC9zxf4/fCN/F9q+q6dGGvo49rxqOZQM4wO5r4/wBQ0mfTrp4J1MUyEhoyuCp9xX6USxhonBPB56dK8s+I3wcsPFVxbS/ZklmcFi8agEA8ZJH0/SuepDW6OWrBJ3R8UNPPcOokYuQoVSTkgeldj4B8BX/jHWoLeCNhGzfvJVGQo4JJ969wh/Zt0a3dyXlBPKhmH1I/ya9Z8E+DNO8MQLDZWyRAY3ELgsfUnqazVNszhTcmb/h7SItF0e0s4FxFCgUD0x6/rWuqgcDpT/LAjA7UqjGB3z3rrWi0PQS5UMaTysHOB6inp85wBx69qSRQRtPp2qtG5iMgZhtXjpRuUnoShwwUsAAucVDJODnHUetVpLvccnjHTFQPKe3ek3oQ32JpJ92BxgHtUEs3l4Pcnue5qDzN2SDzTcEt1JHv2qSXsS+cS2CAdxxinY2KQRzjoOlRoQuCQfck0ryDBwOtUmZMkWZTgKSMdeO9K05HGaqebkFvwqMyktt6EjIHehjT0LpvBkHuOMCkkuioyTgngAHtVREJIOTg+nrSdcjABBwR60RC5ZF8xwWHIHQ+lNe6LAgjDEY5qqxOQApPvUyW7yLwOfboKHfoNDWfJPJPuetJsbJJHAPbiriWhTAAz9alWHdhSOKRoigg35zginrbsAAOfrWjFZkEgqAPp2qxHAFKjAwfSkNlCOzbIB784xzVyKzA5I6c9KuRwjOcEY9atwQDOAOfahuwm7FaKzAA2jHvirsNsFIwOD1zU6Q5IyTjpjpUxGFOKycr7Et9iEQjJA6/yp6gAY6+/SnKgXOByR16Gjbzz1z3qRMNvy496NuTyMjPcUpBwSBx6E5pATyP0oFcCQMgDI96RvmGTg9PwpThQAOSe+abkDJHXuPWgN9RFI3DnJ7UpbOcj8+1RrjJJ9eM0byMg/SnYdg3ZOAeB1zwKY0gHBzkVFI+STnAHrVeSb5gCc571oo3LSLu8cEYo3HAzye9V/PQ85AI4qWNhICVIz2I9PehqwWtuOxjBzz6U0cEAnk049c9aaOQCTyPSktRWAk45PGaDhTycCiTCjg/jUO4uQMFU/rVWLSHKBgkjAz+FKDhcZoPHAPNNLjgd6GS+4xmxjGfxqPccjnIolHODkE+hpAQFNNbCBiRk57d+lNPzd+vORQ+eCCM/WmkYIzkHHepENJAznoPQZpGHQgc8dqdj5gRyPSojgMRk59M5xTQrgAVYDBxnGfSkc7VOQcexp2/gZOKZKcKcHjjjHWqKI25wACT7U4Hkg4wO1M4Bwcj3okbGQOfapaK3HOScknOKjABOQRmgE5A/nQzdiOo/OmikuwBdwPBB96zr2QxBweDt4OOK0iM88/jWFrVwEGPmBJxzSe41oyxoa5clxznJrpHYgA44965vQmGQRwP510fGzkgDtQja92ZuoTbTjBOc9q4/WJAp9STXU6q4XjIzjn2rkdRG+7jQkHPzf4UpSWxskaOiRHaDk5/SupgyYwCBnHU1gaag2gHrXQW65UYPFSjmqO7Hjrwcg/zpTk+uDRkjGBn6UkjEE4GBnnFWYEUnBA605VIx29KaCScE8+tOQFVAPJB5IFK4yZQcAjjHbrT854Az79KYrccA/U05TtU5PLd6nzFdEZBxgn9aZtI9QakL9sZ7VE4O0kDPsaadxaiqduR29PSlAGAAcHH1qPIyRjIxnp+lSE9M8D070rDTEz/APXxUbr6kj3pwG4YPyn0pzEYx39B2plXICAmRn6HOeKa2OgAx2zT2IOcDPP8qaAMEHk+/X8KQr6lKaM9Qcfh1qAr0OCfrV9yCvIwfQnmq5UnJODTNG9Cm8YboOnPNRqScc89cjvVmSPLY7e9MaMhsY4rFoLXRCHMecHBz061ZRw3BOT6GoWjIPXjuCOtPjGCO31pEJWJyw6DrnOMUjAk4B+pNCDOR39DSnGN1NO2g2rmbdIVzxisW7xuxkA4PXrW9ejI3DIAycDkn2rC1BQpJ9eOnNYtWMZmUmIrggkj3FdBZSAKBnmuaZ/3pOOhyTnnAra06cHHOQQMVKfQmm0a8w8xRgcfWuT8URjyCuOByMeuP0rqPMLKRnNc94ljJtpAU3YGeBnv70p7HLi1zRdji5C4bBIwOcDgY/Go5ORkDcewJwBzz/n2odWdQEfj1bnH5UybglSRkjnBOM/5NcZ8LO/Mw4LBFyo4ye/6nmkaIxrktjBzg8Ad8/y/OldiE+Q49TnnrTRJuJJwQOMEdazbMjsd2GiGMAfez6f/AK6l4YAg85yTtzxTJdrOTj5SByDgZ+lKpCRhVHABAGMAen0qdzW/ccpBUZb1HB7jqOtIScENgHODgcHNOjQKMj7pOcD/APVzS7wWAJy5IbnsOlNAN2HPBYjABBPH508qCq9x6e3rmm7eoxgkHgMORTlUoOp2jj5ic07A9yMKY5A6g5GB7Y9/1oAzuJyNxzyAOacYgGLZ4A7H3z+VAyST3POKl6ghFIyV2hs/eO3j8aR03rnBAHUgZGKcxxuJxyPujpTm3hjkAKecjIzSsJ6kUeeQSMY44pxQP0wo4IHY+v50zkE5JPGc+lOVwSCzjgcqD9cZPbpVggkQqQ4PPXOTzTZXLAup6dOeKeWAYA4yeACaoam/l2rlGAGcY7H/ADzUNgc34l1SRI/LK7XBIOGPGK4G4uDK5Y8g9DjPFa2vX8k85QkcfLjNYTxluBnA9OpPfArJs0juU9dvTY6TPNt24HUn2zXzTql7LquszTEyYLHaCenPofYCveviVcNZ+H5i/wAoVTkdhng/nXiWhWkd7Hf3El0ls1qhkDSdH64HueP1q4ntUVaKsYsYKOQARuPJH+etfRfwfuZV0e3eQEoR8u4c+hrwDT2EzrhcOxye5Htivpj4UaO8ui2zDdxycg8g/wAsV1RTe56FK9z1rQ4DcnKrjK4APc11uiB7GbymUg5wcdO9Z3h2zSBgCMhRk49ea6LSbYX087kExg8nP6Ct4xsd6veyI/ECrLauw42jjBrPisA1mAADgd+oq/qsbFHKEbARkYzwDUcUqNDKcBUVce3tScUVJaHnviGPy5Rgck1BpxCuAB3Faeu24muCQ3I4x6k1QtYPJmAJwSOOOtYlrY6K3chQCARU6gdBkcd+tV7YAIPcdzmrq4OMCtLglZioDuIHSrlsdrDniq0Qyxx1PUA1YiXjPGAPz9qLXKbNe3bcR7dq0YyOD1ArFt5MEgHgfgK0baQk8Ee9VytCT6GinIxUg4+oqNWCnaQM8HpTwTwD+FWtDdMdnGTngfypVTv2+tIBjg9P9o07jjGMVRYue2OKif2B9+Kk55/So2GTk9vamvMTEXlcDrS4HGKBycYOaODyB+NSxoXnPBpQSOg5NJyByOfSlDf5NIofkgDjPrVWZhySeKnLbVwOvrWbfzrGrsTgDvVDMvVrzYpVOXPYVzb2c87kkgDOTzzWy4DSFz8xbGe2B7Ui4ySOBSauaJ2M9bMyxBGAJx0J61ROn/2RqCODhJeCMcAiug4RgeD3pdZs/OtYplH3W5NJRsLmdzN1dBc2Dg4wRnn/AArzzQFFtrV3CQMABuR65/wr08wie3HQkDjjkV5vc2rWfiiWXosiAY9waiW44u6aOogG859aupBuAAJz71Tsx0INbMMQfBPH4VSOOd0zPkgHXFV5IjuJFbU1qCCcDI6f1qtJbenBxVGal3M5Mg8/kavWznqBjn8Kia3IYE8d+Kkjj+blj7Ugm0bFlKFbGQSa1YmwBznnjArnYnK4wcH2rYtZdwznkDjJq0zIvn5sHPHP4UhI2kUituXr70N6g8/yFDRS2EyAAQefU8VPbvtJBBB6VVIJbGce9SJxgryRxkd6FoGtzVhcgEHrUrMfXiqUL7QM5zVhTjBzzitEzRMtByBggED1qxFJkbhwPfvVDzcNgj8exqeOT1P51akJmjHgADAwe/pUqHqSDz0xyKqRNuAGQOOoFWEY4IOFx071ogROMnIA+nGKABnkZ/TNNByDk9uB3pSSV54OfTitCkOBxnByM0qkd+ajPJIGCT1INKHCkcYz0oKEMYEm5snjjnimMCSOmB6HnNObByCT07GkzjAHNKxNhw7kn8+1IDlsZ6frSZJwTTlGRgYz1qlsFhyj5SWHvg0xzuYHvnqOKXOeh5HJFAA6DBx3NNi6jtpwSM/QUwjCkEkccYqQnHOeajJyOmfrSRW4cDAwew6dKOxPoeT3FJkk8k/40oOc+gPrUvcgQdAQMnOeeBTj90kHPHam7QARngnoKF9fc8mqGBUnAxyO1ABzg9KEQYzj8BSkkkDPPv6UgGDAyfQ03Pcn25pxG7g8A+nalJAx6U7FdCMgNkk5OcYFBIIBPzD270MSAADkA9Mc0pGc4GBSFYQkbeQfxpncjIz1xT8Y/Co/4ycHPTJoKHk9SB9e+KhYnJJOfwqRm4AHBPocioJCSMg4OaBXGMCADnqKqNIehH44/Op2cEEZyQOKrsCw460mFhhI257DoKYepUkHn0px4zk4IqLnCkjHGWBOcGpGPBzx0ApkvAyAB/Sl27jgjA+lOUHnJJHpQkDdyS2ByRwP0qz5DSIwBGFwelVEbbIAOh6//WrQBbZ8vpzj61tFGtN62MDXLUnTp8DI2Hp9Kt+EFJ8M6cgBP+ipkgf7Iq5ewK9pKGOBtOc1W8GFx4ctlY7GSIhgOmQxAFDVmdEnpYmuA6AgH8O1QI7ggDAOcnjFaM6gAliMkcVTjkQk55NNLuZrY07E/uznJJ5OR0qwWxx1x3POKq21wOVAx6HFWyfQcUGbA7uxx9aYzbRycY9KcDlup9OlNk/D8aokr3yqyo4BHbnvVJgeB078f5+taMiubQkAHb90E1msSw74PpWEhNDWAyADyOKay5B6U9uCOecfSm4OT0x2+lRuSNYbcYOR1/KjnJGCB6mnhevAppTJyTkjnAplXsTL8pwDz608EEkAYP6k1Ag554PX6VOB0PpRa4/UXIUgZ/OjbubOeOlOIyBmggrge/f0qtkRfUaRnHHOMU1gSoI6gY461MMZ4P1xUWApBJ6nnmna42VioHHYetNPGDmpnGO2T6moZMnkHmpQLVAQeecE+1Nchs4OBn8aXAHTt0z2ppbOCBikykROvcDnvUb+vb0zmpXx1J6+lROP+BYOOe1QmDGHnnNcv4wfbaRIOrTKDn65/pXTk4GCOvGfWuR8YMfKtief34OD9KUnoVHcy5AOQSeKv6POQ2MY4xiqcmGGQKfpL7s4HIYjj2//AFVmn0HLWJ2ccitEDnnFYjRvLeDBwu7Jq5HMvkZzziq9q7NNuI6n8qGc8dzo7FfkIIGBWiqj5hj5wcMDWdasUUZ9O1aKZK8nk+1aRNSdABwOlKny9uP6UgHQ8VIB05zWy2Guw7bv6jj3pzDg5Ofw600ew4NSKucDoRjr0FSNoWOPkgjGetSrHgdfc1FEMsc8e1WVU5Axwe4/WrsAmMgAnBHepAu/kcClWMHHXmnheDnt3NFhMBHhWPJI7CnAfMRjgd6ceTkYx2xTgc5z69KBAF246kZ70pA5xnFJwM8dT6UhYswwTkVaQrEbkjBIJHpjpSMRtHIxTnwzAAY4xx0qMHY2Scgcc+tWQwPPAOD6UGPggnBGD9aUqMgA53HAyetKx/eDnjGPrQQyPAwcnn/PNNZwGyOg/P3FKx65PPr0qu4Knkn3PagWrKFzOJtZiRs7IULsfQnI/oaSzui/OOcc89T6VEJD/ps55DNtVvYVXjuArAhcZ4wKhLqC0ZsI7Pgjkk9OmKvWVjvIdySR0yaoWxUkEgEnt1rchOF4xn3rTobIdKishQgENwQO4pjoYlBQDOcH2HenEAk85HvUN1KdhAPI45qbFWKF9brdYKna6nII45q3YxlFAIAOe9Rwrlhn9atoCAMEDnnAp76GjiWsAqAT06DNIAM4zn2pitgHk8mnxFHZlJOQO3QUrWDoKw8vYSchv0xWNfXodjGg4U5Ldqu6hcFYwADjv61kSKDyDzQl1MnJIJHJx7dhUeSQMHHakLY4IPA4p0anYP0qbmLYnllTnIwKckR2Ak5HGM8YpwDMxDAn9MVKAe+Pr6VSHciaMsoxkDpx2pwQLj9cipslVyQM+3U02MhWKnO0cnPakK5VltyxKoME8kmnx2RkxuGCPTg1cC5wR07e9WYFGMY5FJ6alJXKbWhCjAwfcU0WTMQSec89q0thbGeuaeIwFOaEx2KC2agNgYJFWIbfCYxlvTpmpwneraRAAEjmhysUrFIW3UMRxxxUscA6Acg9xVkxfNgDvQE5IB571NyloRiJV6AdMfhQsGQBnB681Oq7j6471NFERgkYHpUt2G2NhiCgAgY7YqyIwACOv8qVVwM08DaMD+VZN3MXuIrAcZyD37ClJIxj/wDXR05FKQDzjn1oQAMMpJpFAPXI/pTvvf40nBQY4NMY0k8YPNBOVHOcdTSHAYccdzRyCcEn60mKwjY6k8VC7ev6VK5BGCOR0NV2XJP9KaLSImfBIPp3qNrjYMHmpHhLDk5HrUDxFuc5xWysytxplOCScfXjNR45AHAP41KLQ9z/AEpxtHxgHH4dKq6RS0K0sZwSOCT1ApYmljPXr+tWVtnVcH5uecCiSHsOCeM00+haa2EimLZHIIHeng4PXnuKbHAUYZOT+tSNliuMEmpur6E6C53HAPTrSntgYNKoGeCCPUUMuAADz/OldEsaVKZJOfqc1G3HPcHsKe5K8ZyKhLFj0IoM7EZUtjAwc9/WmhicgHJFPIIG7JyTyM8U059aRKuJnK4A/GmM33cEke/SlLgKeOaaF4ye3YU9DRLQN2OBwM/nUbEjOSCfXGM0rdOP1pobnntSehNhdwOMDg96jYjJGRweTTi4UnIyOue1RuwOR2HWnFgBOc+hpoPOD1pNxPA7n8qRumfxpspMd0HPTpRuAPTkeppitycjmlzyASOam5Vwkccktt5wB3zXNeIiI2jQEkEgnI710Dk7Tniua18iWVAGI28+xoZS31NfROFBxzx0reZztyT0FYOjZ2Kcgn1rWmnwmCMCmtjW1jH1WQfNzj1zya5y1j+1XjyElucZPpWrrdxsjYnpis7Q1LAZHJOc1E9Td6I6KwhC43DIzitWMELgDp2z0qjap8vPHtV9R8vJzn0pRONu4oOwAY49uMUjN6Dj3pxU4GQOO/eoHO3OeR602Ziu2enY1KjAKSCcHselQqBgnqRUqgd856YHAppdwJF4UADr1ApQQcEMCe/1pvAUYPHHNB455yaTXYQ4uQeoGTTSeQSOe+aRiMg46U3cehHfvQlYdhuQrcZwT6U5WJzkYx+ppG5wcjikGMew70rjuh4IwQe9NzgjJGQenekVipwT1PenYyuMdM1NzNjGOe+D+tMKnJJ6jgEdaecLgE98c0hYdAen86tagiN4yeQO3OahClVIwc1ZJ+XB+9jrTFRlUAEMPfrVGpUZCcNjgdyKRkyQemOKtPHg8Y/DniopAMDGce9LQNUQbNxGMGmuhDdOnWrJUBQOx9qaBu4BBJ7nkD6VDXYL6lcdxkj6CnKScggcdzxinhAoPHQ9qVsKRgHB6cdKhoHIz7oYzt6nvWHeFQHJIJB5HQZrfv8Ajg965y/+WN8ZPOcDrWUn0MpvQyJFAdsEAZySav6bNhyoHOR1/pWdIC3Q4PPXml065EdwQe3WoirM54qz0OrRjgEjkDHNY/iTBs3GMgry3StK2kV8EHPrkdBVDxEg+zsMBsKfbmia0M6zvFo4FwxgbGFc9CRj9agkHmEkDkHAOecdqdcP8wQ8kgMNucgc/wD1qahypAJH0/rXn35dz4eppJoZtZX5+8RnbwRj6UiKYQVIDEknp3xQ2dgPUg5yeM9/8+1MdyqjAyBznuP8aT1MG7HdvtdSSTx0JOOPp+VLgiRgynjHbIHp0ppDoAQmWA5B/lSCQLnHIJ+YKOh7HisjUeoO4oh2sASNw4/OlADKD1yOmeR9fShFyrElQAfXjtT45F3ZkUkKSee59+/XNO4hmCQcgfiOQPoDUg/doRjjgdM1GylXKsoaN+cZBwcf5/WnuoCgkEnPDE8H8KtO42MIJbgFWHOT+fanOOpBIA9TRk7OSMnpxyfwNNA3LgHB9+KQkxpBeMjGVPAZDnH19KTe7uUCEAcFuOevQU6LKxkj7o+UY+pxTRjgHpkjIHIqr9AAnIJUbgOoXOP64pGKJzggDk4wQR/WnCMAgDkZ4B7Um0MSBwR2Jpha4OwDDIDKR3H9c1zHiLUYooWJ2gcjpnn/APXW9cTKiEE8gcY/z061wviy8L5QE4OBgHJwP5Vk0mD0OSur37VdSE4K54CjP5+tRbi7jLDA5OO1PYAnAxgnA9aasBBcjPI7nk1NjehFzmkcz4+09tR8K35jTfMFygPUkZr5yaErmMqGcMeMdG56fnX2LpOmx3bvFMFlTng+/wDKs62/Z50CfVXuWaVhIdxjOCAe/PbtWijY+ljR00PnTwH4IvfEWtwWgGPmDMQCPl6k+w619XeANMOjF7YjESsdpJxxXW+HvhjonhO3MunWgjmcYeQ8sR6E+nXj3rKvENtqLMBwOABxXRG60Z204JLQ7XTAXjbacc4Hqfxrr9JhMFiVPToc9TzXK+HA0lvGTgDA4PJFdigxGuDxiulM3ppt3MvUIFERQA9T0Ga5q8byg5GQOmSeK62+UspB47dK5++hxEykcnv2qZbDlozl5QGkZmOctnOPyFMurM7YDjknqB0rQ+zqblFC5IyepH51pCyRljB+Y5JJ9KwKRk28bKAOTV1RgD0q0LEbVCDLA4YjuKkmtCFIAyR3qlG4rlaAjdkdO9XRySMEYH5+1Qw2hGCc4Izg8c1bjRlXBGevTpWiVgsNXKg88+vWrUDnIBPcAcVCqHcc9B6VLG+1uuOwqgS7mzA5PLdOwJqyrgdePSqEJyASf/rVc6L3x3zULubRZKCDkehxz3p3OADTIyGFO3YwB0FXctigYwSaQKDnrRjOM9BSg9ex7VS1EMYbeMfL60J3BHB9aV3O0jHH1pQenqfSlfUY1lBwMfnSk4BA60hHzEHtQxwcDr6VfKVcZM6qh3HHFc9dk3U2wDKrz16mr2pzMUKgFnPAVepNS2+mSWsYSSIxlufmHJpxVzaKujHe2duAvIHTNVXikgkIZSQfSuzttMwcuu09ORg1FqOmIEJKgY9qqxqrJWOGu7secigc+neuotoEuNKKOOCvAI6VgXlkgv0CjnOa66ytj9jzgYAqeVkT2VjkLYGCWSCQ7nT17jsa47XbQLevICd/DKR2rvNStSbsOg55Fc5rdqGuCpHzlSTmsp6K4orUraTJvCkDtXRW7Z4zXG6JMUZ0LfMrEEZzXV2TDGSRnrUwdzkqaPU0dpPHGfWoZYSW68elWY13AjsOeOKdGu5uAAPUDrWhztlA26sQWGMc1H9mC8AcDjA9K1HtgQcgZB4Hao/LAJJAx71L1ApCMh+OR+VW7fAOWByOeDijy92CBgdxSFGGRjBNUhM0IpSwyAMdu1TdOSeB61Vt8hcZAPtU4PAHH1I71TFsOIBGMYHvSjg9cUZycH9OM0BSCBgYNSPmLAPYip1cjII79vSqqnggcE9weamVwq8nJ7VaY13LOc8E1LEwyfQetVkOVOSPp6U9cr1xjrmrRotS+jncCWzjnirispwMZGfWsxZNrDIHNX4XD4Axjvj1rVPuBaV8jgHPvTsMDnPfn0qOLG0k8E0oYY57Ht1xWiAmDbjz9aRgFXIycHsOKYrDAwMknNOAJDADgepqrFINvykA8Z4zTAx5J4IP50B+gOSQPzpTgEAdTUvyE3bYAwORk7vapNmFA7+1NUHtx25FBOeQRjsQOKIuwr3HAHb15xjOKQRg5A69PejHUjr+tGcAk9Ku4B+J/wAaMYHHU+tKCBnsB0zxSbxgEYwf0pDF4weuQemKaeG6gjPLAYpD0BA5zgegH0pCCARS6gBYMTgcn9aUseRjgDHXrSYzz2p1A7BwgwO3YdqRyRhgOB+Q4pTkgZ4BH4CmKM85wM9/WmKwvOSB6547GmdhkZwfrTxjnAprHuSfTFMq1hrnaOmSe3c0IPnJPQ+vankg5Pt6UhwcZHPtU2JGNyvHQfjzUeSQQevtT3J2qAuM8nPamNyCDwelMLCBeSP0qGQBRjn8TUx6EkZPr61A/Xg5P86gdiJ24APQdjVd2A4PripZD+dV35OB68ilcroNGMgZ46n601iM4HXrR7Hj603k5OMCmA9CDwe3c1IiZBz1PXFRoOQCOKsIpCjkEYqkQQsT90D8c1ftCGRSxO8elUZBgEH5sdatWIDSkt7fWrizSm7MsXUe6FgAScGqPhKMx6YIyOUZxz3+Y4/Q1tSICDx26DrWV4ZIRboEnAuHUE/X/wCvTludbkrWNC4gDqAR09qz3tghJ7fSteTAVsDk+/eqF3ggkHkdMU2ZMjtctL0GBWizAEAcj6YqhYHEhJAJ96tFtz4LZ9PShIV0x6HJ4G7nA9qkEeSOOAaSIBQADwOD7VJk4xmmL0GSRMLaQkjZ0AxzWKSMY75Bx6VuSBWiJZjvHCqO+axpQEOBkDJ61lLXczY043AmmEgngceoNI78Ed/U1GMAnA4yOnas0iLkyqGyM5+opxwGPPP0pEAAwDxTgAAeKZQgXbkgcnHfFSqQen86jjJyR74qQADHb+dVsIU5OQDzTg3GMYwcUzIX3PegE5GDzngUAx6859B29KZgjOBx70LweKUuWBBIwO2KV+w+mpCQMYxnknmonHOV5GegNTFRuJIOAM/5/WoZVJOB3OKkER44yByP5Uh4HXmnN0JPr2prkqSScjNJlEDZyATz2FMYAggjP0px5bJ6/TFMY4UgDk88UmrCWoxskHnj9a5HxbhfsxPI84Ae3H/6q63Ixkd65Hxn8sNuSOPPHPbvWbLW6RlXDAAHPPWpNLJC4z3yTVaUnzAjNkgdTViwPy8DA9OlZo0smtTaMpMYweKt2+CwI7Y6cmsyBiMgnjOPpWhZsQwBPT9K0tc5WrM6S0j2ovOR1+taUC9TxgdazbYMET3FaluQuAAOfSrWhsrWuTbc45470uc9gKEGMgdDThjjP6itUGw5Qd59PU1NnCk4AHvUSnoMYxU2TnAGQBzRsAqAEHoAPapkOFHXJ5xio0HPAqdUCjIOQaNyrXQoHAweOo/OpFAb/dGaYDhgMU5RtzzkduOlNE2uKD19O3pmnfMSAOh/SmDO3rjJ5p8Z6ZB/GqRXKPIAPHakfoABz1p3HJ5P065pxTIAP61VybWIfL3YJOT6dqNmCcjPY471MqNgcfN70jx84Hc9OtJMloi8ve5JwAcHBFQyDYQMnjj8atlAo4wRjoOlVLhjgnvnjBqkZSViInKnB9hxVe7k8uJnPGAefSnGQKwyT9DmqWrShrORAQWYbevc8UE3K1soWwijOCJAWBA44/8A11VntfLxtGQBxmr8kQBUK2UCjkDGOOaiyNpBGD+tCKtcfp04ZiHyu1hwOMV0do28KAcEjv2rnIQAQ+OeM1u6cd456j09KpdiloXiM5AJ4NUpfmPPOD2q/OdiEg4+tUUbc/I5/nSRSux8EeMnH0BqwAcNk8nGB6U0D7u0lh3A5zVjZwTjgUMtMj5ERwATjjPeoGYxoS+Azf3eM1I5EhUhjhTyBULnL98k45polspXrbRuz14OKqKRtJJyDzVzUV/ck5wDx9apQELAuB83rjANS+xzsa+AcjpjtUq5LAgcDtnqajkBJHTk5+lSIOQCBj065rK2pLJhnpn/APXSgHGT7cE9qMdhjp29aeybkwQPf0FadBpEZx+A4604R4fI6Y6GpUtyeCeD69ateUEIBP0z0oT7jSbK0UZLK55K9B2FWgoCg57459alWMDjHPtxTgVbJA5BwaUjdK2w0AkAngDikXIPYjpUikYxnj9KjICsfr1pIEmPhyxBGeRWg0ewDqCap2w3sCOgrRmXcAQcEfyrFvUT0ZXZDyeenTtTADwQenep5B+6bseaht8HAxwR34qr2VylsSwxbRnGSeuOKtKoI/nQiDseacPwzjnHSsW7kvUBjpj86ccBSAOKAOelKSMYxzUkMTPGD+dIeD7ilyT/APWo69c00MBwMZxQ2enehclQT19BzSgjJJH507gRkE5JPFNPcYP1qbYGBwaZs7H9KIvW5RHjAwTzTQgIz29xU2zik2jtwaq4yEQYxkYA6U0RgdR+VT7Nucc44phIGATgfzpqXYlEZ27gBgn0pSecZ5zTnPz570xl3N701ruUkI7+gwPam53YBIB6UpQDHcdOaMAc981pZFJaClR0xxTTlSSRnPT2pwB2gg0xywBxjJ/SpWrBiB84JH4Hik3jnI5/Sg9cAcUxiNpHeqsibjXY7Mj1xz3qF3x1JHH5U5iW4J6fhUBb5gMde5HFCESdVwSCCeM0w9Rjv70rcDg4JHTFJvABJ7UCWg1jng0wHAB7e1Kzg4GR69etMOep4HtVIq405C4zknqTUfOMZzn1p7gcZ/WoSRyOcUgHMcL15x3FMyeATnI6dKHKl8AYOPSmuTjINJIkCe4zTcnBHf3pWfdjj6UxlOcEHPahMFqJkHALcjtjrTiQQSe1MVTuJPTtTzjucEVLfYtDc44J57VyviBwt4gB6YzXTykA4xye3rXKa/j7YBgcYwPWl5m0Emzf0M7ogDkcdRWhMRsAJ4rN0JgsQx6VYvZQMnGOOvr+FaRatdGyWtjmvE8xk2QocMzY49KuaTCF2A8cf54rn7iU3uu7QfljG0j1Jwc/59a6zTrcqoGBjHpzWbd2OdkrI2LePJ6ce/SpwOCBx6EGmQjYox+XtUgJGeABz0Oao42JM+Meg7+lQk5yAcgnPFPkYDORgU2FC3OOKnqJCRjlhjA9RVlBhQcdT0piqRnsD2qQD5cE4IPOKsGwVuTnihjk5GMH3pScDPpx9aQ56E8/SpchjSOgI5B4prjPTkgdR0p/JGDz6UxmwwHr/Oi+gnqNfAwM5IpM9CaXOCCeoNNLEkjPXke9SQGMMRkkA9BTmBxgHFM5HBwAOgWm5JHT8CKpIslZtqjOCc9BwKQqSSeAfzqMnk9fqKdwx60bE3HckZIOccgU1wNpGePpSliARjkdqZggkZ4x0pbjQgUkkAe/Xg0hXOQTj696duKsTjjFNYAAcdD35pXKGYCkgZI6cUZGRj86MEc5pHJDDgfhQ2rAkRM23JOTR/CCeTTi2MnsKjkOEJHes2yXqUdSYMpA7Vzd6TnBBIIOe1bd1IdxB6Vh3WGY8e3/AOusL63Mp7Gd8vIB4bocdaoTOba4ik6AnB9K0Xb58ck+oHX86zNXU/ZGOe+cEYxip5tSIJX1Oq025WRVYAH0bPNGvgyWpzjoSoxyeKxPDF8biFQBg/d+vbNbWsrvszkgDG0Bume1VLYjEQ5YtHnBw5fLZxlWx1X/ACMUig7EywZtvJFEgHmscFcMc56gen50jAs5c9SOeevavOknc+Eq/EyLdtYDIwc8d++P8+1JKpRlIXJXHGcGpMFhhFwwOcYxTShZsDIyQBj1qTA7QxruJySpwuOMcZz9acYyXACBMjucAD0oysIKYJC9R1yP85pyurDnO0cEkAn/AAqWaD8HIBPQ46dsd6VAN5HGcA46/SmoFxgcDOFPJzSxkHcCdrEcAHP+e9NIFoNJLcHIIPPrn2Jp4jEbtsO4Y6k/yFMIEmQQ2Tx9KkG1uXBHfHemUN5dwBkEfn3pMfKCDkn8/wA6HdUkBXOCeg5H40pPlnBHI9BSFYFGACSAf7pGajcgMCeQPUZ/P/PendcEJjJwcnntQVPmEYGFHIHOKYMUAnDMcnnJHf8APtTGOOCcehPQUFyuQFBHB9KY6lRuYAgdAO/+f60Ainq0hSM5GB2AzXmWu3Cy3bnAJHHof8+9dv4hvMI+WwehWvOLpALhyWLgt/EcjNQwIW3Y3YAOeh7j61q6dYmWJjtOOuSMg+nPaqUUQkY7jgn06V02mRi3s2PO9hgZpwV2epgoXncztDV7e5YONw3dR29K7rQSGuGyARxnPFcWVME4J4BbPHGa39CuGt74RSDDEhuOa6VofRJaWR3MrCWJdpAwTXK67p5RGcADvn3rrLWLehz069ep61h+KWItQoAPbPTPNaWvqOD1NTwcTJaRsQOQMj8K7AAbcngYFch4TTZCg4UYHXpXWjGw5JJHrWqR1w8itcDPGTx2rHvsYY55A5zWrO4ORjp+FZN6CykkceopPUmRznmeXfqS3GO9b1oonYEDINc/dApcAjPPWt7SJDgAdTWcVdiubEdkr7SR90082W7dk8YwAexq9GwKAAYP50jQhlA7jvWvKapGeLIhEJQAk4bHJo+yFZcY+UjIJrYiiOOuaSUEMSVGRxk0crLikYv2Xr049OKgazOQcEYOea3I4wS5PBbgClNifKORlvQd6fSxXKjOhjKYGDnFXUPyAdMdcCpDagFCR26CpBAVJBB9c0JAopEcS5G8H6elPHBIJyR6jg0+NQqke9CKDnJ596biJpgqE4yePalYY7cU7GG4Of6U/AIBJ5pRRViAjOMjjNKeGA9fapDGcjJwfrT2iX1OfStuW4ivjGcHjNV53AXIOMdc1baM5BBGB2NY+p3iq2wHljjgUmNK5Ba5uboy5+VOhHc1twNLJICDyp7jnNYttONojRcc9SOprotNgKAO/PtjitoxSVzpi+VGrBdvAwcHMhHJ71ka47NA5wcnk881o79uSSPesrVZ/NjIBGB6VEk7XRF9djlIY998u7r613AhSDSwVYNkdO44ri1Xy70SY+78uD0rroEMtmNvTGcGlFmr1sYHlkMzsRyc8DpXF3khutTmkY5UAKBivQrmRUt5BtGAp5PauAtkFw7v2LE571hUS6g1uc5dKbHUsgYEntxxXQadL5gUg1neJbUtbo6D51PFN0a66Dpiso6aHLVj7tzsYXyMn8xVyEAjAOSMd+azbWUY9T3weK1LbJOMc9c+ta9Dz+pIY96jPJzzUZh3Mee3POKsquSQRjHT3oxj+9n0I6U0h3sQPCM5GfU7R/Sq7x45bdnBGO1XduMcZ96hmRjnAyOgxyaFqJsZFheOc/mamTHU9aakfzYAyP6f5xU20YGcf41VhXGOC2cde3tSLH1cE9TwT1qRUC8gZ+gpXjOMnp3GKdgS7jQAcjAI796mjAwDj696YBjAAzSq5Uk9B39KFuWmWFwUAA4qVRzyTk+tVo5BuAGD9O3SrCH5Rnr78c1RomnsTMeASRgetWoWG0gcnNU0PYdM9KmjbawOM56+ooTdyjSikLZ3HH6cVKpyCQf8KgjYHAHH1qdACQCc49egroiSORhuOSWPr7+1PBJHOcfrTVUZwBjnmgEjoeCelatljV4JBzwaeeeQD61C77HABxk9TUvXGeh6ipKdrClxjHQ8U5QAoJGCBxiogAv48fjTs9SehosTYcMHB4NODAcA0zBwAVGPQ8075ecdfSmFgLZyMc9eBim5PTH0pxxxnqaaT8rMQSc/hQAIdzEHoKQY3fryKQg8nPBHTpQFKlcdP5UDt2AEjI7U5W65HGcA00KQpwPujoKUHn19O2aQ/UVuwzn60ZORk9PTtSZIznqPTmgMe/Si4rhxk4HXggdKaX6Y7/hinZ4AI4OOPSmyd/p+dUhjiec5wKaTzjAz3x0pMkg5Xj1NBIAxn/GjYBkj/NgngHvUYBJPXIPQGpXQbc5PTsRzUROMnP5Uh2EJwM5/CopCQpGen61LkHPt1/pUD5xnPGcDnmixNtSu4PJbAHWoHGSc4B7cc1ZdMHPOKqyjGTkZ/nWWpdhoGOAaMHp+NNGd+CcntTuvAODSJ2JIlycHkjpU4AXoeKjiBH51YC55xz7DtWiEyAr1AHJPOKW2fbKQegPHapXXg849eKjbBbAH1AqkOO5rmTcgJwCRj64FZWgB1e9QdftD4/HB/rViF2xjtjP41X0GFhqV+inlpg/4FQCP0q7anQabgtjAAwMYxVK8dUYgnk/jWm+NgbIIP61x3jPVE0S3a7nO22gVpXPsBn/GibstTGpLlRYvPFmleGR5uo3UdrHhj+8IGcCuFP7Q3hN9YkC6gW/h+ZSFHPY9D9a+R/iZ8UNT8aavLcTStHEWJjhz9xeynHcVxMd/KwJBbOfmJ7kn/GuZ1XfQ4vatO6P070HxFZeIbGO7sZ454HGQyHOa1g3zZIx/I18K/s8fFa58L+KrayupWOnXbCORS2Qh6BvryK+5beQuB19ODW8Jc6OqnPm1J1IXdxuG3HIrKuBkvgdD3rVjZlbKg5HrxWZdxlJCfUcgnvVOJpIqTIFzuHfP1quoBJJOBzzU8xO3saqemc8cYrJmehbXk8E08twRg/WoY+wB5qwFGATye+KXUdwjyMArn3qUdADx79qjXG4DPA6A+lSYJJHGF6ZqhtiMMNnP50i459uaUgMRkdSBmmk+3NQ1rYQpIVh/ntTT2GKGOFJA5B6GkDHGR09fSnayuV0Gtk56dKhc/KM8471MccZH5VCeWJAzk9aFuGxGX2ZyOnpTXBIORxmnY25xx357GmHIBBAz6+p70n5Bcjdu2PxqMtxt6EjBPpTnJVzxnp/WoGI3EZwQeB61IXEPy5B4A71yfjM4toCTkCdTx1zzz9ORXTy5DAE4/wA8YrlvGx2afjsJY+c/7QB/rWUrpCi/eRg7t7lgeg+6O1XbZgAAB0qnYRl7aQg881PYueoHXrWRuasJ+bOeKu2/MgBPBPc4xWfBy3J6dq0oB8wOM5PatIsydmdTayBkQDoBnNaULgLx+tY1k+I8Ec4z9a0IJBgYJznoeatDWxcSTYcH9KlBLAHPTqKqiTvirERCr3wD2q00tx77E4ABAHFShSW459PaoosZxycjv0qVc847VruhonUetSA4PPA9u9RxgDj+dSgZwcfSjYscQApyTnJyPWlwABg5NKcbRkck0u3v6VXQIqwmB3Ht9akQdwefXFNOCRkYx3PelQ7QckZPAqSiXHGepp6juODjqabGc4APTg1Jn1ApkPUT9PrQ38qUc8Z4BxTCfnI6HpyKSRLWhGw2jB9OtVpoyvPU+9W9ozjP5dqhkXLHPTpWiZg1qY9wCsgyfl4FUb6VGkgQDgtkkewz/QVr3MZcE9wexrEyW1FgQAsa7j+PH9KGZsWK4R2cB+ATgjvUgTL9/pWYD5UzDovXOK0rZ9y/Mcj6dKBx8yzDGMAAjB4/HtW1Z/KoJIzjOR3rIjU5PIwPzzWnbvlQO3HTvVJWNFqS30pERxknHQVDaEuc5yaZPIZJAAOB1NTQRFckHk+3Sq6Gi0LkYO44AIxU7fLESB9Se3uahiBTgdecA0tx2IJJIIYKcgGs+pL1IZiDk45JzxxTAo6kgn34xSsO2BnPTtUgjEa5PJ71q9EZMztS+5jPHXI6VQtG3xgKcqvHtV29dcOR1I/z+NUdN+ZCMc/3sVm1qLoSyJuHB7flTk5A6YGc9jmphCOpPGeOaGj+U45I7UhWJo48jPc/lUiqeQwxg9RSQDamQSc9yc5qVSd2MED+lBokPiU4GfTmpOScEc+3SkUYAORn09BTwBgknocVFzRDkUsCOhHY08DBA7Ug55xzS8ZyBge9ItDHjwCMY6nntTGU8Afian+vcY5qMqS3J49KaYySxA3gD05IrSb5iBn9Kp2oG7A6Crp+YgDgVlLczauyGcbIiSR/Ko4QoA47YxU8+NpyfyqOLC4GPzoWw7WRZAzjP407kAjNC84px5zWVzMMFs7evp0pcfOCRzikUHA9P1pQvP0pAGOORnHekxjAzTiO4NIDycDmgAHH1oxkDnkUozkHoKTk9eD7Uh2FHTAFBGMmhfuijtz+dFh2G9qYwGeuPcU85GTTc5HOM0LQQ0nafb6ZphwcnAz24pzH24pM9RnirQ7ERzkk9exxTVbJHr1p59jkDvTduRWiLQZ68c0hUFeO/pSEEdOB6UuB3HJGasd7DORlRnNN4HXpT3AOCe/rTScZA6/Si5m2MDAZI5Pv1NMZgzcjH9aVsfMcdATx3pjcAZIz9eaBWIyQvGMc9qYoOc+nAGOlObLLjjIP6Uw5XOO3Oaqw9xZMKOaj271KkZXOQelDk4BwT+PNRsXVflOfagWwvCsRgH8KZkkkkH8KUsVwSRjPpjNNfggA4yM032HcYcEgAY96jAyxJH+NPONoI5+nY1GykkkN+VSJjWy2cHGT19qXAIABGKbtxkdR6UKQvBGMdPamhCZIyCOccZ4pjPyATinFjycg49etR5BYEA8etSxrQfkcZ6frTFYFsenrSE4B549+1IpOQRnJqWitxJVCjIP41xmuHGoEknrjHeuvuJtoIPH+NcNqknmakTjBB6Vm2b09zqdHl2wjPYVJqtwIrN3J4UEnPpVPS32wgCs/xhei30ho1PzyEKB04PWtFsdMVdlDw2huZHncDc7FsjofSu1slwwzXM+G7cpapGBjAA+tddbJgHKH1z60Ixq2ZbU5yfSnNgryf/rVHkbs+npzinZBAJBA78U7O5ysRjyMDn86F4JIPPpTN249yQeop8agkknj2poCXdlST+A7mnqcEHPQ9xmhflxjnNI2Gzz1oZNhzAYII/WoxIOAAc98ZxTsBuB06U0DapAPFHKiuggOSQMnJ60jAc4wcenFLtBVgT6jiosFWAPAxjOOKkB3A5/nTdpJYEgDPpS4GSQQR+tISRzge9IBARu4FN9geQec96CAQCDnJxxRznrjHNUgFJxjHB6HFA2oB69zRkbcmmMcMSO3XNN2YmrDiwBIY5HU44oDk4J9s00Eg9OKTIyRjOKyYDi3OAeaYxI69D6c0pw3LdR0xTXJDDA470xoCOoHWonXqc4Pv1qXjaQSST2FQnIABxkenPNFhXDdle4PoBnNRSMRGwJ5pxOOoJBzwKrXcmOAD0qGK/czLtjzvPA7+tYlwdxJ6joDWpdyKAcnA9e1Ys8ijIUYAPAz1FYGU3cgcfvQB0bJB6dKq30SvGQDlSvTHFWScnk5yPzFMmbzOBgAAcHIPPH86ixmnZlLw+TFIVUnYGwPWup1AH+znJbjHGePasLSoxBOQBuBblhW7qrMumsQ20BSSe4+lDfQ0rvmp3POp9iSN82S38Q7n3qKRmiUk4KAcnnGMfn3qSZU3tglhnAJ6k5/nURk3Y3AEg8YXmuJp9T4Cr8bIxlCSTyRnB4OMkZ/nRkRb2wWJPQn/OKeQm5Bn5wPu9cD2qKcjzSmeRkknkCpMWdyWOQSTjIzkgD8MfhS7ehJC9cY7HHtSsFwXJwFGc/4Ck24UgkDBGfesyuo9d8bAgiQcjkHntT1RQGBZjxnjBOajRCApBLAjPX1oCAsSSxGOjHP5VaYxVYYYFAUwMgtke+alK7owBhcqAAOgPt7Uxk8wcdCOgHUcUqqyAKR0z8o4pgJIcuH2gADA4yfelSQ4IyTnqD2+lNdgkbKDjHqcnB/yaaM4wSqkZ57ZpegCs28ADKkHJPTBoEnACnp36fpTdqtlR1xng9R6g0ivscr1GCvI9eKoB23DAk4J/HP41FNMUQhQOP4c4zzin/OVKKS57cgY461R1DMadQMDOM5wfc0mxnI+IrqNoiMgFiR6HpXHsCSSSSRzgjBNbXiecvLhSMZA6EEVg5fcTkdO46Cud7glqWLEEXCMeg5OehFdfpsH2nbGDkHBOT0FcBea3a6NA89y4iQYyTz+IHtVnTPjv4Z0izkIlNxOflwB19M85PfoK6KZ7eCVtWdxeQRSa2kQHCk4Ucf5NSzw+VrEIByDyRjJI/zmuH8P/EC28T6qZoDsBIVV3Zz/h1r0CJDkSZ+Yndu710aLY9qOux2NldAQJgtkjnjkcVlaoouZ1HLAsM4FR2V1g8k5wedx61ZQmYgsQSOh9atbCjeMjZ0aARog6n0AxW9vwo47dqxdPJVFBxkY5rWDjaATkgfia0XkdkWU7u4Kg45PYVQuJPNXGMEdjU12435wee5GKrMwC5J/Ki3ciVzFv4gzKccg8VraXEVAJJxxxVV0V3GRwD15NaulwEqCc4zxniktGStdGbVs52DjmrcfzNk9AetU4QUB4APoKsK3Aq1qdSReThc4/CoyobJPPse9RLMPu5FL5gbI9D60/I0sMjjIbkEDNWsggdcio45AuQenvUjMO9Wl3JJIjt5PUdKDI24tjcSeSahSXkgnA96e0gboQMdwKY7DlKMjBlyx6E80qxxbMZJPv0H4VGrDJ56980wtt56UthosvbREoFkwT1yOKbNaFWULIHycZUYA+tUzLuJFMEhHQnihWBJ9zR8gjHT6lv60hiZmwGGe+DwKoeaxIyT+fFPEjbidxwf4ewq7lWC83RxuewHWuWG65uAM/MDyM9K19YvGhQ4JOeNoH86h0CzUjzXIx13GklqVHRmrpmlqg3ucnrjFaLSiAY7D0rOu9aigBCEcd6yzrDzNg9D780SlbRCbNqa73MMEgVRlDPgcCoVut/A/I1Mrhlz3qea+5SsZc0X74EjHzV1ejEGDB6/yFYUluMggck9RWrYOIY+RgD17047mltDN8XyQ6XpdzM7BQFPb/Oa4vTGX7ErEdRkU34m+IXvNQh0xFYJw7EdMelR2EhW3VWwAowMDnFZSs2yvsjr2PzEIIyD6VytszWd68bE/eyM+ldfNhlII/LiuU1mAQXCzLnA6gdKwloYSOs0yXeoJ610Fo2R14/SuI0e8LICD+FdZYXBZQN2VHqMcVcHfc86ejNZcEEDH4mlCk5xnANRRMCMHrUwADHC5I446Vs9QSEx1wM031BH5+tSsDx2P5VC6nkA4JHUdqkVh3lgEkjH40q9BjjjtxSAkg4GR6nGM08Ddntj14ql3YgQYbp+VDfNk4BA9ec0/GOo4/Wms2O2fSm9iktBowRnt6U1hxgD9KemOBjB9KR2K8kZ9qS3J2FhO3JPX3qwp3MBjj6VBjuOuOlSxgFtxH5mtDSOhLnb0IH0qSJiAOcnvjgU3qT/AIcU5ecY7dKOti+pftpM8Ed6tqdxHoM/N3rOhkCkgc8VcRiSAASD3xWy2CxYUEDIHPqfSnYBJ5x/jUaNliT1B5xSuSTgEADv3phca6lY9zE5BznFKGJQ8n0460smXVgTkHsKZF90cjPTirKQ4MBgY5HQmn89c5+hqM8cjPH5GnsOmByO46UDFyQcZ47k0nJwR0J9e9A7Hv7U444JPOQeewp3sFxRnse2cUOeeD+lJ8x7YB9Ka3Qk9ByR7U0MXpyRyKF44OfY+lDZByRmk655xg4PpUPcBeVI7nt7UDoM5Bz2oA5HGPrTh1AHPr9KoTGg44PGcigrg4yevrQ3c9aAPTt707CFZjyST+VMycEsc84xilORgZHXtTW7nr9apbAxeSoBPDc+vekyGyASSD1x3pSx49Mc4oGccDHNS0FyM5ZjnqOOKay4ABBwKcV+XB6H2pCe2eBxjsKEUMIPQD8aY6ZQDIz+dStkqQDg88VGckEgcfShiuVpeAcHJBxVSYDdyKtzKeTjJqpI2T83bjPtUdSuhAB1GBmlRhvAAxxwQO1GN2SMEdjTkU4FKxO5ajJbAHU+nrVgKFUdiveoIgBjJGM4wexqdRjcWYk5Gc9qtE3Ebtzz7VHIjbcg8A9OpqUE+vHam8knIwBx9am9hJi2/DRoW2knkn06VJYx+XqdwPuAhTkdM4Pp9BVeHb5gYkgAEY6D9atwOrXrl04IHB7jJrWLudUXdFk/OQSOB046V5R+0XK1t8NdXcHCmExsQccMQDz9M163u5I6nnmuH+K3h5PE3g7UdPIJ8+IqMdc9sUqmsWZVU7H5z6oCk4beCpUNxyR1zkV1Y8PrYeAHvp7XYLlwtvKTyWHJz6dRxXL67YT6XqM0E6mOWNjGwYfxAkH6ipJ/Ed/e6THpksryWgcMI2YkZGAPoOB+Vebc8txY7S5vsd/E8RCsMM2OAW49K/TPw9LJPothLIGDyW8bMGHIJUE5x3ya/OT4a+Ernxh4u0rSIEZmmnUSMo+4gILNntgA/pX6U2wEUaRqMBVxtHGAOBj9K66J20F3LSNtcZPPXjtVPVonjuSX4ZuuKtRhsgbuPp/ntUGpo4ZC7BjjOV6Gul6I6pLQx58AEk/gPXNV8HHI4z1x1qa4+6RjJHaoMnKgcZ/T/PFZGGxPBnGOv09anUg9DnPcVXiHBz+Y7VOVOAQnA/lUj3JM4OD9c09c8EnA6cdqZGw24GcnH4U9cgEDp70JjDb0GMHtkdKYc5HrnOB608nCk+lMZgCQBxVJ9gQY4A6beophGD+vPanZxkADHXrz0qMnvnihsYjMORnmmYBJ56jvxTi24eo7ECmEbQcY59OlQMiPDNgYzxgcUjMFJJPU4wKdkk46fWopHVRkjB57e9K4iNyOT1J9e1V3+8SD9D7U9zyT3xj61GxCnB6dB6UmQ2RvuZieoHauT8dDOkOSQMSR5H/Al/lXUyS+hP4cVx/xBY/2JLg5IkjPX/aFZSehpFXaKOmOqWb7zkbSPrS2z55xjvj0qnZStHZN0xgA/SrFowbBAP48Vib23NiAAKrHj69q0YHMeT03cZrMhkI2nqB2q8snTdwa0jsc+tzdsnPGeR2z2rUR8Y4/WsTT5DwOxNbKkFQc8fzq4jW5aDkKM9CcVbjJAwMZqkhAAJHTvVhDtZe+etaWRoXVYgHA59KsRKwGSBk4PBqoMEjGatxnIJPTPerjsMlVNuCfpips7SAfzqFPmxk8DipFyQGIxnnB7VQm7Ep6EdSOgP0pwz271Huxj16VJu7gen4U2UhxUY5/MUoHXaOe2elM+mcZzUgOMZwBSLuPQ4XJ6ntQGJ5zxUfPHXFPC/LkZyD2NAIkzgZI79qY5464+tOBBU84PSoHbk57HApohkhIOearyYJI5z19KH5A54zznpUcrZYAEjvwatIxloQ3D/IQOvXFYrRkLcyr1GFA6fWtp1YjOcY9qzI4zJbMQSBJKwwfTJoZmYzsJEBYFSDznrxVm3bgFckAYwPSm6raPGAVHHTA5qlYylJfLJIxyOmMUtgubyPtUevPHetG3c+Xuz0rn5bna4IbOeoFaVpcDyyOufTmrTLRdXO8ccnjkVegzxgjI65qjbZYqpHHc5q7EmHyD25J9KstK7LkREeCSMD8qjuZeXZAAGY7QOwqQsY4tjDBbIGeQOaqcS3XJyF+XAqOtyHpqPj+dskHI9eOKnnzsHBwOtO2BevOeeBUV2QikZ+h/wA/Sne7Jepj3+SCB0J7nmobPKqc4P4YNPky8uT0pY0CEjHPr6VDBJFtCMjjA9R0oUnbkDB9DTVYMABn8KnCbWGAKlMtIATgAdvWnKCcEZ4oVSGweR/KnjG4HHAHAqmapIlEvGCen6UqklAO3rnNIG3HBxT0XPGe9Sg2JFBK5B709IzkYHPfNGwAAHHPPWlQEYyORSD0GuexAGPSmRg5JB4qVlDYABzmggKMKO/HFG2hVyxbDBzVuMYJye/eoLaMAHjk81Y2gD3rnk7syb1GTj5ccYpipgDnJp8+NuOhB4ojOCD19hQtECd0SIuFxkj+dOHscH6Uc9MflSjnnGPpUECrwDkc07vzz9aQDnkc0rMBipYDc/iKBxnNBHemt0oQ0OU568Gmt6g0m7ac9PXPamswLAg8VVirD2k2gUnmjJHamPzxTMjnByRTSHZEhf5hnofambjk88AdKTAdQM8YoChVAHaiwWGvnABzk+lMIPrz71I/JHHft1FROcMcAketaR7DDBHXn6UiEg89PWgMDwOp4/z+dI2ewPB71Vy/UUHkjqDRwGODy3b1pMhcgnj+tCgYzn8ab8jOXkNYHkk9OwprMACcZPvT/u++epFRHliAeeO3WmiBjsOQBjvUTncDz+ZxSu4JIz/9amZK8EZOeoq7FoQkdBj3Oabv6gD2GKRxgjIxjnmmYHT06jOKYnoKznOCKZnOBnmlznGRTGIBwO3UZqRPUNu5SSeR+RpmcZIznoGJobBwcYPIBqJgcc9OtBI4q3IHrTTkAEZ/rTzgHGajY9PalcAc7cgHccdahOVyC2ae7dzznpzyKjZwwAIIIOaLgIwHUHNISDnjj88UjnoAQCaaGyDkHAqGw2EbHQrkN1FK2Bj07CmMQwIPzexpkjDoTxnimilqMnf92QOTiuDvD/xMyScjJGK7W6fELkHAxXESyAXRPH3sZqGjppo6DTpFQDnA9Cea53xHetqPiGCzQ5SIB2x3PataG4EFnK5PCruya5jwox1TVLu/JJ899ykjgAcD+X609jdaJvseiaPaiFFGK3Y/lB7+wrO01P3YyeB0JHWtHB3Eg5z7U1ocUtWSg+oxSjDEHqPXFRlwCCSRjjilQjcCeQe3cVSaJF2ADPGfelUkH72aiILZyDxxzn9PWnR5YBs8HsfSmyCwCGz1yOuO1HRuTx9MUzHoOtKQBg54qChVGMZ4Jzkjj9KTJ3ZH60xuc5OfY9qULjJwc571XQYc7QARQWIyCeMUEjB9e9NbpwcfWodwELYUEDA9BxSHBXk9RS4568fWmkfOT3J6Ubk3DIZMcZz0pu7GBkHB5HpThyBjgD0GeKjP31BJNMpMX7gABz6j0oLYAPfHSk5UcDPOcmm84Az7kUrFClsgkDr0prkE4LHJ7CjB6k8UzdkgEbT6D1pEPyHcDOecccUp4AGDgd6QA5AwQffvTcnqTgCmK9x2eoP+FRtx1GD35pTkkDJwD+FBA5OeaTAiLAHA6Z578VRuSQxwOBz7Vamcg4ABB9OtZ19LsQjPuOMcf5FTYHojLuyFckjjHXtWTctmQnIGOgPer185kHDDGPqKynkJwQcjPUdTWLMeosi7sAnBB3cd/wDGopSRkDnPXtmnk5AJOM9h/P6VE3LZOcjrWTZD0Za0/wCaQjODnGT6Vo6rKBppx8wXgN0B9ayrF91wATxjOav666/2Sx3DY3HPOePT86q/utmFaXuM4WWQQyHbgkZ4I4NVzOrEDBD9Co5P4/40OfLYgnBHygn/ABNRv8ygfdAHGec+uSO9cLPip7sdKm4LJgMwHXucUnmZByAR3yenehpAFUKfXDKMZ6dveo3dgD1IU/Ngjbg9B/jS0MTvYWUg4bcvfkEDFP5ZgMYJypOM/rn/ADiod7IhXjIzz0/SpAeYyGznIIPOD2rEoauVO0McA7eew9vwqR0Z+jMAORgcH2x19aVlUo4Ixj36D1pxndcMUVVX7oB9umP0ouNDIWIwrAc9cHIP+cVIAqBig25OTnkCokxJg+auRk4Qgn/9VOkTgYDKw7leCOOlMCSQKoLgZHZjz+FQpgqpI+nFPaduFAZV6kYzz+PGOtRjDKADhQM5zwfqaa0AczZjAxznp0qNSDuIOVIGAOcH/JqTgsADkD8s9cf1pj4DBe+3HA9BRcY0TbGIBwT144/TpWVrM+xXUx4+XG5STkkH8eKveasYJIwQPuhuAev5Vh6/fqEbBO7pj17dqTYHAaxKxuGDyAHPUkZ+hFZGoXkenW0krScKpbJ+nvV+5lFxIWdRgk4U+lec/GLWn0zw+6RnBf5SVODj271i3d2NacbyseWeOvGl3r+ryhXY2yfKsYJ4PQk44rlEn25YPznJO7B/Gr2lQPEkJYFycb/L5PTnBrU8bahYSiCKz0v+zPLT5nZcGX/a9cHJ611Q0PZhGysbPwx1t7DxDA5LMQwGS2ARyBX2nYzJc2EboQ25Rg+or4V8KR/8TSyCBsFwSADnqMHj3xX2Z4OvGOlQJL98KBgnP61vvqepQvZm9C5zgHkVpQ3GGAJPGBVKNQWO0ZJp7O0YB/PFM7OVM6vT5RwCcmtaSUeVhf55rk9MvOQQcYrfWVnjLDsOvqasL8uhUupT55x90Dp7/wCcVC8gzgEjPXFMlkzKQeuaYdzEED8KOYe5Yhj3Eg9D7VtWcbADB3EetZ1lEdwJBz246VswJtXOOa0LhAfgqCcc0hJGCDkn1FSNkEEd6Y3zDpT2N7WGeZjg8EninCTknPPp3qNoyTkA0hQg5IGV5HGaXMLqXFcBc55NP845weoqJQCARjpTio4BAx7VUZXKsIXJbIJ4pQ7Dk80EKpBPH1oJBwRVXuaJDg5GQDyKRsnGeopFPOMU8DpQDj2GiMngdzT/ALO3p+VSqhwOTipNhxkHAHtT1GkVhAwyQM03awBIOATVpgwGO9QTkoCScCpvYtRuYWq75Zo0XPzH5j6CmavrK6fALeD7+MEjmo72NpJQ5Ygg8EGse/hPmk87/vE9zRcjlaYQyyXRyzFvXnirqSoi5JBweuaxxFJHkBzjP3ccH3p26TGDk47g0b7jtc1o9SRGJDfnV231UORk8Vxl9KIxu3fh0qjD4gAcICzfQE4rNsTjpdHq8dyjjcSAMd6r32omOLMZyQDwOa4tPFUVvDvll2KOpPQV2elWf2zT0nYHEg3cjBIq4auw031OUv8AQjeO05T5gePeooYDCdp4I967z7CDCUI5xx61zN9YGKXI4HWnJWB3W5lynOTn65rJ1KATJjGeDWw8Z64wfSqdxESpwOa5pGN3c5vSrh7eVlbgBiAPbtXZaXeB8c4A4xiuO1CE284IPDela+kXu0AHgVEW7mVSF9TuLaYNk/dA7VeRhkAAMPrWDZXQdgCDzxwa2YSABjAIOeldRz7aE+c4FIOcjnPUHGaUDGTQuOeKpbhYaqbjgAgdTUgxtwRyTwRxTQSoznHHanKCQTnv6VTZI/buzz1pHXHB5xQOOQeB6UoA5OOT60m77GttCPtjnA96QqeoGSPWnDjIGcZ7mkOe5OfaktzJiL823I7d+1SxAqQuBkdDnNIowuM8/wBaacsxwOvXBxWiGtC0B1Gc49BUikIQcfn1qGIBRjAHv3qTbuAX1qtzZLS5Mh5BHf1q/CcAZOT7VQVRGMZ5q3byDg56jvV+RT2LGA2AeR7d6fwTkjnuSOtRAknOKnXGM46fpVR3JQw4IYHBHf8ArTFOHZQcnr0qY8Dg/hj0qNj+8BJxx096vqUtx5HBxzjPHWmg4JIqQYOCD+fFM5yOmDVNXLauLxliTyRzjpinFjjAOT0HPQ00AcDqBTioCgjnrkd6i2pGwv3eAeKDgYOOmaTO05A5pHyRzz7daqxQpG7BA9xikyT8pBGAOaBnOcgZ7d6YueR2BNIRJgZOOvrSq/BIPOKbnknnHTB7UoIXPI5qkA0bgcnP0PalGdoA69cGgZySTxTsgDGc55IPan0EhmCM5GR6ntSOSCScepxSM3AIOB14o44yMt1xUK4CtggjJzjOO/5U4klRkc9KaMLyOOPrigyAYGKd7CE5IJBGc5x2pGOM7RyR3ppcMqkk5PammQMADkDOc1LfYGBwOMnP86YTjPJJFPHzkDpx2qJsqxIOe5FUr2JvYjZDkZyD0+X/ABqo6dcDJ7881fYd+TiqjA5I4we2KRaZXcAEADH0pFOMgjJHpT2jyCc801RsJxyOtFyiaAnIJOeevvU5AbkgHBqvkYBGeOtTICUzyM/nSIY/g4PUDikbPJP6UE4wBSHjP9KRKGrGWPB4JH4VeaUC9jMiciIBVAwCB7VTjcqV+o4q/cJK93bAuGYrgY7An+daRV0dMXckJCjJOB6dBmq14u9GVgACCOKvEhSQBk57iq80bSBRWj2sN2e589/FT9nm28ZamdQsALe5P30C/K3v7GvIL79lzXtOnOJ7eaEMFaRSSQxJOMAc4Ffcf2QRBRjBHeoUs4HQ741wzE9O/TNckqN3dHLKkmzy/wCBfwbsfh9p0t4wM+p3Qw9yy4O3+6B2GeefWvXoowoABA9+1EO3aAFAA6Yp4A6Y3e1bxiorQ2hHl0BmGBkY9zVbVUCpEEYsT8zAjoef/rVZC9QeSPyqvfbPIVRw4PzZ6mm9UXLVGJOOmT171AFBOQee2Oc/5xV2ZQBycDtVUk88cDj2rNKxg9SQDCgcH1p6yEZB6dOajVs9CPxpcjufypDSJkOCcVKWCkngAc81XRtrY61KGG0HI60ge45myoHYmoncoxAHGf8A9dPbLYJPH0qPAUgkkk9M0x+QA5yQe/FDYVSKVjtAAGRUZbPBpXGNVRjI/D6UjsF6ZxQflbjpUZfJY4HP8qXUpDHfDD0Haonb5ccbgecc09gST3H8qru+Fyep5wBk0mS2NkYbsk8r6dKqyycnB9sg/wBP61LMNowCQPzJqjJIOn/1qDJ6itIVBAPGe1cj8Qzt8M3sgGWChgAM8hh/hXT+aSCAQSD0I61zHj3E3hfVAPlfyGCgHnOOxrKa0KhK0kYkEm3SjknJA5AzV62YsAQOMdBWTorG98PKy/3AwI7jFXtMl3oCp4PpWKOu+5u2/wB0Y7f54q4soxggZ9qo25+QHBOKm3dTnj3qrtGPXQ2dPkJwAeM10ELHYMdhXM6a4yDz/hXQxk7BycelaRYIuxHIA71cjHIBJJ71nwuAQAeavw4UHqTnk55NaIq7ZdClsED8D0qygPIwB/KqkLcjJxV1ev41rHUokQBBjHHoKkUckMRgH0qJX6cc1KnqeKY2SKo5J6jjpT0UEcnkUzJCkggDHpTxxz6+nFTcEOUbec59qVgCMYwaQMCSO49adwc9MdeKZdhQ2BgHqe1Lgj601RySPz9KceQB29aY2M3heB9eKidgeAQQcdKkeMKDz84qHeCenWq0MHuITzyOT2NDDOORntmg8YOeaULtUDHGOg9KpEvUgupBFbSMeAFyT07VmiELaWoUjG3JA4Oeo/rVzVyUsJcH5iOMdqzftISVBkjaoU545p3ItoTSxmRCDzmuev7Y29yXA6nt247V00ZA5JGCeKgv7QTKcjpzxSepBzTTgupxypHJrT0+5KkIT+B71jzxMkgBGDux71NFMwuEHHAHtmoTdxxZ1dvOCAB0BHua2LIBzgEZHUVzlpIGCEHk4rctJAihgefUVt0Nk+xZu59u7eCohyOe+QKhslEjAt1bB46YzUF9ckwEDG6Q/p05qxY/cBHQcDFTsgfmXnc8Y6ZxUN7GDESewzz2pxP7zIGDx+dSMoljYHr3pXFY5qZdshBxjPAoDHaOeRVy8g2sfrVEnB6cjvQykrFyE55I5q2pGQMnp0FUbeTpj9auxMccDIz1zUpXGkSopGTkHk855p2MdenvSA8H1qQLwQRnPrTHfoIinzCDg8Z4qaNOSfUZ+lMVSMt3Xpx0qwi4wfbBx60gHD0PWlK7cevvSsp25JwSKXZuABPA6moHcaigtjP4U09eCeKTjLHuDtpPXB5HtTDRmhb8xg4qXryR0qC0P7oAVP0z/OsWtTF6sZMc4HSiIFTnHSkmIOBj8qEzxgc0raF7IsZ4570u48D8MnvSbsjHek+8Bn8qlGZKMHOD0oyCSSKjwSM549qVRz7dqTQ0uonOBnANNOec/l2FPzgkd/50wjJ560FJCZIwME0nQ8/rTiDuBJx7etGMHjn2pK5Q3AwR/wDrppB5Jxn8s0/PPf6UzAYkEZ74NWhaicYx6UZxijAxhiTzTHfbgAcnpk0+UBS3JwPw71HkKR159e1Iz7STjORzTS4bJHB/WtEhpDhGecHHOfrQBzk5wKYshJAHf16U/qMA4INNruMa2CxI4AFIVDAZAyO9JggAHrS8gnn86a0RAjZCEZ6fnUWQqsQcAcYpzyHy8ZAyPzqJn2rjPB69hRYQxjlgx6A+1NbngDA96FAU+1NZuSAc4/QVQdbDTnI9KYSaduOQAMmm5wDnqPSqKsNJycYyen0qMntnjnJpTxwTzQPpSYMa4OMgc+9Mwec9c+tKQexxTFPfJJqbmbHAnGMjBH4H8ahaUEHBGfrSyE7cA5A6DPFRn5QcjJHr0pMBsvQH05pjOCDkdewpzHgAHOT19KjclWAIyBnmnsgG9TnHI6UwEs+BnA7EcGlGBk9z1pmSxAI5z2qPUB+dpxnknseKhkYFRg8dfpTuADzj1BqGQ8HOff2o5io6FXUpPLtXGeo4NcRcSbpSB69BXXaq+6Bjnj361yDLvlwex60HTBlXxXqT6foZjQkSXBWNSOxY4/rW74I0v7LYwDHzYG7NcbeXD614nhtlCm3tvmYZzknp/I/nXqOk2nlogXgY6Cs3uXN8qSNy3URxquQcVayAcH8MCq8aFFwTgD1qUE456itTm6jgMc9/anrnBIAOO1Rbic5oVivAPvzUbCZOXDkk+n4UoJbODx71FG3IAzxx14NPBzgAA49aq5BLuGMZ46E00rgHJyPamswXJb9elG4YAUgjtnvTKXmKXU4A5/lRkk8DjvzUeRkjIz6UfeVh2Pel6iY4jLYB4pZMY9+9MVuAe/T60pBIIBIx1NO4xDnqDz9KRvXPUUbijcLnnpmmnkDt9aRLEz1AHvR8wGD1H60K2CD68c9aUADoO/Y0BHURQAGPQ/pSBwQeCSPbFKcgg5yMU1ydvHWmU9wPysARx9c800IOuPXj1pXJJPt0POaTIwc8foajqA3oSB0z09KUAd+ntSdMZyT3PrSYC5BHHUZ5psW40k8gjHPGDxTXBwMjBHTtUjbQQCcCq8p2qQCev5VL2CxDM5AIHJFZN5LsySBwT0FW7mQpwTnHc96xr+5IU4JGOuDWXNrYiT6FC+uQVIUZJ7jtVEtt69ffvT5ZAzYHY+mM1Dkk4PUdQKzkRfTQkU8kupGDgGoXwXIJIwOwyRU4JcjJJ46A9ah2lmbJ5Bxx1FLQzs7k1sfJuVJOAc5+XqeCBn86t6+N1gWY8H05I+lZ5baVyQPmA5781Y8QuU0hcDBOflHQDB5+vTpSezRz1o+6zirhR5jDnA7+3/6qiYbY/mdQxIGeQR+nNDSCaMFifMxjgYJx+lMB84ZADEdypzXEz42orNispUDJ3nG7n69PfNOLmQMuBlmz7Z/yBSlEyDJ0UAKOme1MYs3BjAQ9ewz9ayZzvQ7pmVgQpBJ5HGMGpRtVgDyT0wc4AP8A9eq6geadxH1BP9PqOtK6pKxOw/Unj8qZRLJlHAA+Xpgc49alQupO1d3pkZJNRRMcEgkE45U8Z/rUpZgcEnI4zjFSxpDEB53D8v8AP14qQMVQdNg4wPXPpUbAlw2VUYIILdfT+VKBuTaTgHqcc/hVWB7j9w+6uMrwBmmlQV2ljg8kn+v50ZIABYYBxkdjQWCqVYkqGLbQAee/v6daAsNIEWwIFA9eg4AH+TSZweBjKnjOSMD0/wA9qVjmM7NxIPBA5P58VDOS0YweMd1wR+FK4loZOs3rRKWBwTnCjvivPtW1FpZivOAc7QOCTXV6/dFI2RgWQDkDoD9K4WQGSVioAwxHHas5MoiZT97ALZ78gGvJvjlE50mJwpZfMCtgZI5B4/WvWnQdCeemBXO+MvDra3pMkKrudwQH6gHnGR9azW6OminzJHzdpGuyaJdRzpEGdCfkfofQHIPGcUarq+oeI9S+1agyzysQvyKQAM9Pp/hXX2vwS8V6jdtDDpRaNn2pKWABPv7d+h613Wh/s0a7ayQS6rGIELDcqcgDPJz1/TNdsdT3qdJuzIvgZ8PDr+tQXUkJ8qDLEsvBPoPWvoiXR20WaJwCqMeRn/PvW98OvB9h4esIrW1iRQo+ZlXAJ7mtvxdap9kVcKpAOMDrWqWp6dKNtDFtgHjByORn1pLxPlBAwQMZqPSHBGG+bHWtO8iDRAjrj061b02NtmY9ndlHAJ4z3/zxXV2t+HgIyen3uma4p1McpIBAPY1qadeHARwcHgccUrlOF9TVPzSkgk9Bk1Ytg24ADjPeqgcZAA5PQYq7bIHHJpqzEo21ZtWanAPyg1fQgsM/yrJS5ESgAE49KlN9KxOxSAO9aX6HQjZCL14zTC8a5LcVm75n6sVHt2pyxk5ySQPWgtFprhG4UHA9eKi81iTsAx6mkCcZAOT69KmUEcEf/XotcpIahc4Jxg9KmUdATwKCNuBjHvUoHAyKOUpWGBB9aeIugJ4p4xxkfnTmIPBpoGxixnHXkVIsYxyD60A9ABkn3xUyKWPI4zW1gQqJ8oyPwqQL1z0pYwBnIpHbBGRTWoxjtt5xnNUrltwx2q3L3OevtVRxlSD16UpFoznh3Zz+FYuq24Qlu4710Tr+fNZeqRh4iOhrPYGzmySWyTwKA4OF7GmyuVPGce9VnmC5IPNR6jsLd28UykPgk+orF+yLaSN5YAUnkdqsT3ZORnGe4rK1DU0jQID87NjmgmzKmtK91alWO2Muo3DjjcK988ODdpkAH90Z968RvlH9lJkD76gk+hYV7X4ac/YIQegVcn3xzWkFZ3Ik7aGlJbgZyMH3rG1G0DZIHWujfDEHPHSs69QHIA4rWeqFfSxxl1bFMjArMlixkADI68Zro9Qg5PHHvWRPF1GPxrjlqZSZzOqWRkhY45AyM1kaZclJipJGOOa666QBGBHJFcfdxG1uSc5DHPHasbO+onqrHZ6VMJCCW2e9b8EpdQoOTxziuM0i6AKHPHc+ldRZybcYBI/EmuiHmcMrpmuDkgDqfWlyQcYyf51VhlbJyOPXNWQxZRkfeHr2rV6bAm2Sgg9B1GcAU4AnHzYXOT61GDnH86lBbHUZ9M8igpLUUMByRzQScYBI6ZpDjgAYH50AA4AAwevvVRLdxpxyB69qPM2dxnng80OTkKCMn3700qFwMjP55oW5mShjk5HT9aGBJyOoAFIp+XHpxTsFuhAxVGg5CRjnOO+KnXHc4P6VCqfgPrxTl+6AMkkjp0zzxVRj1Hcsx89eSM/hVm2bJ5IPb0qsMPgjoD0PapYydw6g5qy3qXFPYdz+tOQFflz3qNOVPHI445p8fOSD3q4oSJQSMk49u1RSZLKcDOSOaXeSwyeOmMd6ZMwVQc45BNUUlqTR9AKR+McEVHG+cYPFPyOcDnHbg1XQpkitnrQcFiCOvf1qMMBggnIpdxbIwQc9e9SZj+d4BGQD1NIeCByee9IrYYg5yPypQw3DP6Uagr3DJyeOBznNHHHJzTS3ABGQeDTJGJk2gcfzouUSHAwBwKUYwOaaT1z2pN5BNFwurWHthcZwPbrQW4BAyevNMViOoz+GaVieNo5HQEc03qSBYk/KMke/9KZnOefb0z/nNLnBOD1HJxTS2RkdTx7GheYNjyQOc/0pjMFBzg5AoOdw7kdf/rUkmeOOAO9FhiBh3OD/ACoLbMDOSemBUZAAOAeeAKNvBGOfrU2EOzzjOAT2poABGep9O1NyAvIOfelLfJyBgHtTT6EdQyTkEYHBHrUPl9QTk9eKn2EEgD8KYy+vrSb1KRUddpJPAH6VHgZPUg9PSrEqE9OvfFQuCOCecUIu9wQlScck9s4qyuCMAVU+7kg4IBqyh6A//XoZDHseMk8j0701mJPHTvml3jAzwfT0o45AOc8GkIjCtzk4A/EmrZy95bIOpVtx6HtyKjXoQRyDU7vE19ZJg/LkEnuSOf51rE6KfmXiMOyg5AON2fSnFeBtPPv1ApcDkKfkB4zQSQRgDHPbn2rRDZHjapByfRgeKg2HAGPxqdzujPy9+9QkEk8429B0FMRNGAMjPtUgJG0cYHcVGi5PIyOmCKmwMAAdfTtUjQ1nCqMDtUV6VNmwVTvBJz39hT3XnBP4gd6JDvtWQqDt5JHQUmKWxkuvycgZHTIqoR8xwKs7sxnIwefeqpAbOSc9MVhuzETJABPtyetCkAEg+5oZTyc+n5UjDBzwOPpSAfGcDHbOcVNluM8ZquASpy35cU9mLZ4yaCrj+BggYyABzxijd8oGDnJOTTAoJBzliMZ7AYpWOc8j0xQSmDMdv+NR4JVv4ewGOlKV+Yjrnp6UjEgEH1HSmVfoNJHU9uOaZKQ2cmgtlgMfSmMS2Mjn2qbCvfQY5+Y9v61BI2FJJOQDgDj8Ke7DJAGfaoJSQmB+Z7GkRIqzyNk5P54BIqozYViwxnuf6VNI2OoBIGCRVCaXceQQF4wO/wBKVzNAZ+oC5xXPeKP3+kXkRBO+MqMZBJweOOlbZcI2TgkDGRxWJr7BrZwScsCOKiTLiveOQ+Gd+tzosEYO8YKj0wCR/StTTf3VzPGTgLIQPz4rhvhxfNYX2o2TtzFcNjbwOTxgdq7jS51e8uXAwGY5z61zdTqs7s6OA/KCKez8Y4z9c1Whfb3p8kmCD+laWugS1NjS3yRiulh5QDPPoK5bS2ywIIxXUWhJjAJ5FXEiW5bhQKR2HtV4EKCc4A5JqhEc4IHFX4/XGRmtty0Wo/WrucAEgcdvSqMTAEAHNWlfcvB5FWtA6kkfJGeoqzGTtyQMA4A71VRiXA44HWpwO3Sq1G2TJ9eDxUuduCep4qEEgk+vOaeG4we46Z6UW1BMlU4YgDrzmnDAzxjP6VGp6ECpAwOCD2p2KQo4Bwe1B6kdCKTkfgaV+vAwaEXcglzuIxkd6g3Akgn2yelSSHqQO9V9wzyOnrVGTLGBgDP5UpzyCRiokcg5IyDTlwBzzjnk0GRQ14FoYVBwd4IA74PSs+VBdF3PykEdD3q5q0jNfxxggBVLc9MjvWbaXIlSQsNr7s4/rSuBZgk5weSvFWZZAYtrEbjnn1rj/EXj3RvByF9RulhHZepJ9gK8y1n9qjSre4aCztXlVcbTJxnqOn/1/wAKXOloZzlbU9evbcNtcnBBwR1rOnYR3AwCDjAIOM1xHw0+NWjeJdXe11ORbUyxN5UjN8m7IwPY89/eurup910+DkcYC88Uc6exhGep0OmXAGAx5wORXSxSbbR2jIzgEZ9a4O0uiGTJwc9P1rrLW4EkUCBzlmG5c9qqLOyLFubo/b4omP3VXv6f/rrcsyBGMH+lcm04utXeQHIBwP0/wrp9O+ZQc/QE54q9wkzQ2FgSDjPccYqSMcDOQQO/ekQg45GfQGnMCucHIPHHY1D7DT6FC8jwDnr7VjSkLySACcZrkfij8edD8AXtxpiwT6prUW3faxgxxx5CsN0hB6q2RtDcjB29a8Uf9prxQ+QdP0gZ9IZf/jtfMYziTLcFUdGpO8lvZXt/XY+7y3gvOs0oLEUaVovZyaV/NLe359D6bgPOQeBzWhHkKAOvoe1eA+CP2k7C7YQeJbb+zpD0u7VWkhPU8py68BQMbskk/KK9/hjK/MOTxXqYDM8LmUOfCzvbddV6o8PNclx+S1VSx1Nxb2e6fo1o/wA11RaRScc8fyqwo968J+MHx08R/D7xH/ZthoMMdqv3L+/SRo7vKIT5eCoG0sVPzNzj7vQ8Kv7WXi5emnaJ+ME3/wAdrw8VxPl2FrSo1G7xdnoz6TA8C5xj8PDFUYx5ZK695bfK/wBx9XkFsgcHpVhTtGCCTntXyQP2svFwIP8AZuiZH/TCb/47XYfCf9onxH468f6Vod/ZaXFaXfm73t4ZBINsTuMEyMOqjOQeM1FDinLsRUjRg3eTSWnVmuK4DznB0J4irGPLBNv3uiPokEls5GPfrQQBnB4NKBgHkCnHG0nHHtX13U/OmirJlcjIx7dqYCSSO474pZcjkcnHQ9q8S8OfHmfxV8YLbw/pgsrrw5cbvLuxDKkzYty5+8wA+cEcr0H41xYrH0MHKnGq9ZtJLrf07eZ7OAyrF5lCrUw8bxpRcpPokvPv2XU9/tFPlgA5wOp71KTkDOahtCBEAeKmJIHH51s3Zs8NJt2RDMSuMDjP1qaJhyBXyj4n/as8Y6drdzanw1Y6P5e3/QdShmaePKg/MdyZznI+UcEdep6f4M/tJ6x438aWfh/V9KsVF7v8q4si8flbI3kOVZm352gDBGOevQfM0uJMuq11hlJ8zdtnuff4jgfOcPg3jZwjyxjzO0k3bd+Wi8/Q+iuD35HrTzhcY5pigF93c05my2QPbjtX0j3Pz7qL6HAoPf0PXNeY/Fn4+aN8LNlr5P8AbOryZ/0KCdF8nGw/vjlmTKvlflOcHoOa8n1L9p/x/LZS63p/g6C18OnGy6ubW4mjXkIczhkQ5fIHAwcDkjJ8HFZ7gcHUdKcm5LdJN29en4n2eXcJZtmNGOIp01GEtnKSjd9km769NNT6kJxgY5oI56V5R8LP2itA+JN7Bpb29xpGuS52WkmZY5cB2OyQKOipuO4LycDOM16tg5GOx5r08Li6GNp+1w8lKP8AW/ZnhZhl2Lyus8PjKbhPs+3dPZr0AZAJJz15/lTT1we1OAwf6UnGTk89a7NjzBO+T2prEnAxz6npXnvxq+K0Pwu8LmeCSA67c/8AHhbXMTyJNteMSZK4A2o5PJGTjGelavwi8Y3nj74eaVr2oRQQ3d15u+O2BCDbK6DALMeijqTzmvPjjqEsU8JF3mld+S/zPZnlWKhl6zOUbUnLlT6t+S6rz7nXbc5yBmmlc9enSpMYOBXlHxT/AGitB+HF7PpSW0+r65DjfaRgxRxZCMN8hBHKPkbQ3Iwcda2xOMoYKn7XETUY/wBfj5GOX5bi80rrD4Om5y7Lt3b2S9T1DYOcDH1prxKFJHU/pXyP/wANf+Mv+gbof/fib/49XbeBf2tdO1NUtvFtl/Zc/P8Ap1krSW5+8eY/mdOAqjG/JJJ2ivDw/FOWV6ipqpa/dWX39D7LFcB57hKTrOkpJbqLTf3bv5XZ75gbwQPwFLjEhyeM9RTnTGAKq6lqVlo1nJeX93BYWkeN89xII40yQBliQBkkAZPUgV9ZKcVHmbstz8/UJTkoRV29LFnHTjge1NJycYOOma+dtT/asvNZvZNP8I+FJ727kx9la5JkkfADPmCMEnAD9JOgBPcVU0f9qjWNF1qay8Z+HPsuMb1sonhnhypYZjlY7t2UxyuASfmyBXzH+suWKaj7TS9uaz5b+tv+AfcLgfPHTc/Yrmtfl5o81u9r/wDB8rn0g5PJI4/SoeDyMVQ8P+JbDxZo9vqmlXH2vT7jd5c2xk3YZlPDAEYII5HarwAAwTk9zX1EJxnBTg7p7NHxNSlOjN06iaknZp6NPrdDW5wDjPt3pmQD0+p7kV538aviTq/w40i2udK0X+0POLeZdyq5htMNGB5gUDO7cQMsvI79K8Vb9qvxaf8AmH6KPpBN/wDHa+cx3EOBy+t7Cu3zej/r7j7DKuDs1zjDLF4WMeRtpXkk9PLdfOx9WEEAjPGfzqI56E89c1geAPGJ8eeELHXTafYftXmfuBJ5m3bIyddq5ztz0HXHvXQMQcccda9+jVjXpxq03eMkmvR+p8licPUwladCsrTi2mvNadBnPAzx60hcrjHGaJPUfjmmNg8Z5HY9a3OUYSAc5yfUjBxTWwHHByeK8n+Lfx1TwJeHSdKghvtXXHnifeI7bIRlyABv3Kx+6wwRznpXbeA/Fn/Cc+ErDWza/Y/tXmf6OZPM27ZGTrtXOduenevIo5lha+Klg6U7zite3nrtddf+HPaxWRY/CYGnmNeny0puybau+q0vez6O35q/QSDG0A8DPWo5gAVwenFSHCKRgc9vWoW6nI/+vXqpHz6B84AHFRO/cjHp70pkwenTFMYkgZ4pM0sDnAIqLv7CnMQw4HB9KjcBQTjJPFZsQjNtOTyKgkxjoMe1DNnAJIz2xwKjOc7Tg0JFIzdXOy1yDz3+uK4rUL4WNlNPIQBGCSScZFdT4juVWIJnJPUeorzbxleiWG2sI+ZLlwMDn5R1pSfY66SuzV+HVg1wr30nLztu55+lerWEfljn8vSvIvFPii/+Hfhyzl07Sheb1O+4dWMNtgoBvA/vbiBlhyO/SuPj/aR8TQjAsdJ/GKX/AOOV81jOIMFgK3sa7fN6P+vuPtsu4QzXOcP9bwsYuDbSvJLb8vmfTwYYzk5+tG4tjJ4rnfAvikeNfCtlrP2T7F9q8z9x5m/btcr1wuc7c9O9byqM5Pb1r6KjVhXpxqwd4tXXoz4jEUKmErToVlacXZrs1p0JVwcj3p6tgHGc5rL13XLDwxpE+palMbayg2+ZKFLbcsFHCgk5JA4FeO337SF1ql29j4Y8NzXly+PszXBLyNgBmzCgJOAG6P0GT3Fedjc0wmXtRxE7SeyV238l+uh7OWcP5lnKc8JSvGO8m0or5tpabu2vke8rjAAP/wCulK88dq8A0n9pDVNG1WWz8W6B9n2Y3LaRNDNFlS3McjHdnK45XAJPOQK9o8NeL9G8YWxuNH1CG+jH31jJEickDchAZckHG4DIGRkc0sFm+Dx7caM/eXR6P7mXmnDeZZPFVMVS9x7SXvR+9bfM1t5KjI5Ip4Y9c/Xik2EEgN2GMinFduT1J7CvZa7HzQw/NjA4HqKXJUknp/KjkKAeGzzS+maE76D3QijoMcjjmlbJB7jpil98ntxWdr+v2PhjSbnU9TnFtY2+3zZNjNtywUcKCTkkDgd6U5RpRc5uyW9zSnSnVnGnSi3JuyS1bfkupewd2Mc+/FIzdMjPbFfPXib9qS6e8C+H9JhS1X70mpgs78L/AAowC4OR1bIweORWdYftR6/Hdo17pOm3FsM74rcPE54OMMWYDnB6HIGOOtfJT4ryqNTk52/Ozt/XyP0KHh/n9Sl7X2SWl7OSv/lf5n0rtG4fyNJk9ccg/UVzPgf4jaL8RLOeXS3m8y3x51vcRFHi3FguSMqd20n5ScDGcHiun2jI57dK+oo1qeJpqrRkpRezR8HicJWwNWWHxEHCcd09xGPAOeR196bktnAwBXA/F/4gar8PtJgn03SPt/nbt93IHMNttZAN4UDO7cQMsOR36V5D/wANNeKOv2DSM/8AXGX/AOO14OO4gwOX1nQrt8y8n/X3H1eV8HZtnGGWLwsY8jbSvJX08t187H050ycZ+opM5xnmsDwJ4q/4TbwpY6yLb7EbrzP3Bk8zbtkZOuFznbnoOtbpPzEE4APavcpVY4inGrTd00mvRnx+IoVMLWnh6ytKLaa7NadBWfBwRyePWoydhJJOMenpTmPPJ61E7grkEZ9RzWz0Of0BnB6n86oyyE5AOfY+lPlkABAHI4PPWs6e58qNgCNxOOfxxWbZEmRX05J4AAHfPWsS6lDMVzxxyKtXj+avyg5I6ZrNlGwZwR3yRjNZbGavchdfm4OBz7+lOjTgjHAPQdKaTypJOPap4+EBI9qhjGkDaRjHb1FRBSvAOQOoxzUkhLE4JHekIBbJHB7Y4+tMFoVmAZkwB1H5Vb1uQNYKM5wo4/z9KqygFCrHaTyRnJ/z9KfeMJbIZPAy3B6nn/GlJqxjVkranGOjRHYRzjHOc5NJ8wwCdx6ZxirF3vBGRyT949fwqvs8oAl1XBIAI54rhlufH4uPLN+YkgGPnxsPyn600yYj2heD/CBx+NP2HDAncAfmOeB/iaicFZVRiSH5yODUWuee7ndQsisRu4K8Eccj+VSEZCIBwMtn3HtUeMoWVGwGwQOMj+X4f41JGBjn06+n+eKlK5oOXftJDjJPTGM/rThuBIIzjoBkmmo2cEgrjjB98cfypVcOMqeegyOh/wA4qgTHEfIAATnjA4P/AOukEuQQAdx4+YDBxzTgflzyxz24zUeSjYKYIOFBHJ+lIZIQUjjIJIAAOBkk8c02U5QHnB5OBnFKwIRS+MnIGDzyORQyAHB+U8qcH8+tG4riMxHBPOOoGM1HOWKtu46d8fSpEQEAOeccnpTGU7WAIbHJ9akEjkPEcKoCQckn7o7evNcNKGDOjEAZ6eteia+yeS4KA8c8DmvPbrDTuCMhT0HJP+FZyRREsbCTdncCMADjB71Pp9gbm4iRiChcZXuBmqy8OcgtnsTwBW74ZUNfIA2cdumKqC1O7Cx5po9M8L6SqKgVQMd8c10GvafEljtKqDjk471Fo22yjQHO5hkd/wD9VXLuT7XCxPX09a9GMdD6+DjbU57wvOYmcEchiF57Vf15hcRnkdO5qJbI2Ss+AAf51Hc3IEbIT79OappFNq94nO2sfkXJAPU5xmtiVxtA45GeDVMQFiSB+FWUhIGXJyKRpZN3Mq5gMknyrk57VZs7CTgkEf7PetdbIKB3NXY4gFwBz6mpsVzLZFCOyxgnkjvV6G2K4zk1PHEOCPXoRgmplCtkZxjsKqKE2AhAwPeplQZOBzTQBxgdPSpVOOgI7c1VjSNmSom0DHOfengAnnkelQKcYAPHt2p4kwehqU9Sr9idQDgevanrgMMkAeh61AJQAcdfSmibdweT61qmPm6FljuxxwDTgSe5qoJsEZzjpUizdFGD7VLfQaLSvk4J5x2p6Dgc8ds1DGT0AJBPXFW4IQWyT19elXFD82PSLd0GSKtAYxntUYITkH2qNrsIefzPStW7blIskjBI61ExBOCfzFUJtZijblwBUP8AbUTuBuBqOZBdI0WXIGDULRg8ZwKjS+RsEEfnTZNTtkbLSqNvYmhTQXsMkXbkY5/Osu+Xg5/Sr/8AaUFyxCOGPsar3cAZSQeDQ2UmcfeKd5xjAOMDtWJeMI84OD610GtSpYo7yHYBzk8CvNdW8Y2rNJsk3YyBtGa5p1FEtT7F67vhHklsAVyLawdS1wRRgmOFsEg5ya5bxh46lMZt7Zihcbcgc810nw300R2nnSnc7NubPUn1rFTuxc1tTur1D/ZK5HBK8Y6civY/DM+bCEAYyo/PFeR6pKraZtPQMCRXpnhC58zTYST1UfSuqErtIwk9EdgHJQE9faqk5GCCaBJgAZyKjkf5Tmuhq6JTMy9jL7snrnBxWNcJsBHet2dyVIAwRWRcxljkHJ/pXO9GZt6mRNGJMA8dRz3rmNctjgnGcGuvmiPPGP61h6xb5ibOfQfjn/CoexCeuhzunXTiQjACdODXb6bd7lAyASQNwrzxWMFwRngHtwa6jSrhmxhhjOc46Uosioup2cLFWAO1hjn34qyjlsgjgcVmW77xyRyMDIyDV6BiEwp+Yjg1scyZbQluhwBx+NTLzkj9arxnI6//AF6mUjnnjvTNoscT1/rQflOMZ9xQCOo4wcU4HIOe/p2qkVe4wrg8H25NMB5BAIx2qQ9wegprYByaskRDgEkgkHtT0yTk5wPSoWJLNnGPT1qRJDgE9CeKATLIPJBHWlQYyB3OOe9Mjcqc+vaplUHGf0q0y9yZRjIA6cVInGTgACmKO2Pyp6EqCQT9MVSQ0WVIwMDFOUnGR35NMiOMkk4JxUgBzk9KtMpCFfTIAqO5QmJjngVNj2I+o4qG6X9yRnBPfrQ2O41D5eABgAflUwcHgDH49KqQyFwBgYxycdalToD6dzVoGWN2DycjtTkO0k5/DFQAhSTnINO3ljwcY7mi+pKJi20jFIxAIB61GGw4Bxn060qEtkHt3HWhsbHbhu/rUTOASSc49v0pyt8oyMfrTCSCD3qBD/MIyABx79qXeeeOT1FQ5OcjpmlZxjJ4IOaECHhiGySDn2pS4cnk9fWoywGSR0GMmhSGzwMA9+lUBLv5wD+XpSdiOPrUZbacDril35xgZ/Hio1bFYc7FRgH8OlIxweDx35ppPJOcgev9KYy8Bsnr0zV3HsOYgkgHkdfWmlgvPXnilGeCDwfXrSHGSAM57+9ADeWzgZI7Zpuc9RjHvmnEAMOeB2Ipi53EkdOelSLclD8EZxzznpR1UZJPqTUZkCqcjLZxgfpTidgGMc0gFzjA5HvjFQOODx19fWp2TgDJIx+IqCTgY7+gpiTIOwBBwfpU2/gcZx3qFeOBxjuakXAUc5GQOfWnpsUSMVBAOehxilAOc569jxQoyMZPrk9KcpJ4yOnOOuaF5ki7gASTnnn2qeRw0lsSmArH5sYJ4ODUGSBg9MVYkkLJbkoAFYBcDnBrbQ3hruaQ/eMXHAJzt7VGzBeBwB0zQpZY0DH5zwfr/wDqoWIt16UFyImfJAGM4oji+71OTzUgiBbJPPfIxT1GGJ5AApogkCBcAHOO9JwASRzim7gcHIweeKge43gkYwPbNFy0yRpRz6kUyN2e0uUx8rL8317YqsS8jADPPGB/Wpkj2o4LbR0I7mk9UDtbUzj/AKs8+mAOtQt97bj5ef51YlAClx0PaoDhsnqf61laxgyI4wcgfWo2YbfX6U8gHHoP51HKBkjjLAjIqdiLsbGzMTgkDtU4+7jrxjioANuQemehqQMRgAZOaQLzFUkckcdKkRgA3fNQ45GDx6dqVWByQTk9ulSUh+7Cnn25qJn79sjANOf5sHBz61GxxwAPxNUhMbuHOVGQfxqKR+cD8DSsdueOGPJHrULgAZAweRweDmkzNuwjurZBIznGPXNQySBVwOlOAIJ4OP71QznIIIwwx0/z9aQX6lGbBkLsTjHQGqb5LEkbRuI96tzAhXBOfRh0qjI55U9SRjn/AD6VL0EtWV3cIxBGQTzjrWNqxAtzjp1xWtNjBJAFYeoH5SM5A6ZrBs0TtqeJNqJ0P4lyxFsQ3a7gOeGHT+teleG7kSeYSwPzdD2rwr4uaw2m+OLaWIYeABiByTk8j8gPzr1fwVqKXRQo4ZZFDAjvWR0Qeh6THJlenvSTSZwScmq8EhOckk05jyPatEy1ub2l9ARmussf9WSTj3zXI6WMYya62x/1fQ4wPzrSJMrFqM/PzV+LO0Ac1RjAKnsQKuxsQgHX2Hc1vFErRlgc4A7VJG5UjJqIEe5H8qN3oP05qyzQjcMwPapkc7eeDVCCQnbz7Z9asrLyMjnimtCblyNyBgngknOOBTs8gdR/OoBJnHOP/wBVPDfMAOCfTtVbjWpOrBQcjPNPU54zj2FQjAyBxinBs4BHNMtlgkcHPAFIx54qMn5TkcUpztOaSBDduWOT8o/OqzrgkkfhVsgEHHXmoWTaCM8k07kPUqLLtzzUsM/TJ75554qG4iIYjsOgxVVoJI8EMcCqFYg1PM97P5f+sVOMnA7kCuP1HxAmkabdzzAKIlZieg45/wAK6dGE11eljgxgKMDvjP8AXpXm/wAabd4vBep3UeSEj5CnjGRn9Kxl5GMnbU+TPHvjS88U69c3M87MHYhV7KMnAx27VyjSSMCzIxAbGQDTpv8Aj4G7qWOSe3rXomi22iaj4JTSoYEfxHc3aQxyM2AilhyeoHBPP169K5Lnmzm27s8/sb97aXepxnCknIyK+hfgz8Rp9RuF02+lLFVHkuckkdwT9B+teDeMfDE/grX3025dWbaH4IODjkfToQfetTwNr0tnrumSou11mWNgpIJXdyfy/lTUrFQmfbojMZUg5B6H09K27OcRoXDYMS7mPXJ5xxWTp6m6022lABUopB/LBFPuD5GmXLqQH3qpPqK6Ezvg76lzTTySxKljnk9K6/TsNCpyGI9K4nSpd2wkhskc12umNtQEdQPStosb11NNX6AHj34rL8YeL7LwP4Zvdbv455rW02b0tlBkO5wgwCyjqw7jjNaeRtBPWpVHBI4z1rKtGU6co03aTWjtez9Dqw06dOrCdWPNFNXV7XXa/Q+RPgl4Bi+LfiXUtU8SX0+ox2PlfaIrhnd7rekirmUOGG0xqe+QAOBX0/eZMrDPIpnh3wXoXgiwNrommwWCOQHaPJkfBYje5JZsFjjcTgHAwOKluAWYHoOua8XJcrWV4flnZ1HrJrr237f8Gx9VxLnss9xntKd1SjZQi7e6rdlpq/XtfQ8S/aI8BWt74ek8SQmK1ubDHnBIBvu97RRrucEH5QOMg8HAxXe/AzUbvVvhjol3f3U15cyeeGuLiQySEiaQDLHJOAAOTwAK8d+PnxVh1kDw7ot751kuft0kQjkhuP8AVyR+XICx+Ug5xjnjmvd/hR4TufBfgbTNFv3hmubbzd8kBJT5pWYYJVT0IzkDmvEwE6NfPa1TCr3VG0mtnK/r29NmfT5rTxOG4Vw1HHv33O8E/iULPy767vRr0XaxrkHj6VJGpGCBx3ojXBHc9qlCEEkivuD8qOI+LvxA/wCFc+DLvUbWax/tYlfslpet/r/3iLJhAyltquSdp44J4rxz9lz4WyzXq+Mr+O4gihz/AGY8csZjnyJYpt68sMHGM7eeeRWb8f7vXfiN8WIvBun2UFxJp277GsbCOSXzIIpZN7OwXgIcYxwMcmvp3w74f03wlodtpGkW/wBk0+33eVFvZ9u5ix5YknJJPJ718FTg84zeVaa/dUNF5y6vbp69j9Yr1f8AVzh2GGpte3xa5pbNqn0W91fzT3l2NBgF6jgetKZCox2PNRM5Y4J/Tin7jtBJGMdMV93Y/KTlPiR4v/4QLwfqOu/ZPt4tfK/0fzfL37pFT721sY3Z6Hp715B+yl4ev9O0nWNTuIPLsdSMH2WXep8zy2mV+AcjBIHzAZ7Zqf8Aa28R6jpukaLpVvc+XYan5/2qIIp83y2hZOSMjBJPykZ75r034eeEh4E8JadoRu/twtjJ+/MXl790jP0y2MbsdT0r5H3sbnnXloR8vil+LuvxX3/pPu5bwt09pip/3vgh/wCSpqX3p/d31sv7oHHIqbnGCRj2qCBgqAHIqTdyMHg/pX1DTTPzTYgus7kIP1Ir5j0vTLPRv2worTT7SCxtI87ILaMRxrnTyThQABkknjuTX0zO5LgEZzXzemP+GzgAOP8A7218vn0V/sra19pH9T9D4SlJRx8U9PYT/Q+nwQwByKzPE3ifTPCOiXOr6vc/ZdOt9vmzbGk27mCjhQSckgcDvWkPQHP1rzL9pTI+CniIY4/0b/0pir2sdVeHwtWrHeMW1f0Pj8pwsMZj6GGqN8s5RTtvZtbefyZ4b+zj4MPxP8a3+v8AiC8/tf8Aszy/Pt9Ti+1fa/NjkRdzOxxt2AjIPQAYwDX2DgjrXj/7LfhvTdL+GFlq9tb+VqGqeZ9sm3s3m+VNKsfBJAwCRwBnvk17B15xXicP4T6vgYSfxT95vvfbfyPp+MsxeOzepTi37Ol7kU0lbl0e3nfzt9x8yftZ/DXBg8XaZp397+17zzv+uMcHyM31HyD3PrXtXwi8YXvj/wCHmk67qEVvDd3fm747UFUG2V0GASx6KM5J5zWF+0oc/BTxFj/p2/8ASmKuZ/ZM8a/234KuPD/2PyP7Dx/pHm7vO86WaT7u0bduMdTnrx0rhpezwWeypxdlVje3RyT8vJN6+Z7Ff2+Z8IwrVI8zw9TlvfVQaXd92lotktND3PbxgnIB60MwJxignDAUPznn8a+0ctLn5eouTSPlH9oy+1L4l/E/TvBGkaV5mo6X5nlN9oUfafMhjmPDbQm0IepOfbpX1d97knivlH9nOw1L4l/E/UPG2rar5mo6X5fmr9mUfafMhkhHKlQm0IOgOfbrX1WeBj9a+TyJSxDr5hK/7yWl7fDHRaL7vkfonF7hg1hcnp2/cQ963N8crOWr3WzVtr/JYnjnxjZeAfDF7r1/HPPZ2uzelqoMnzOEGAWUdWBPI4zXyj8B/h3H8Y/E2qar4mv59TisPK+0QXLu8l3vSRVzKHDLt8tSOuQAOBX2QScY6E1geFfBWg+A7RrTQtMg06Nsb2jBaSTBJG9ySzYLHGScA4GBxXZjcqlj8ZRqVWnShe8X1fTyfp5dbnn5Rn8coy3E0KEXHEVLJTTWkeq7rrqu/SxtMxHJ6eleBftSfD2z1Lw5J4qhMNnd6dj7Rsth5l75jxRrvkBB+QDjIPBwMV74z8ZNfKn7R/xkh14/8IzoN/5+nr/x/wAkQikguf8AVyR+XICx+UhgcY54OcUcRVcNTy6ccQr30iuvN0tts/wOvguhjq+cUp4R25dZPpy9U991ovPtuezfAPU7zWPhPoV5f3c99dyefvnuZDI74nkUZJJJwAB16ADtXkn7WXjiK5vdO8Pafqc4lt/M/tOyjLpGdwhkh3jAV+MsOuD6GvbfhN4RvfAngHS9Dv5IJbu183e9uxKHdM7jBKqejDqOua8I8ReHNP8AF37WNxpWr24u7C4K+bFvaPdtsQw5UgjBUHg9vSvKzVV1lGHwq0lUcIu9+3/A13PdyF4R8RYzMHrCiqlSNrWdn2fk7rbWx7x8Mvh3ZfDTwxDpkBgubsZ+0ahHaiGS5+d2XfgsTtD4GScAcYzitfxL4f0/xZo1zpWq232uwuNvmxb2TO1lYcqQRggHg9q1GbKkHqO4qE+2MY7dK+zo4WjToLDKPuJWt5fP9T81q47EV8W8bKb9o3zX2d736beVtuh8qfAW71v4d/FSXwff2UNvJqG37YjkSSR+XBJLHsZGK87hnrxxwa+pi44BPB6V8o/ETxgfAX7Seoa6LT7d9k8v/R/M8vfus1TrtbGN2eh6Y96+rOxyevevmOGpwpwr4JSv7ObSXZdOlt7n3XG1OpWqYTMpwS9tTi211klr1vs0B6HPTpXlv7RWm2lz8LtWu57SCW7tvK8id4wXi3TxBthIyNw4OMZHBr1EsMjHQ15t+0IMfCTXup/1HU9P9Ijr3c3ipZfXvr7r/I+U4ek45xhXF29+P5oT9n0/8Wi0H28/n/t4kr0Evg8g5PrXnv7PxC/CHQCev7/p/wBfElegiQ85BOO/Sqyj/kX0P8K/IniB/wDCvi/8cvzYjNyMnFcj8RvHtp8PfD0+oy+TcXQx5Fi9wIpJ/nVW25BJ2hsnAOB1xnNdbuAJH3j796+YPFD3fx6+Jw0/Tr+WXw1bE+RfJYkpa7oVLbshT8zxlRuPXpxxXHnOPqYSiqeHV6tR8sVp836Lv3tc7uGsqpZjinWxjth6S5pvXZfZ06vot7XtqebeI9H1X+yNI8R6nffbv7a87y5JJXkm/csIz5hYfQDBPA7dK+oPgIP+LTaCRzzcZ/7/AMlecftQafaaVaeErWxtobO1j+17ILeMRomTETgAADJJPTqTXovwGOPhNoXAz+/Hv/x8SV8bkeE+pZ3VoN3agrvu3yt/ifpHFeYf2pwrh8UlZSqOy7Jc6ivkkd+zZJBHI7VGxYFOeB3HQ1Ju4A5wTnFRSkYIHPGDX6mnofgZC0hwQOntTMZILDBHpUh9xUZwOpOfas93caD+HAGF9u1Ix69sUhkXdwefQ96hlkG09yPTg0mrFLUbIew/KqznaSMkng5qZpOw6iqczHYSDz2qGy/Q57xFKA5ycKOua8/8NxyeIPFU12VYW0GY4ie/PJ+mf5VtfEHWDY2bhCPNkIRR7kgVp+AdEXT7BDtIcjcSepJ6msm+h101ywudhp9rsCAHA6Vyfxz0+2n+G2o3M0EU1zb+V5MzoGeLdNGG2kjIyMA46jrXaw5UYxwPSuP+N8mfhfrQ/wCuH/o6OvPzSKeX11JfZf5Ht8PzlHOMK07e/H80T/Atv+LW6IM4x5/OM/8ALeSu+SPJB4JB7V578Djt+GGie/n/APo6SvQY2HQHn0q8p/3Ch/hj+RjxB/yN8V/jl+bPEv2oNQura00C1iuZorW58/zoEchJdpiK7gDg7TyM9DXpvw+8DWvw/wBBh0+JoZ7kbvOvUtxFJP8AMzLuwSTtDYGScAcdcVyPx/8AAl34r8P22oWRmnudM3bLK3tzK8/mtEDjByNoUnocj061D8LfjnpOraVbWXiLUhb62N3mXV3GkUMuWYjDLhV2qADuC5JAG4mvnqc6GEzyrPGaOSXI29LbNb6O/l+ev2lWlisw4Vw9PLvejTlL2sYp8173i2rXaS67fdp6T4j8H6P4xtlttY06K/jX7pcYdMkE7XBDLnAztIyBg8V85fs5eKLrSvHEejxJE1rqufOd1JdfKilZdpBAGSTnIPHpXsvjT41+HPC+lPcWl/Z61etjyrO1uA2/DKDl0DBMAlhuxnaQPbif2ZvCMlva32uXunxGOfy/7Pu3CM42mVJdp5ZOcA9Mj1FY5h7PF5xhlg5LnjdyaV9NN2u+2+l/M3yhV8v4bx8syhJUp2VOMna8tdYxeujs3Za262094H3sE8A8Y6ml3AkqM8dzTc5wecdqVTgjIPSvvVqrH5EnqfOH/C8vGf8AwsIRHRrw2/8A0LXlDzv9Tn7/AJW/r+86dOOnNfSGOOn/ANes0aBpX9rf2odMtP7UH/L75CecPl2/fxn7vy9enFXxngAcDuOleRluDxWEdT6xWdTmd1fp/XbZdEfUZ1mWBzBUVgsKqPJFKVur/X1fvPq2O5yAATzmvnD9pPxyLzVofDlnLeQfYt326Pdthn3rFJHwG+bbgn5gME8etfSAO1Bg59+1Y+u+ENG8TXVlc6rp0WoSWXmeQJwWRd4AbKE7W6D7wOCARg1OcYKtmGEeHozUb2vft1Wm39IvhvNMNk2PjjMTTc1FO1raSto7PR/pv0MX4b/DWw+HGlPb28n2m/nANzd4KGcKzFPkLMF2hsfKecZNdTfadaarZyWt7bRXltJjfDcRiRGwcjIIIOCAfqKnJOCB371geM/Hel+A9Je/1KTv+7tomTzpvmUHy1Zl3bdwJweBzXTGnhsDheSyjTite34/1c8518dm+P8AapudactH1v0tba3lokeD/D3Rbr4f/HiHw3FqctxbDPnFAYkuP9FaRdyAkHaW4yTgjPFfSbJ82QTu56c182fBO21nx78TJfFd/dwzyWOPtbOojeTzIZIo9qooXjaM9OBnk19KAHGAePQDrXgcL2WFqTppqm5ycb/y6ef6n2HHk5LH0adaSlVjTiptfzdei8ugbSSAc8dG6Zrzb4+6fbXPw21S6ntoZbq28ryJnjBeLdNGG2kjI3AYOMZHWvRmJyQW5HeuC+PHHwq1wYP/ACw/9Hx17WbqLy+vdfZf5Hy3Dk5RzfCOLt78fzQ34EgH4VaGc4P7/nH/AE3krunIjkCkZGCTiuF+BPHwp0M5/wCe+P8Av/JXcycN0GAfyqMpf+wUF/dX5E8Qf8jfF/45fmwLhBkAkZyCaqzShdzZyO9TTEGIncAR0HrWRe3YRcBgSTgjuBXptX3Pnr8olxcAEgZNZc8gkyT7HB6A0ktyHyOpHUDk/lVGa5AAweBn8qw20Mnq7hJMCdo/IVWeUN1GfxzxUMlwuSeo96rSzk5XBHuD/SpZaVycyYABxg1IZC3JJ/LiqYnLkkd+5qdMMDjPJ+lITViUsACTgHgYz/n/ACaN+FxnkY70ybakYx1HPv8AnVV5w0ijuRjJ700zLV7EsjGRySNoPGFHHtUhINgQVGQec1UJbOTyAeme1WYf3lrySp3Z49P5UnqTVhoYupwgQ7yRgk5IGP8AIrHDndymG6BuMAenrXQ6hzCcAkck59utc+ZGUgAKwzg55AP9a5pR1PmMfFKSYMMHbnBx3HSmsFQDcQCFIGRyM/Tr/wDqpskwdicjj7wK4H+etNkcKEIB6ZJ45+lYHinoMezBbeVGT6HH+SKjIYDrhcnLHPGe9EXDluGx83Hf6+nNO2swGByxHTv+BrNM0uPhOAuSHKjkjjkfyqQou4AuI8gjA5H/AOuoV+VQDhT/ALXb6804gbQccHsTgYq79BokxtG3PIHGOT75x+FByQc8kcHqKjEmVAILFc4I52nvn0o2F0zk8dff0oYC478knA+XkGjOxVyQAOgHHPfj3p3LFjuLKeigHI9/5VG8ZkZXDDC/wluTxQhMcygbuSOcUxmKxyBTg8deOv8A+qnsCxznj0IzxUNxHuQkHnoQGI45680mxI5PxJMHjcFipzyxHGe+K4aTBlJyQP5muu8UB1QoeAO47VyLpvDbgy4OFJPU/wCFYydxrRjOQQFAB7ccCrul3UllcC4AZQODxwf8aokBM4zkjjPPP+RSoTEhAJJAz160RdjenLldz2PQ9bS/tQxkBwpJbOOKuT+I4bcYUgAcBmYY/KvFEu7mA/url4yeRs7H37fpVe5nuthkN1LIVHUv1rqVflVmfQ0sbTsro9juNfFyThwQehPOOarm+DuMnP1rwa28bXtvcSIGZgGIUlq6C18U3kuxiQSRznrSddHs0rTV0exR3SZAzz7dquJMhUk4OPU4FeT23ie7Tkpn1wa07XxbcdDG2PfpTVaJtyO2h6gkgcjnGKsiROBnk8V51B4xaM4dSB7c4rQt/GELDLEgZ69Oa1VRPS5HJJHco4Bx16/hUyOCwPBxxnrzXI23iuCXJ3g5HTNXYdfjc4Eo6dCa1UkQ1Jbo6ZZMZwwz9OlLvyOT+Z6VgR61FvI3gn68Vaj1mE7lLLkdDmhyRpG9jYRiec8npS7+hJ/D0rHXWEVSQ3I7A9aUa1Ei4Z8D0zzUKSuX0NYnJxnPtQc845I7Disc+IrZOS4AHqcVA/i6zjztcN9DVcyQ1c6GNQSD3NXre3GASOnoO9cQvjyyi5duB1I7CtzT/GVhLFvM4VQOO9CqRW5oua2x1SRhBg9fWop72KDkkD2rj9Q8eeZuW0ieQ9mIwPzrn7rVdR1BifM8oemM1EsVCK1Ktodvf+J4Ic4cAY55rmNT8cLGcJuc+wJrDOnvKd00rOfTPFSxWKR9VB+orjljo2sikluVpdeu7pgRG20/3jiov7U1JOEZETPRQc/n3rR8lQeB+lROgHbmuKWLl0C19SnJqupSKALhk4wccfjWNqUdzeR4e5lLc5JY8mtqQY4Ax34qlPgZyKhYuXQ1UDO0rxJqGiSjzQZlB655xXbWvxTsBEFmhnZz2wABXDXSh+TWNeYTPNdMcXJop04tXsW/Hvi6XxBetsJSzThUDdfc159ezbcnP4itTUJNpIJJzmud1GfERHU+9Zubk7ieiOb1tzPewDPCsCcnjrzXsHhd2gsIiCNrKCuK8gnTzGJByfX0r1H4f3P9o6P5BbEsS5XHqBz+lejTWiucnPZnYajck6NKdxJwcGvT/A90JdItSCeg9scdK8fuJDJYyq2QVOCAa9F+G90G0mIE5CgAc810R0ZVSzjc9KWXIIPWiZ84J6CqkTkjPUVIzEjIP4mutS0MkyGVyeKpSKCTg/4CrMr7TwDzVeUE4A+nTOKzsZy1ZTnTPI6fyrH1FA6EY/OtuTKggnJH4ZrNvVJQgrgdznkVFugjz/V4jFJkDmp9DvSkiBugOetWtatt4JIrEt5PInBI6Vk/dY3qj0ezug4ABx+PXNakUnJGSRx9K5PSrzcF55/Wukt5Nu3JJJHpgV0RehxtWZrwsOBnJ9zmpVJdjgc56+tUoW5ByP6Vb3HoMgdqpFInX5cEjPPX1pVIXOP8KiR+Ae/oe1KpYdMbT09apFEm498kdsCmkDOD/PpTYt4HHTHcYxzTt3U8nH+cVQ7jeck4Dc9D2pQRkDOMenSlYBsgEHvimnAVCSc54H+e9AE6IRg9x61NCSWOWPA44qJTxkg+vWnqxQAHvxnPSrSNEW0JOSRwMYNKpHIzyfWmKdnHYCpQxQDgHnHTOKq5VyaIkZJG3HQDqanGGX5TgVX2A8knrxnv/hUjE8DPPSrQrk27ggDJ/Kq94N0JGcHaeexNSK59eDxUU+1Y2HGT6UwuVLdy6qR0x0xVgNwoJO0jn2qhASEAA6dcVZDnHB47k9aq9i+hKr/MNw6Ht0pynex2nnPc4quHK8Yyf8akjYbsE4JB49anqKxNHksST/8AqpWfBIxwOfrTVYAk4wajDdSTjJwKb0BKw8tznBz9eKjLkcE8n8hSsxUE5BHuetQO4ycnI9Kn0GTLJjsODn602SQAcDr3qsZOoHB7AUnmjGD0osSWt+VBJ68UiyEMVHTGTVdpR+B9KA+M5+UfzouMuBuQAee4707zAoySMVSjkKyE469s5qVJsKfU9KaEWdwJOBj3HNLwgJzx6f4VXRyzAD6fWpQ4YEE596L6iHM3IPfPemnGAQPbjpTQQeCCTnIoGGyMce59qpjGyZKkjGP0+lMJI6Hr6VI/3SSeB2qJxnGT0BOO9SIVJATjHfrTmcMDg5wagdypAPI68etN8zqMED0zT6A2WidwJJyRwPrTOFJOBSRuu3APzDqD0pzDp2xSERyHLDA4PYU1c8DoO3vTyoPI603bwCSceh7UFEoIOAe1KhGcgjA4OKjU4BwQT3xTkbscelMTXYkBYtwM49quyKYreGUsGDMAo9OxqoBtwe/04qWZgLaJtxJ3KAo4Aq46G9M0VwiKD8xxnPrSmTpg9Krq42kLxg4ORQFZ1J6A/ma19S32Ji3IweSaUHFRxw46kkmpQoUEYwPpRYmw2QkdMZPAz2qqBuIwOpqeRgMYPXg0kbBSDwc9TUiFjiKnp0/CmTIqxOW+Y4yPSle428kjIPb/AAqJnDbwRxjNJiauUnZmjxgcDjPWoguMkkAdAB3qR8KoBzgDj/8AXUJbcevHAAI4FZamLdiLG4DA2hc8dM/hQ+SPQDp2pTkMT/CKRgcDuQaTVx3GDgnufp0pCpGfYkc0hIHXg+1JtYKMkHA5/wA/nUokRGIz0yfXvTsnHHB7ZqIMd4B7/wAqUkgd8nuOcUCTJS7YGT79KilfqP064pTkcgnPT2qCXhTjkdOTTuJvoIwKKB9Tz61GTmQKSeFB4OM5/wD1U4nKgDPTIPWmdASAAewoZmRMDggse/J/QVDM4lcgdV6GnO4GSxGMcEcZ4qGTHJHUjtxmosJkE6YIAPB9+9UrkhMEnk4GM+9WJGZgSGPPQVVnxnBBAGBz2qXsaRZBPH0GQMcCsm7t/MB9v1rYlwUI79KzNS/cwSMP4VJ471kxnxh8Zb8P4+1MjJEJHU5yccgfgMV33wW8RC6VIWb54iAATyQfSvH/AB5enUPFmqzgYDzNnOOSCR+FXvh14hOh6/byM4WINtbJ6A9+f89a5mEKiUvI+yon9RkdRmrCksenFZ1rcLPbxOp4Kg/pWhaneQCeprWOx6EdjodKHA/ziup08ALwSMc8VzGmJjHOO1dRZD5QB/8AqreOxzyepfjbOATk+uauKwKgdxVSJQSCR06ZqyF5GBWqfYB4b58E8/lmkaXacDjvTWY8EgKBxTGYMwUnpVhzFiGYsRkHJOeTmrcMhJwfWstHG8Ekgg8Yq3FKcZIqU9Qvc0gxGCOnpUsZ2nOeOapLJuIwBjFSxORxnnNapoa0LgYnGOnc1KrEEcd+9VI2O4KT0/OphJkE5zV3T2KuWSDtyeueaTljgjPXH+FRrIFIyDyPrUm4MucDg9jSbsTdsMkdQRQRxkkCgHAI/ShhuBBH4kcGhMq41gMk4z9aikjXawxwB1qZQxPAJz78cVHcOERiem0mqIuc1bMjG9LgktJtBHpj/wCvWN4q0QanpF7YS4aKeJkIPqRwRWvYyLBAmQQzOzYPbnp+VaM9skoLDkkcgik1dWIkro/ODxHotxoOtz2s6eTPbylWBGCCD1/r+NUrbWZbS5FwmY5Qcgpxz619ffHD4Ex+MIW1TSolTVlXDL0Eo9z2P6V8n6z4S1TQ7+S0vrKW3lXJ2spJx69K4Jx5Tz5wM7XNXutf1J7u7dpZcAB2OTitvwFpzanrVt5QIAYMWx0C88/lik8P/D7WPEMkaW9nK0XG6VlKqBnqCRivobwP8L7fwlYohPm3bBQ0nBBX0+pNTFcwoQbdz2TwdCW0aBCG3BB1PHA7U7VXVNOACjMk53emQB/WrPh1Db2MWF5VeSPpUHidB/Z9tIp5Z2ZsdD6V120PSikkVdPmKMuDkjj2ru9KkLQJg8MByO4rzXT5R9pCnp3+tegaROdq4J6c56CrjuStWdGrBRjHHH5VJuAXOOD3qtG+9RnIP9akDHaMkY9jV6LU0Su7IyvE/iKw8L6TPqmqT/ZrC3275drPjcwUcKCTksBwO9fLHxG+MGs/FC8m0LQrSU6PPjZaR2oa5nwFc7sFjwyFhsxx1z2k8ceLbv8AaC8c6Zo+kxw2VpF5v2J71TG/MQeTzCrOOsZxtHQjPt9D+CPAeleBNKSw0yLjnzbqRU86b5mYb2VV3bdxAyOBxX59Vq4riOrOhhZ8mHjo5LeXddNP68j9fw9DA8GYelisdS9rjJ6xg/hgujej1/4ZWtc4n4QfAiLwNdjVdWnhvtYX/UfZ94jtsh1bBJG/crD7yjBBxnrXtES5OMcVFDEFRSDnHoatxckEA5xya+xwWBoZdRVDDxtH833bPzjM81xecYl4rGT5pP7kuyXRf8PuS8AAHqOKx/G3iy08CeGb3XL+Oea0tdm9LdQZDucIMAsoPLDqRxmtfHy4B/GvA/2tvEmo6bomiaVbXPl6fqfn/a4dinzPKaFo+SCRgkn5SM981x5vi3gMFUxC3S09Xovx3O/h7Lf7VzShhHtJ6620Wr262Tt5nJfsneELTWvEuo65NJOt1o3l+QkZAjfzkmRt4KknAHGCOeuelfVUzBAAMZ6gZ615h+zbptnafCXR7yG0hhu7ozfaLiOMCSbbPKF3kDJ2jIGScDpXpspBUYHI/M1x8O4VYXLqa0vL3n531/KyPS4xx8sfnNZ68sHyJPoo6P8AG7+YiNlieuBx71I4ywx6VX3becZxWb418XWfgPwxea3fxTTWtrs3x26gyHc4QYBZR1YdxxmvoK1SNGEqknZJXPksPRniK0KNNXlJpJebPmjVLDRPiD+03NbSvDq+jXeMtbzkxybbIHh0YdGXseoIPcV9NROfOQbclhXhX7LOg6hpejaxqlxB5djqXk/ZJd6nzPLaZX4BJGCQPmAz2zXudqw89R0Pb3r5rhyi/q08XNWlVk5bW0vor7tdV6n3XGOJvjKeX05Xhh4Rhve7S1dlon0fp8jooc7Rn9acWAB5+Wo1bAUZHTmnADjJ4zX0p+ePUrTkGYc8Ke9fOcfP7aAyOvb/ALhtfRb4NySw496+dYvm/bQGOhH/ALja+W4gVlhf+vkf1Pv+Etsf/wBeJ/ofTajPUcgdjXmf7SpJ+CviL0/0f/0pir00tgY6Y9K4T43+HNS8YfDHWtI0i2+16hceR5UAdU3bZo2bliAOATye1enmUZVMFWjFXbi/yPmsiqQpZphZ1GlFTjdt2S1W76Gd+zWR/wAKU8Og/wDTz0/6+Za9N6jA6V87/sf+JdS1PRdc0m5uPN07S/I+yQ+Wo8rzGnaTkAE5IB5Jx2xX0MCB9OvNceSVVXy6jKK2Vvu0Z6PFOFnhM6xMJtO8m9O0veX4M8z/AGkv+SKeIwf+nb/0pirzP9i04PjD/tz/APa9dx+1F4l07TPhhfaRc3Pl6jqmz7HD5bHzfLmiaTkAgYBB+YjPbNav7NX/ACRbw6T0H2j/ANKZa8apTjiOIYSUv4cLv8Vby3ufUUa08HwZVhKDtVqpJ7aJJ3WmusbevXSx6YcZ5P4V5R+03qlla/CPV7Oe7ghvLryfs8EkoDzbbiItsUnLbRgnAOAcmvVzxg8V8uftKXcvxJ+IWi+C9Csp7nXNN8/eshSOOXzIopRsYsBwqHO7HIwM16ue1/YYGcYq8p+6l3ctNPO12fPcJYRYrNqU5u0KfvyfRKOureiV7L5noP7L3hvTtK+GFlq9tb+VqGqeZ9rm3sfN8uaVY+CSBgEj5QM98mvXmIyPUelJgleT3pDlcc5+tergcLHCYanQj9lJbW9fvPEzTHSzLHVcXO/vyb1d7Lor9bLReQE5xWT4l8S6d4S0W41fVrn7LYW5XzZgjPjcwUcKCTklRwO9aDMSx5wOtfHvjjxdeftHeP8ASdD0eKCxtI/N+wveqY35iV5PNKs46xHGB0Iz6jizbMv7OpJU1zVJu0Y93/l/wx7PDuRf2zXk60uWjTXNOXZf5v5231D4n/GzXfi1ezeH/D9pOdFuNuyyjtA93cbQrneAXPysjMNmOOue3rvwY/Z8i+Hl4NZ1m4g1DWl/49zbbwlrkSK2GJAfcrDO5Rgg4z1ruvAfw+0n4daSmnaVDnk+bdSInnz/ADMw8xlVd23cQMjgcV1POzAGDXDgsjl7ZY7MZe0q9F0j5Lvbp2fnqezm3FMFhnlWTU/Y4fZv7U/Nu2l+vVrRu2gHJBPYV81g7f2yc56f/K6vpHJAAJ5A5xXyT8dz4h8BfGWbxXZf6D9r2/YLv93Jv228cUnyHdjG4j5gOuR60cSTdGjQrNNxhUi3bsRwTT+sYjFYVSSlUpTjG7tdu3/D6X0PrRnHIx9aiGBkAYFOZwDyRnsKgJGW4Pvmvr4vS5+etNS5T4w/aI/5LF4g/wC2HT/r3jr7NzyOxr5k8P8AiKw8VftTwappVz9qsbjd5U2xo92LEqeGAIwQRyO1fTTDPIBHtXxPDlKLr4zFRldSm0reWt7+dz9P40rzjhsuwNSDjKFKLd9HqkrNNaW5RM9s8+hrzj9oI5+EWv8ArmD/ANKI69FZiueB9K85/aBP/FodfH/XD/0ojr6LNv8AkX1/8L/I+L4fT/tfCf44/mhP2fsH4RaECf8Anv8A+lElegE4OBye9ee/AA/8Wk0EY4/f/wDo+SvQmGVyc4HpRlP/ACL6H+FfkPiD/kb4v/HL82eNftA/FA+HNJGiaZcgand/6ye0vPLmstrRuMqvI3qSBkjjPUVvfBfwAfA/hCMXen/Ytbuiftx87zN22STy+jMowrD7uOvPNeYfF74Q+LvFXxE1bVNM0n7TZT+V5cv2mFM4hRTwzAjkEcjtWcfA3xmH/L1rH/g7X/47Xw8sZjKeaVcVXwlSajeMLRdku+277pn6jHLcur5DQwGFzClSc7Tqc01zN20VubZdmt0no7m9+1dyfCxzx/pX/tKu/wDgJ/ySfQhj/nv/AOj5K+cPiDonjLRvsA8Wy3knmeZ9l+13oucY278YZsdVz0zx1xXUfDTw38S7u00278P6hNY6QfN8mSe8BtkwWVswkt1YEfcPJB4615uEzOos8q4j6vO8kk4295batdj2cyyOhLhWhg/rtPlhJtTv7kvi0TV9del9tj6jwN2e/cHtTWc8EE8dj0xTycnPqfWo3YN16j8c1+uas/nFq2hHLlc4OSTwMdKjbBO7p/KpHztBIOR0wMmmYByCOPWncZBImD0yQajOGypPPbip2X3AHvUDqAwI61D1EkyCc4LDPH6k1n3L/KQTwfU4zV6U5Oc9Kx9ZuxZ2E8r4BVSeD1xUWtqWtWeXa0R4m8aQWq5MVqfNcFsfN2yPp2r1LS41SNQOMDtXnHw+053869nU+dPIWJbqAScc/TivTbMeXgg9O1Z21udk3ZKKL6ema4z41tn4Y6yP+uB/8jR12UZG8ccfTFcb8a8f8Kw1kA8gw/8Ao6OvPzTTAV/8L/I9fIHfN8L/AI4/mib4H5/4VfooHX9//wCjpK9BjUgAnGQO1ef/AAOjDfC/RSTg5n/9HSV3qqRgZ4Pp1q8o/wBwof4V+RPED/4V8V/jl+bOC+L/AMUbv4cWmnrZ2UN1dXpk2yTsdkWwpnKjBbIY9xg4PPSvPfBnwI1XxqBrXizUru3M+d0Eoc3j43IPMMg+TG1SOGyD24rlvjzf3c/xI1O1muZZbe38vyYXclIt0MZbapOBuOCcdTX1hk89q+Uo04Z9mVdYq7p0mko9L6pvTzR+hYmtV4SyXCSy9KNbEJuU1q7aNJXulo+na+54zq37N39meXeeEtevLDUoS21rqXGc4BxJGFKYBbPBzkDgZNT/AAT+M134su30bX7mCTUGx9kdYCrz8SNJuKjYNoAxwuR/eNexiQkAkc9K+ftP1C11b9qOO6srmG7tpM7J4HEkbYsSDggkHBBH1BrfF4aGTYnD1cE+RTkoyhd2d+tr7r+vPiy7H1uJsDjMPmkfaSp03OFSy5otfZva9n5vb8PoboyHHrgnpT+o5FRjdsGT83fP8sUpJORjAz3r7q9tT8oSd7B93ORx6jufWjOTgdBXgH/DTv8AxVf/ACD/APimf+uP+m/6v/rrs/1n6e9e/wCTxg5J715uBzTC5jz/AFaV+V2f9dme9muR47JvZvGw5edXX+XquouG52jrSLlVGQR2oOSRglSO4rz74vfE3/hW2kwCC38/U73cbbzU3Qjayb/Mwyno5xjPPXit8XiaWDoyxFZ2jE4svwFfM8TDCYZXnJ2X6/cUvil8b7DwQtxpmn5u/EMW393LCxhizsb94dyk7kYkbScEc4rx/wAK/DvxH8adWu9b1K8+yRSlTJqE9sR5+FZR5aqqo20xhTgjGc8niuo+BHwftdVtLfxNrIhvLaTd9lsyA6NgyRyecjKQcEArg9Rk+lfQZAVs5796+Mw+AxHEDji8wdqW8YK+q6Nu/wDXkfp+KzfBcIKeX5NHmxG06rtdPqoq21+l7erKGhaDYeGNIi03TIfs1lBu8qMOXxlix5YknJJPJq/ngE9xzikbJUAgcdKQMRx3H5GvvY0404qEFZLotj8irVJ1pyqVG3Ju7b1bfW76isdrEAZA7571wHx4P/Fq9cx0xB/6PjrvGbnrz+tcB8dZAfhXrag5P7j/ANHx15GbP/YK6/uv8j2+HtM3wn+OP5oX4GOB8KNDA4P7/J/7byV2VzchSQOAR1zycV598Gb0W3wq0TkZzPwf+u0lbOoa8kZJBKk/rRlT/wBgof4Y/kTxBJLOMX/18l+bNG71HBOW/GsG+1XLMAQSRwOgNYt7rwl6n5wecVly6oXYuCcjA7dK9JvsfPuDepuPflyWLYOR36fjVWW6+YtndkdzWS94XGc8578U0zEjk4x6VjI1UdDRM4OQeSaQyE8DnI65qiJCCSScjjJppmPAHFZ3HZF7ceMngdcVKlyEBBP/ANesrzTnINTKxbAJ6+lInlLU1z5gGCfT6VYhyoBOCOnPaqogKgMTkewqxEAQAKa1KSSCf5eOuDVi1LNZYB53Hk5xz9KrXGQMgEY9Oas6Z/x7FSTjJzjqaprQ5qukStIVEUm7LAAnBOM/4VzTgsw+QoSu7kZ5rr76H/R2bHBB5zj3rk5SN7cjP8Oex9a5pXR8vj1orkKhS2EOGB3Djt9aaSuSAMkH5s8/pShzGCFGBtPuD2psY84ltmf7pB5I/wA4rnbPAud6AFSTG1iVJBboDjg5+vNP3jdnDbsc4JOfb2pMlzl+SSS2T196ag5KkkvjK7Twfwz9KzNdybzFkJAVkIJyD1/oaapO3GOTweP69qRtys2QuRzlTnn0J9etJtDjkcHr/Lr+IqgtYcTtiOCMY7jJ4/z+lOMZVd2c8dASMfr6UwnLdPlPUn19MUcMCBlgACcjj6Yo3F1uPDAfdBHv3/SkZR5rMgGCcgkkmhec4HJ6YbJPtS8kY3HI/iJxVABYFygcbl57AmmyKrcZwSe/egqcAHn5R9c0uRgAkA+nSk0NHO+INPMgBCbs8dfz/pXEalZyW7khGYf3scCvVWVWJHfHIBxgfhVKTS4S2DGoUnBPt/SsWrsT3PKSkhXkFdpxwMVFIoAIBxnn3Fepaho8CRPsjB9Noxn864TXrZImKhQhOSxHHT260WsV6mGjKjBz1XtjOTVfUiyQlgcKBwB3qwFXkZIOOc84rK8S3Lrp8gRgrYzu64I4rGbZ00k3JI5a2Q+e2erHJ4rp9L7Dbge9c7piHgkYPFdVpmGUc8jg1x1HufZYfRI3bVASARjPpWgsI4FU7SM8GtWNcgZrkc2mekhYYQRyOKspaRt2596bGgXIA4Jq1Ch654qfaPox6JkYsRz6fWhLHkgEj6HFXtoAx39aUR8jBNXGvNbMCBbAjGHYewNSGwlbOJZBnsrVdRAeCeashRwQcn2prEVE7tjV+pnx6c4IJkfPY5OanGnb+GZjnuTmr6gdQalVRuxjik8TO97l+ZmjQouMDnuSf6VPHpKIMbRgelXwDk4HNPXPc0vrM5aNiauVF0yLy/uL19KWOySFcBBzVwjoRxTO+cd+9R7WXVgkNVAnQYPvTuDkj9KTjJ5oYYzg1Lm2rCUNbitjmoZWwR3zS7vrUTnJHrSi2XYa79QKryuegNPkwMkY96rs3NaO40tdSKSTg9zVGZgcZ7VbnwBnNZlxIATzRE6EyreyBQQDWBfSckA8VqXknbNYF8+CQT+ddMQbMPUZCMmue1WYpbMQMk9PrWxqMmcjNczqEhkuEiB4BLHI7AfpXVHc4q9VUoNlJGKYGf0rsvAeqjSNUhaR9sTE7ieQK5B4/wB7uIYf7JFbOlkO4AGcdq9SD0PGpVXJ3PVtaT7PJKUP7qT51KjIINdV8Mb8NaEEkbW5HauNsA2o6BIjk+ZAuVJPUdxWr8Lr4JJLHjLBiNp4JNaRk7nqppwse4W1wHUc8Y6VYaQEHGBisqwmUIBjAIzj6VeEgOe46V0xZjfsJyxz37Y9Ka3sRTgyrnILc9hTWYFsADHv3/xrQkhdNxJRsjPp1rPvF+UjPI960XIIJP5mqVymQSOtJkM5XVguCAN30rlLqIxyZBwK7bUI8kgjjGelcvfwBWJx+Nc8ilroWNDuGymScjrxXY2dyHUDOQOeR2rz/T5BFMV5IJrsNMkAVSTirgZVI2OmgJCqNwAHYdTVoMchupJyfSsq3Y9xk9frV9CMfUVsRHRFkEEA/jkU5CQRz2/SoYSPMI5JHfPSpMjOAd34+lWhkkbFsFsYC4PrmpVwxOBnacE1EqkEkdDwRiplPy8DqfzqxiMofgk4+tQyIW5XKnoGPNTtzuGDj2pqoASMAegpPUqw+LPl4YEkDkgdKmVg2QByPU85qEMcAdD6U+LiRgCc7fyqk+5RZj+6AOmMcVKuR0OAPzqOMYGOvfmpI+pq7Fk4HIHXHAp2QATnOPbJqPzCgGBz60ok3EnIAH5mmSPD7lJJyenIphUkMMdP1pvnA5AOcdqVucAHrVJlJFO2UKTuBL7uAfSrLKOOOOuTVS2YLK4ySAx5arnmbuhwPcU7GhGc8Z64xRyGHrTh1A5ye1R7znHocY6E0WFaw7IQgHPPPJzTjLjKkHHXp/n0qItgdM0krFsKGOBjoaWpLYSyDsScccVXLk9TwCeaJcbQQOB2FQM+Mg9RTvYkfLLj2zx9Kje5VFJPzH0A5/KoXYtgEjAORj2//XTTKRjHIzzxxU81zOTsWGnI+6cEGlWUlQQdpIzwRxVbzMMCDkH1/wA/5zT1kPBIIB/Slcad9y35+MAc56kU4SDJANVXfYuc8Z71G0p2kqRkDpjrTTK5rGkk2CCTyD608S8gZGKy2nwCW4AHNTJOAgIz1yBVW1HzGnvJwc80oJHA6dapx3IYADHvz0x7VOJOh9eOlNivck5+bJxx3pkhKgdzntRtLMQTwB1pzElCcc9qm4iJ1BPB56/jVfzFZcg/NjgjvVkNtJyeaoyArMWzxjkelUhSdidJsgDp35qwHLKCc47ms3PQgkHtVmOUFTknH0qbiTLPU5J6D/OaCR1zkZ4qNZwFBBPIpw6kkc+tSaIduzxk0RKc5GAD1HrS5yDgjGfTmmq5QkHpWkbAtywXDKBjODSzTKixDHJcAZ+uKiDDaCCOvTPWknfc9su0g7hzjjO0n+hrTqdMNNzXicYBcAEcKAM5qTzRyMYOevrVaJvKQliHx6UxtQDZAGMHHI61Qmy15h3bs4qJ7vqM81m3OoFQADgD0NQQyPKcFSB1B9aUnclGj54Zhgnp+tO80noBioYrY78k1bECx4HsM1IEAjMjEkfXFPkBCMAOCCCcdqn2hWJA46Y9ar3MuwOxyEA5B4we1WxPYoyA545XPemsg6kkj645pzygHBFMMgYH2OfSsXuYiMMD1OetNJwMDrQSevGM/lTH5GMYA4NK9hjMnI4yO/HWm7jkHgc9OtAcbyDnGcUh784I7n/P0qepNxu0sxwTjrnApdwySPfmmZIPTj60hJX696QaCs5zz69c96jLbsjPT0ppIYnAGPQ0wglQQMbuue3Pp+VBG4jnbjjj19f8/wBKgZtzMccGpZScYAGR1z1FQHOGxnIoM3oI3+rJwAAcdf8APvVeRsIQBg96kfk4PGMcHrVad9uQSRg81I1tqQuSDyDVe4OFGOg64/WpJXAXOAR1OOwqB8nHAwoxgjmovcezGqoCgZJI6H1rL1+fyLKeQjKqjHAPXg/rWm5CYUHBFc14yuvK0G/ySD5T8gZxgZzWcu5pHVnwjr/z6tdOGJJlY5UgggsT+WD/ACqvYymGdDwpDYPPIzirGsArdEnjLE4J5H1qnD80gyflIyP8/wCetcjMLWkfY/w21oax4T0+cndIsYR88HcODx2rtbBdzgHt0rxH4B6v52kT2xcny3DAHsDnivcdMGWB7CtYS6M9SLurnSaamCD39xXS2BJBJ578jiubsCeBgZz3rptNO7PJJz611owb1LyAkg46VOp4wf8AGolYAgEcjtUg78da0S6jWo4kDBBzxioduCSBuPvUxA2gntxULHPPII9qbC1yFchwQDnODmrkUx4yMexFUcYY/wAXNTITwDwOaUQSsy+khwTjBJ7d6sRPkgmqAfkY6D1qWOTnI9ab3NOhpeYNwIPNPRgrADpVNG+bJ7dfepoW2nGevT0rSIi4jHABPrz/ACp4cBcA8/3qhDfKMDilA2kDORV2uPQsqeBkZA9e1OLdf1qDfgk5xzS7jtDDgZxTSJJd5BOCOnH/AOuqOq3P2fTpyWAO0gbiKmeQ8YPFZviB8aY/AJLBfzOKTE3YyriNkit0cKpRcqV98f4VftbkyqoJ+Zfbisq5ldL0qSChUA+x4q3bSAMADleM+tVF2IXvM6BLdDESemMe1c/4g8Gadqtt593AkjxEbAVBzlvQ9q2ll3BUGSMc81JqSGe0EXPQCplFS3G4J7nL6xo9sIFjggWGMKMKgAH5dq5hrcBtoGNuBj0ru7sYgIIyRXJ3drsmds4O7OP6VkqagZOPLsa+iT7YhnqvWq3iggpAiL8yrwDxn/OajspHQHAJOQpx1wTVfWZRLq0yYBCkKOhwRQ2V0MqFSkynaCQevQ122jTHy03DHOSSK5RkCuHABzwVrds5zGqAAk9v/r0RYo7nZW8pYjHQDOetcV8ctVutI+F2s3NlczWd2nkBLi3kMboDNGDgjBGQSDz0OK6WyuxtGR+fSl1S0tNVtJLS+t4b21fG6G4jEkb4IIyCCDggHp1FZ4ujLEYedKDs5Jq/a56eXYmODxtLEVI80YSTa72d7HyP8KPiv/wrD+1f+JV/aX23yv8Al48rZs3/AOy2c7/bGPevQ4v2sfLOT4Wzzx/xMen/AJCr1yL4eeFWJP8AwjWkY/68Ij/7LV6L4c+EsZPhfRic99Phwf8Ax2viMLkud4KkqFDFxUVsuVPz6ps/UsfxNwxmeIlisXl0pTla752ttFopJfgeOr+15t6eE+P+wl/9qr1X4RfF2z+KllemDT59Ou7HZ58buJI/nL7drjBPCEnIGCcDPWtNfhv4SI58LaL/AOC6H/4mug0vTbTSLJLSwtYLK2jz5dvbxCONckscAAAZJJOB1Jr2sFhM3pVlLGYpTh25UvxSVj5rNMw4exGGcMvwMqdS/wATm2l8m2tfl6l49QAM/jg18c/tNeI9R1L4l3ulXNx5mn6Z5f2SHYo8rzIYmk5ABOSAfmJx2xX2IWxgHqfSoJ9Psrq9trya0gmu7UssE7xAyQ7gFbYSMruGAcHkcGts4y2eaYdUIVOTVN6Xuu269fl93Nw3nNPIsW8XUo+091pa2s31Wj9PRsuMw6HA96rSON+Oc9zipXPpVaUEkgHpXvQjZJHyrfNJyHqwDgZ49K8P/at8X3ek+GtP0SCKE2ms+Ybh3UmRfKeF12kMAMk85ByOmK9rQ8Z4xnjJ71R1zw/o3iJYjqulWWpCHPl/bLdJdm7GcbgcZwuceg9K87M8JUxuFnh6UuVy0v5dfvR7eSY6jlmYU8ZXhzxhrbzto/k7M5X4beFbvwR4F0zRL2WCa6tfM3vbsTGd0rsMEqp6MAeBzmuptCzXETdMenei5fIOD09KTTc/aVJPRT+fGK7aFGOGoxow2ikvuPOxmJni69TEVPim236tnRow6DrRgsox+nemxkFQeM0R5QAfeUAAHvSa1OIhdCsox096+dFYr+2cCTz7f9g2vpBiPMA79eaoJ4X0c6x/a50qxOrZ/wCQh9lT7Qfl2/6zGfu8denHSvIzLAyx3seV25JqX3H0uTZpDK/rHPFv2tOUF5N9TYRtxDA/lSk7cHPHQ1EuRjcCD7d6kBG0gce3vXq2Wx81ezuj5C8Z/DzWf2dvGln4p0CD+1NIh3+TLdq83kZjEbfaGRUVctKQmDzgZ5BB7v8A4bH0f+xfM/4R6+/tf/n189PI+9j/AF33vu8/6vrx05r6DA6+p71ial4C8M6veSXmoeHtKvruXG+e6sYpHfAAGWKknAAA9gBXx/8AY+Kwcp/2bX5Iyd+Vxuk+6f6WP0d8TZfmUKazzCOrUgrKcZuLaWykrfje/ax8zz6X4w/ag8UWt5PaT6H4Th3/AGe4kiSSO23JhthIjM26SHBwTsJwcDr9WaZplnotlHZ6faQWFpFnZBbRCONckk4UAAZJJOO5Jqwz8D8qaTjj+lepluWxwbnVnJzqT+KT/RdF5HgZznk80jTw9KmqVCmrRhHZebb1bfVv827uB3Zwa+Vfgb/bPxX+NN147ufsNv8A2ft+1wRb1zvtpIY/LU7s42Ancw68Z6V9UZPQ96zdF8MaL4cab+yNJsdK87Hmixtkh34zjO0DOMnGemT608dl8sZXoTcrQg7td30+4WVZvDLMJiqUYXqVYqKl2X2l81+KNNiOCRx7UwkccUrHngVDncTk8V7SVj5lI8++Pup3ej/CfXL3T7uexu4/s+ye2kMbpmeMHBBBGQSD7EivmT4NfGX/AIVH/bH/ABJ/7WGo+T1uvJ8vy9/+w2c+Z7Yx3zX2lqemWWs2j2d/aQX9pJjfBcRiSN8EEZUgg4IB5HUCufn+G/g9Af8AildDBGf+YdD/APE18rmWUYzF42GMwtZQcVZXV7b3dtUfpGRcQ5bgcsq5ZmGGdWM5XdnbRWsm1Z6NX3PFP+GxvnJPhD8P7S/+00N+2MT08I4/7iX/ANpr2qH4Z+EfLG7wrohY/wDUOh/+Jpw+GfhAED/hFNDIP/UNh/8Aiaz+ocQf9Bsf/AI//ImrzbhBf8yyX/gyX/yRh/CT4v2fxXs714NPn068stn2iORxJH85fbscYJ4TJyowTgZ61T+N3wpHxR0e2+zXP2fVbHd9l819sB3tHv8AMwrE/KhxtxyecivQLHT7TRrKO0sLSCxtI87ILWIRomSWOFGAMkknHck0+TrwMH3r6H6i8Rg/quPlztqzaVr+iXb+kfIrM44LMvr+VQdJJ+6m+a3ld99fyu9z5X+G3x0u/hhZweF/EWhTJaWe7aY1Md1FuLSHdG5AbJdccpgc88Vs+Iv2mNR8StcaV4O0O9S+n2/Zrv5ZZ/lwz/uAjA8Bx1PHPGMD6A1DTbTVrWSzv7SC9tZMb4LiMSI2CCMggg4IB+oFV9J8N6T4eMo0rSrHTTNt8z7HbpFv25xnaBnGTjPTJrw45PmdOmsLTxlqS0+FcyXZP9dGfU1OIsjr1pY6tl1671+N8jlvzNW77rZ/O55h8Cfg/L4EtZNT1uCE6zcbSkTxI8lltMinZKGYHerAnbjjg5r10vkAg80rZORjgetMYsQcj6HNfR4LBUcvoRw9BaL735vzPi80zTEZtipYvFO8pdtkuiS7IRuhwODXnX7QJH/Co9eB7/Z+v/XxFXoZfoD1FVdS0+11ezktb+1hvbWTG+CeMSRvggjIIIOCAee4FVjaDxOHqUE7OSa+8jLcWsDjaOKkrqEk/udzhPgB/wAkl0HI4P2jr0/18tegbgCVNVtP0+00q1S0sraCztY87ILeMRomSScAAAZJJ+pNTnG4nHPpRg6DwuGp0G7uKS+4nM8Wsdja2KirKcm7eruObg5H5gVEWAp288jjAPao9+7n19q6m7Hl3Pn/APat/wCZWP8A19f+0a734DnHwp0Pkf8ALx1H/TeSu31GxttVtJLS9tobu1fG+3uIw8bYIYZBBBwQDz3AqZn4AI5r52jlLpZnUzHnupq1rbbdb+XY+xxXEMcRkNDJlSs6cm+a++/S3n36eeiuV2klunp0phAwe4zSYG1QBwOxpOucHGO1fQnxlxCd2fao3bAzx70uVGS3c+lV5JMZB6c9qll2uDt3zwPWqzyA9S2PbvRLIFXJPHWqktwHzg4Hp6Vm2NuwkzsGIzx2zXM+Mp92mPAoG6XC4Hetq4udikA9fWuS1Odr7VRED+7i79ixpN6FUtXqXdBhFvCiFcAKB6c10ULfKMnHHTNZNnF5cQGee1aEasuADkUI2kzQjYdO9cf8aD/xbTW+4Jh5/wC20ddOjFeCCT3pbu3ttRtHtru2iubd8boZ0Dq2DkZB4OCAfwrkxlH6zh6lBOzkmvvO7LcVHA42jipK6hJO3o7nP/A8gfDDRv8Atv8Aj++krvoj0AGP5VkabDbaXbR29nBHaWyZCwwIEQZJJwBgckk/ia1bdhwSOPWqwVF4bD06Dd3FJfcTmOLjj8bWxUVZTk397ucB8cPhxf8Aj3SLC40x/MvdP8zZaYUef5jRg/OWULtCluc56cVwfgv476n4L26L4s068uPIzunlLC8TdlhvEh+fOVA5XA9eK+iIycqB+tMvtMtdUtHtL22iu7aTG+CdBIj4ORkHIOCAfqBXlYrJ6k8U8dgqzp1HZPS8X6p7f1ZXPpsv4jowwCyvM8Mq1GLvHXllG+9mlr6P5ux4F4t/aXe8tLq18P6dNYyHb5GoTyIXTBBbMRVl5AYfePBz14rY+Afwpl0XPiDWrLyb0/8AHlFIZI5rf/WpJvjIUfMCCM5454r17S/DmlaF5p0zTLPT/Nx5n2WBIg+M4ztAzjJxnpk1obsEAA8nv0rChk1eeJji8xre0cfhVrJefn9yfma43ibC0cDPLsmw3sIT+OTk3KS7PsvK7XkrsUgMCc44zTcEEHIJPbp/npTipyRj8D6U0kAHrwRzX1q2PzvcwP8AhA9B/wCEsHiUWWdaP/L150n9zy/u7tv3eOnv15rock444z1zTeRwOuKYSSSCeO2BWNOlTo39nFK7u7JK77vuzpq4itiOX203LlVldt2S6K+y7IkZiDkDk9fevkr4+6jdXPxK1O1luZpba28ryYZJCUi3QxltoJwMnk4xk9a+sCcYwPxrI1DwhoOqXMl1e6Lp13dSY3zz2iSO2AANxK5PAA69AK8HO8sq5phlQpT5Xe/l6aH13CueUMgxssVXpOacWrLfW2uvkjx0ftVkdfDGff8AtDn/ANFUj/tUFsg+GOD/ANP/AD/6Kr1f/hAvC+458OaR/wCAMWP/AEGkbwD4ZVs/8I3pBH/XjF/8TXmLL+IEtMZH/wAAX/yJ7rzfhBu7yyX/AIMl/wDJHmVj+1NbSXca3vh6W3tjnfJb3QlccHGFKqDzgdRwSecYPuG8YOaxLDwpoGmXiXNloum2lzHkLNBaxxumQQcEKCMgkfQmtIyYJycDsAele9l9DHUIyWOrKo3taKX/AA/3Hyec4vKcVODyvDOiktbycr/fe33/AC7yvKADknArzf45XQf4b6wo7+T/AOjo67a9uSqFycc9+M1yniB4L61kt7mCO4gPLxzKGQ4ORkHg4IB/CtMdQeJw9SinbmTX3nl5djI4HHUcTJXUJKXrZ3OM+G+oiL4caVET93zevT/XOasTXbu5IPFHlxW0AgtoY4bdc7Yo1CqMnJwBx1JNPs7BpiCVwPWpwlF4bDU6Ld3FJfcLMcTHG42ti0rKcnK3q7lNYC7EgHIqaOzO7JU59+1dFBouAr8HnjHWrS6SFUfKAevSup3aPO9ojlmsc/wUfYFjHAwfXNdUdO2nkAnB96ieyQgALyDg5qGmCqJHKS2rkcZwOoFRtFjr1rpmsRGSNo44xjtVVtPDNgKeOT9KSjcrnRgrGzvxnBq7b2Um4HbwOea2YNMVW4GAD3rRS1SNQNuTTsNSRz/lv0IOfpSorggAdK3p9P3gMBwOOKptZGMdOR+tC0DmRnSqXHUgjr64q1pZAtZVBYOW2nHXHqD71HNAwfHQjuDil05PmlEgXhvlHqa0bSRzVNYkl2qiF1bO4A8Y6e/8q4+4IhDRsf3rHKkcZrpdQvh86ovIzntk85z+VcxI7SSMXJB6HAxn/CuSauz5rH2siEpskLLwc/xcilU5wVOM9G6cVJLGzbdgAB7EdvSmIgjcAAY5+Yj1rmaseBazO6XABIPT05z/AI9vrQB8+AApK7VIGARwfyyaQqS5BXCqeTnIJz29+DRsXdgDYB0AGMc9x+P+NToai7trBTyf90nP/wBep1AwcnBxnIxxVcKSoyARnBJ9Pp3qQxldrYBwu3PU4+lS9QHFeQSSM8/L3oDOpbBT0yvXHpmkwXXADDJ5YjH+RToyJNxB+4eQeOfrVLQlgo6hgAe2aXccDJ2kdh0H5fhTY7jzQQFwcdTx+lKDuLEDBCg8dc5P9CKpB0G7SQoAyTn/ACKFYlCCcc9x0pPnBb7yDPCnAye+KcV3xArg5yCMc4+uPrTQLfQVGLDkEZ6jOQPpQW6nngY9qTkKMnB65z1Peld1ZGGScnO0VDVhpdzP1SQG1cdeOAPX3rzXV5ibllznPQmu+1pisYYAAEY2kc49etecajKWun44U8he9ZSY3qU3AVCecscY/Sue8USbIEVQCSQOOD/nrXRSMrhiA3XPI/wrk/Ecwa+hAHBHQfp/P9K5ZM7cMrzRX06MK4GGYep7V1WnRbQMEgHtWFpiLgDJ9a6axQHGDx6VwTk0fX0IdWa9uuFwCSOtX4hgA1QjQ5BJwB2rShXCjjJJrBtWO9eRYjUjORj61aRegFRR/MfpVpBngda53LXUdu49Ewo9alUHp/OmoOgIqVc8gmmWSqoAFTJgYGetQrU0aBsVDZpGOmpYVQAOM1KuCBk/hUca444A9hUoUZGOtQQ3rYlCgDHtQAMelNHApR2wKpMvl7A1NPvTuecU1vTpVXFsIT6daickAADk96kbpwcGmOeAB0q0OOrI+hAB/OomfjPcHH1pz+tRudvAPFUjRoilPfPNVpGAp8sgyf6VUcls8YrQQyeUFSO9ZVxJVuduozWVdSHnFVFDRRvZSDyawb2YsxGPxrWupOCTySOlYF23U45rpghO7MfUHODg1gJ89w7ZJGcNgda1dTkIRiT2P4VRskK2wdh87cn5eldkEeFmNTlio9yvcIfNA6DoQeOa0NDUC5ABPPUHsaozJuQ5wMHArV0FAZAe5712x0POwzvqem+GIg8NyABnyTxUXgqU2+vTIBxu4B9e9avguIFJ1wNzwsv6VgWDGy8TBjhcnHP1q763PoKauj3LTp94BOeR2rYikEgKg4I9a5bSZwYl54wOQa24ptpyCa6ou6MNmaIOM4PI70uQBkjP1qCOTfkqccVKsgxnqD681qkMZKSc9M9gapXPU56VcfnoOcHFVJ3JBHXuBnoabMZyMa9GVYA8fzrndQQEEkf/AF66S9XC4IAbGcZrCu4dwOODXOwg+5h2sRWYEnnP5V1GmucfeAP1rn1QI55yR1NbWnMCRjr7dqaZrPY6S1O1cZ3DrkVejcdB8o6YGOay45OCSQFwOg6mrULlyPugDsRjFdCZyXNCI7cAYH04qbgOeefT196ppIM9Qcc9amMm5ixIUcdsH86pastFtMkEE8H3pyMfMIOBn36VWWQnBAwAfXrT1csSSRnjOOMf55rZaBfsW425JHIP+elLnrjrjpUaneCcf/qqQE8ZHTv61RaYKcnBAPtTkbkksc9OO+KbuKkbRzzyaIyVOAA3t2qbalXLaDnPbtnmrG4NjGBj0qujjHv7cVIW4PGCPSm9C0DTFcZIxTTOVyByCc81DIxBHBOevemuGJIHHPWi1wJ/MAk3YGccZ6Zp32k4AJznpVYjZjqTnjinrnIBH0IrSw0yBn8u4k2ngkEg1aWUBQcdP0qoc+Y6gc8H6mnqGHXGe+Kd9ATZZ87knAIPp3H+SKQnIIHQH0qFpAYwSQAP0p4cNkDg/wAqLjchxbAGe3vSMOg3cDrjimsflIxggjkUm8gk57nrzile4Ec3A6557iqxO/Jxz2GOlWJjngjAA7dP0quyjJB9aixnzWK7rgEljnGQRwB+FBGcgnn60pXJwTwOCKTZkHPrUmbY0MC2C3Q844/Wpd6leTx0PeoucBSePWkOVYYOAOckflQJOxKzbQFPIHBqEyhHC+2cmoXnCgjPOO3rVdpBgAHkdfQ1Qr3LJkLMwySDUkc2zawJJ96o+YVwxPPPH5U5ZTGSM/KR34ouFzTgnCDHAJBIHbGauwzq4JJ/OsUSFBknjPpyc1JHIoJIGDVpj5rG+sg45BPp1pwwFHPA96zI7jgYYHjjtVqKfdyzcjjiktyk7kxOwYJyck5PX2qCTBwSOh64qVGAznof0NRygHGO35VZT2KwYDacZzQWKlscjPaiVCAPfoetVzOUPIxzjjmsmZN2LaybVHT2FWFkwAScjjocVlPIRgEgD3OKlWU5AGCR0PTNNajUrGrvGARjGcDuaJJAgxngD1qk10F5xnHA9qpz35zgdhknHNNto1Uka6TIxBB4BzjvU7FnEJYFFJBwpyAR61z0M8rMpAO3GS3YVsLhLqPLsTtOR2H+c1adzqjqjVQOIwU5DN371HPaycgkDPQ1LBdeVGCwwR2HHFQz6gjgZP0NXcnrYZFYICCxy57mrsESBCABkegqlHcbuR1PSrEcvXAOR6GnuFi4oA4JyRxmkcgg4OBVbeQpxngY+lRT3HyKA+MelF7CZJPc7DgHkVUa5EqOdwJGBt+vH9KqSuWwGbvzjtUfmqgGBznHT8aV7jHyKZGBJ6fzqRFCoOdx5yfSqwujLIAAMexxQ0hwRnB9hSOaTV7lrI24Bxz3/pURZUBJBBPPFMWUqM5yD2NIXLNgjGahiuNyGJPbsDSOSR+pApdwGM559eKjZiMZPXv71AnoBJ5yR05qInkknC5pxY4AI+bGOmKQjqCOMnpQK43cQ2SQQOAPrTd3TPQDPrTGAzz0PtnFRTvgAYx3+gqUyb2HvJn146VAxcYVRyT94nH5frUgwSDnjFMfB5PQ9e9K5MtUV7iMHHXYOmBVdzwTk4ByasyMvC45P4HHaqjEKpONxz2PFUCICdwGe2OlMLYBycnqDTiQQATz1IH+NQSryBwMDoKnYq2pWdjgnJfI/ix0rjPidefZfC124baShGe4FdlNKFbPPB6EZ/OvLPjHes2gSoozk8j1x/8Arrnn1N7WR8ma2uLsliWIG0k8k1ShHz5GSOnIArT1yM/amfPBP+f6VnxIRk44HfHFcxzS0Z6x8CNTa2197TeQsyk4HQlTn1xwAfwzX1HpZ3KhHQ18bfDO/wD7M8TW0hYKrMApP1xj2r7C0NsxDn3FXDex20Zc0Tq7Lg+mOcniuj0/qAcqfr+tc7Ync6jO0HHNdFaLjknJzxg5H/6q7Ioym9TUAPPHXvinqw5yOn5YpY/nIB9utKYwMepNdKKXkKcGPkcZyRUTDcME8DtipDnjsBxio5M4HoKll3sVT1Az3xzUiFgBgZPTNQqm5wd24Z4wOh/zmpckgHAAzg1KJUrkyHGQeCOvpU5lAjB3d8HFVC3UngdKepDZByAfSquapl6Ngp6f/Wq3HjGR+HpWTHLtwME/TtV2GT5uRxmriP0NAZJ3Hv6VKADjnnv7VXSTjODnHQjFTRkMSB0rXoQObOSMcZ4zTVbAI7dfWlZgAec84z61DkZAHr0pXNOg5uRgcH3rL1uUlY4gSA0ijg88c/0q/Ix79eeKy7/H9o2wByUDSYPfHH9abMrooywM0srHlSxwT1HNFtLtcLgnGOcdvxq7aslzGeRkknjimG2KEOAc+nela4kuxfsZA7kg9OOe1aBlDOFzge9ZGmoI2Zugb29KsvKGkIDEY7jtVF3E1dM4IPA/DPpmub1GFmUnbyRxngVs6hc7gBu6dM1m3DZkHOeejHP/AOqpauRIq6ST9rhXBwJVzxngc1l3TeZfSsSQS5zkY9v6VvaXbFLrfjgEsT2+6a525UfbJc5BLY9vrWMloQ9tCymOOBn37VqWj5UHPPtWPbZeYqTk5xx3rWtUKjHUj+6KIrUmG5s2cnbp7VeUl2CjGQecisyABSSAcccitO3JJBJ5PTHSujY28y/GoUAAD3xVqNwcZ4NU1foBwM1PGQOAfzqRltZCoIHPbnp9alDlyPUenFVcnA29zxT0cg5wDg4zmjcpMtbuCc5p4IJPGc9TmoEk6E9KmjcMSwBAPOTU7GiYjMQ2FFQg5JJOTj/OakHDMQOT+tV1cBzjpnoapAiUgc5GT29qbJ8qY609uOvQdcDmoJMliFJ9eaSGilcDHA456etO0wFbjgjnrTJ+Bk9RT9MBEzMTz2z0pspnQRgqMEcDoadzk+34UyNugz09TzTwRnH86wtrqRYYufMJxz6CpA+Dz+INNAI6frRnP8JyeN1PRjY8SDZwcn86cvQ4PPeo8hWwBzgUoIx7+hpJaEvUepG4A9RTi3TIpgbdnjGKcc4yc+2Ki2twAkgAdqXjaMg1Hn5gM9R9096kpsfqGe/Sk6AdM0cZGevb0oGeTmla4bDT344xTBg8A8ilDjOD1pm7GSKaiUKfkzmq0rBiBnqelPlfjJHSqcUgkuRgcL69zWsUMv4AIGeT6UhA5GR6U3JB4JzTEJyDxjng0EMRsYIIBHpULMFyMEkn8qfKwU57etQM2SCP0oB7Dd5GcAH69fwpR90gn+mKQdSex/WlOQCAefenczSEPLdTj8qYxLZGTnPXFOJPJJ5B/Ko25GcA9OvrT3GNb7xBHJ/SkkVeAOg5pTlifU+lRNyASoyPwqdQegkhzwcfUdKa3cn/AAoYvkgA8frRk8AjjGCT2pkXBs4wBjjoeah6KR94+uOlSsTggHOVGB71ESAox0xjip3GG4c5GfY1GSecke+KHbfjnOOg/nUMsgQEAcg96NEhMdvBXggDJ61EzBXJOcYP0NVZLsYxwCOeaga6BAIOazciC1Jc5PPAHGR1JqnNdhGJJyeR14FQXF4IxgAnNYd9fnORkEZ/h/SsZPUXOaF1f5J56+9UmvNykHhj3FZdzekAFiPQDvWTqOsPCh2Dd6H0rO5STkaesauLWAsSDWPpBMjNKeS53ZJrhLjxJc6tryWu7dHGSWGeM9uO9egaWuI1A7D6U0ztjFRidFaOQnB59SK0oZCAAeQOlZEB4AzzmtESBVBPAyPxrQybLykEgAYJ9akCAAVVimAYYGRirAYFcAnB9OtL1IsSqmDkdc1YSQoVyahUZAIGDT0BLcNkgZwaaeo7GlBODxnI7ZPWrqSnkYJ9+lZasQBj8Rg5q3G+BjnJ4JFapsGXA/QA9OMYpCcE8Z9M1EHyCecnuTSkk5AOQP1pszepKznBOOT1z3phZcEAADrxRwVyCMEdqbnoePwq+mgIeWyAQeR6UjHoc4I9KQnrjqKhZ84BOcGo1QIkPAzSFs8+/ambiQcjimbjkjv+VF9dS7DiQrdDjPOaQjCgZz9TzimM/AJ4yO56UpYLnn3xniquA07QM4JxzUDYYZJZcHscA04t85LEDPbPFQzuNpyOetYylYzZQ1G4UK4wSQfT/PtXKXLCXcT90nof51uam2+EnPGeoODmufMZc8noeg7VLdwKZhBk4+Y9u1bGnWm1gcZwelQ21kWIYg8ccVvWNkI0BIx6HHWsnoTJ30LEUA8kDBB6496Y6E5XG0r+Iq8i4HA49aguEYKSBg+p6U1fqQ1Yoz8AADIPp2+tQkFc4xnsG6VY3A9T3xj3qDlZCCcDPahscUnsRTAEegHbsKrFDvweSOx9Parbr5mRjknnioscAHtRe2xTihqqUjAB5xzU8A3sMgZqJjnIwefalh3B8gjHYelTuS7pFu4lEIOOnHK+vpWeswlYA7cZ6kdPxq/cx+fCQQ2cYOOKoLYlshTkep4//VTt3EmyOUCdSQOQB0PT1rLmkENw6IeSPlB78H/CtkwPHC5B3YyCTzn05/KuF8WzvY232mRtqkEqewx0/XH502hSfus8j8b/ALQdz4c165sjDDIkLbWR8lgAccdOPxrS8F/FzSfG1yLaMiK4ORtyMZ/u9favlL4jX7an4o1G43s5adjv3Elm3HJz/nvWx8EpmXxtbSLIoUhkILADOVzz68DpjvzXFVdtj5/FL2is+h9pZCKCAWP8JHT8+lGAxA3DIyOMZplswMACgkYwMHOcc8cU8HbnIAyRuLZA/wDr1zJ3Pn2ds0h+QlRg9xwRxxQXTqvAHJwOM0bRwACygcgA5HP+GKGOGBGCoY4wvPQj8qQhYmCjOd4UY4IIP1/LpUsZyo6bSA2OgqMJ+84O4Efd4x+J/p7UqQiIAKxAJwCuAOev9KB3JCSWA+6M/Lz71IIQ2CBiQfNg/rUW3zQNw2YOCueB6f49KVWKSCQPkldvzZxQC8x0i5TIAwfQe/8A+qothXABwM9R09M09ZEIZQ4IPBBPepPlWJjuGR6Hp/nH6VaGRFztcE9Op78f5/WnMAqrtAAPzc89qj4CYJBOTgjuScnj8aVGTKoSQST8p7jvile7AcpbcAW+YYJBPI9v1qOTapYg89cdqeVAVguD1UZGc+naqzsIgTxgcYIxTYk7mBr9wRG5yAxB781wV0xklYk7jjt0FdX4klBfLHG04BJ5FcfIu6TBHG7p7VhIpakTsFjJ7dOK4u+YT6vLx90Bfr14rsrlswSYIwuevQda4qAhrqVgAdzZJ9q4qmzPZy+F53NnToQMZH5101jGAo65rE09PMA7fhXQ2cXIx2rgkfWxXY1IYwwGeBV+FeRg9DmqsSfKMHFXrdelc7OixOiAEnHJ9asqMcZ4qJVPYfrUqruIHU1lJCRNGOOaeijnHXvUUQJyCOhqcL09am5Q/GB05qaIcZFRjgYBqRcrgg8/lQ0axlpYsRgnNPACtjPJqNG45609Cc8is7smxLyDgj8aUHqT+FMycfN1zTiTxzwO3rVpstICcHimsfalJ5PFR7s8VotQaAmmFufenHoajZzVpAklsNdu3eqzMMEVI71Wkb3rVIlkUhOcA1WmbC4BqSR8e5qlM+ck9K12QIq3Lnk1lzHrV+d81lXLdRSW5adyhcvucjNYF83zlQTn3rWuH2knvWHqBynvnmuuCBuyMC/czOI8EhjhsdQKfJiGILvCgcAt19qtafaCeWZiM7F646En/wDXVe4U4AY4OMYrsifHZhV9pVt2KEjlOoJ5POck+9bHhpBK6A53E/hmsa4Gc/rW54bba6AdSeOK6YmeEfvanrXhYGGaJUPzbep71zOvj7HrqynhA2T7c103h24jjuIZHBVB8vTiua8Qv59+zhuFP41q3Y+pp+R6Z4fuC9sgBrooJ85yfu/lXBeFbzdboCcLgck118MvAAOcmtYanPUjqdDbuOMHJ9j0qwGAQHcMHoBxWZay7tuOfUHoKvBlYDJG4cbsV1LYzRIWO0sDz6DnFU3Ysck4LdD7VMzDcQCCB1xVeYZIwcY4xntQzORn3mCSTk9eaxr1eGIHA9K2bjP0J9ayL7O3A6e1c7V2OKsZGBu5zitOxAjPQkkj8KpImCcjv19a0bfA5HQd6uKKb0NOBiyjd0HHWrnPyAHqeh61UjJ28dfWrKyBdgIyRyO2K2RitSwJQoPPBHUcirCyAnke4z/hWeXGRyPb3qRZFKjB/EGqTGaaz4wCMDGak8wPlcAA8ZzWUk3mY+Y5HOccH86s+bkZBIxx/n3qr3INeJvlB4x/OpE5IHTvxVKCTYgBJIPfOc/WrUZXGQeOxzVpmqa2JihIwGGCcE0+JdyA559qbkHgk568HkU+DCjAJx2BHOK0NEShCCcED0wOgp75GM/lSKgc8Ljn5QKmMRdQAQPXPcULUq9iuFGc4yM8Y6VO0ZOSBkn8B15pzouMZBPXA7U4EKp4wDVWDcjMa7cjk56EdaQIGyMcg4qVlGMFQT05qKXMeOPy9KLiWhSuDsnPHAAx25pGkG33BGQKW5JknDZ4AJHt9arHcpO7LHt2xQx83YlMgZjwAMjGT1pwm4HAbPfrWezyNkH5SD2NLFMYwACGAHX0qLk3NBVBwSeR33dvpTicZOP61Xik3Ag89sgVN5i985zVJpooazFlORzUPOMg8cDGOtStIOfSoHPBIOccjmk2S0QTcdTgHqcU0yE57c4wfSnTAqBk8+o61BJwpOefftWfUwe44svAJwPVecVHJMVXI9O1RtKcjIwD74zVWRySTg4x2oZaQ55N3JGPXNR7tuP8KaxO0kdfp7UAlcEfl09aEDHx56Z5AzStl+AQqgZziotpUNkZPQfSpMnaMDn0HNMVrilyFHBI64FPRzyCAB2qBySQDwBggfzoLtjBPynt6dc/0ouZsuwzFcgkHpV2K78sDJye3vWR5hWQbWznqO9PS4Ow8gDODnimmaRZvLcBkBHU/hT/ADCM9CpPXPSsSO7OCc8DuKti4AIJOfpVXG5FtVCgYJ3ZJJPuKhkcZIxkA4OOSaYJtxwMZHr29/0psj85OcdsdqQt0MkYM/BOewpRLsyCAT0zUPmgNkZAPX6UwuDkk5B6D8qonYnlYlAFAXjqen5URW+8kBiDj9fWoTJ8u7PHcVZhuFU5zxyMZ7/5NS9WOJoxxx26hWPUdBzk+1OglH2xygXKrhvfJ6j8qzzMssisMEq2cntVi2uQruzgZGOAe1Wmkjtp7aGjJG/lqASxx1HU+9Qtp0rNhzwQfwqGy8SWtxPLFFKrmP5WC9QfTP5VqC7RgpH1q1JNFtXES32YA7YHpgVMZkjBHGR1qpdapHbxEnA4rnJ9Zlu2cRjIB6njv9KL2JvY6GbVkjU4bB6VkzawWcnIwOvr+FZ/lTS43tgE9AOnT/69WE0vzOWH45rPVsyuwOpeb8o6k9u31q5HIiqBK+Sq8Adh/WmpbRWyAAfP1yBVa6i2rkYAzgZPYUXsS2Wxdw5wuC7YGR36U+OdG5Jx+HeshcZ2jtzgfzqyjnGD1HrRcxky75pwO+KeHGCx5OBxVUNyAKcXJyRycY5Oeff9Km7ZKZaVwQM564BPGKjJOTkEkcgUoOAQp5zxTQ+MnnPTn/P1pl3EkxuYg9cn3qMOATgnJ68/405pM546eveosKXJxx1696LXRN+whJwSQQQT09KglG5sYyePpip2O3GMn69/zqrI/mSE4AHbvSsK1xzAYXPBAIz2FRgg4BOR6HrjvSzPxhWxmoxJsALEZ7AdaQ2hkr7vugM2CBn+VVJQVZgTkE8elWZCCUyRuHYDHNVp8njHXIpX0KirFdlGSex5INQnoOSMZGRUxJHQ545qNsIMZ59zkVLLKd2QkbAdCOteSfFgbtFlkHRSF/WvUtRmKxEA5z2ryj4rTeV4fEe7DSOeBxnp/jWNSyRp0Pm3XxtLEAemW6GsaN8AhxgEYxn3Fb+vxbcgcAY561hRqWJO3gHgjqa5TmmaOlzvb3FvJHnejhlx3IOR+oFfaHgy6+1aVZynrJEjH6kCviuJduR0dRke1fWXwY1M6j4TsmcncqlDn/ZOM/yrSG5tRfLses2jHcMgYFdFYSgbQCOcCuZtTtAAHbH+RXQ6ecsADjp3rsgXJdTehzkkAZ79qnC5UA5AP5jNVoJCFGe2Pxq0GJYj+ddKKWwyRN3qO+KiZfm5POelTNwwHQHr71G2R079OM5pMCo8aq2R19RTVbDhTggipH68DBqMAnI96i1w2HseuP1FN8wqpYdvWlOGBBJ6Yz6VFINvBHB4+tUojb7EqygAHPI9RV62ckcDBznNZPoD+FXraQDgcAYpJ2Kj5m3C/wAoJPvT0YjuSfeqkM2FzU8cgPP8q2TuNE0kmcAHp61EzhgcAHHb3ozk8jvTWHQADB7Yp2HLVAz9SOuMDHWsebe+pyugz5cR69ASelaMkoiZSepOOazXVrie8KNtAIXr14H+IprXQwILGTawJGCepHQ1tRlZYhgcCsh1EaLgYxwcHFXrBzt2j/PFPYom2iJCCB24qtNOCw+nWpLqQLGMDBHfPBrPWUHggEDoe4pN6hcjaZt5GdwB471EASNo5IHenOAWbaSSOCRRCAZADnI5B9DRcNy5ZB7a1nlcDBTp3z34+grmLiASPK4PO75cnFb2rzPa2WFIJkkCDd9Bn+dZuwFTkYPHSs27ib0synaqyvkjDcdGrYhAcg8sCMY/qKzFiMWQDz2zyfz9K1oEOxCASe/pRHQzXkaNuMY4JOccVowoCAc5I9DVO2U4PNXYwMZyfT2rTc1LCSbSeenNTxkDry2d3HWqiDDklsDvjvU6SHJx2pj3LQkDYAOead5h7jAx9eaq7s4wMYqwMAEH+VO1i0iaORQy5HU44q0HIB6496oxSAtkDnuT2qVnIXI4J6Co6lkxfAJ5xyOO9V1bDEkd88ink5X39+1Rcggk4NV0KROOSCOPTHIprglSB09vSolIYYJOPrS7zkDOQRilYZWmBxgjJ9aXTQFlbHUYHSnSAtnngnjjpT9PXEhPv070AagYgDPf1p/mfKDjOe4qvIvIIOMDFNacRgDqT271FrgkXDIEySeMdaXeTgg4HpVUMWHpUisdwJ9amwNEpPIOetSEhc5PNRgDHBpjMcHPanYzsSqxHOPanqxIyB9MVAjkqCSOtTA8Dk46+1JqxVmPGCckcjpmlLZwQaZg8e1Nl454/CpVmC0HhizE9AKDnJBAx+tMTDKCeo557U4DLZzzn86W2g7jGO3gHkVE7lcnGMcc0rSEDpk1EMtkkD8a2USkRyv15wPfrTLMAszk9+xp8pVVycfXpRDGEQc9ap7CbJidwJAOM96aSBgY46c01nK5GfpxTC5bn0qLEBLz0OSKrtlfvc56CpNxzjPNROSAMYHJJ96aHYVTsGCPypSN2cHBx36VGH4yOtAbODnr79KGSx2Cox+tRFyOO3t3pzScEkc+p7VC5Pr07jvSuAF92cDP060zJ564xxmkJABGO9JuBJ54zTQhfMC8E/n61G8m48dPWmkknAprODyD+VMh6Dy+0Fc8Y6981EXyCW4IH4UjyEqTngeoqtNNtGcZFZSHHUfLOFye9Zt3d7TgHk96jvJ+MgcmsqYmRhhiQM8EYrDmexDdtB1zehmJHXPpUS3hHyt3OOahbO4kDPuahLNyRyScDPODUXuzJodeXAY5yRz+ZqtJE7KQo5PXPTFXIbcyOrFQQcjBGK0oLMB8gYwKHqVGJjJpO8Auu6ub8ThLKKdivCqx5+lejyQKseT2715x8Q1MllchSQdhB28E0nE3iveSPMfBtk89zJetzvcnn616fYNhB07Zrz/wSQdMQIdwU4Y+/Su9syBGoyMms0zukjet+QCM4H41fUkIBwc9D1zVCzbbg5zxWnEgbHbFbLY45MQNtPXFSR3HTIwR2PWkmTaMcZ9cUxemMc1WgkzSim3jGcH09at278DGeOOPyrGRimCOo61ainYAHHJ9TUvQdzZiO5kBHOfzqYkgnAP9BVOGQtgZ6HtVtfQ5/lVxdxkySHABzwO/akDDNR88AHvzSkAHgnH51ZFiZZA0ZVgNvrmgSDGBg+mT1qAN0yQT3OKaXIfjOOaL2FbuWt24EgZHfnoaib7xzUUc20kAHFNMrMSBhfpzSvzE7MmHOSSce1MchWGeh9Oxqu11tYqDikWVVQbTyDjB45/Ghqyuap3J2l+TGP8APrTGb5QQaRs4+U8saidtkZJPA5Oai7Y7jC4yc/KAetRSy5VuuccFu9KxI75NVblz5ZxyT1zxSMnoZV4cAgnPPc8is6GMeaeOMfXmprxWlm2rkjr6EVa0+wKY3DI9xU31sTfQvW8QSMdc9+DV+KMMqjGDnOOoqO1iKHBPAHQ9cVYC/MSuNp7HvTt1BJMfgLg4APYVHKA+COvtTyQeQcA0mQc4PPTNKxD94z5o8k9cDjmq7ryADx7mtVkV+CoxweOlUZo1UcHJPQAdPXNLlBe6VlB3gjg9Tz6VEw+YgjHOOaseURgknPtSpADkAHg8ZqNhpt6FU98AAnue1CEkkqcfh0NWTbnBGQozyDT47fHy45HHrTWo1q7Dkk3oQQenU1Tn3KHKs2B3B4xipmkS3LBhwBkYbgelUry7K7cKRnnlad7CsyGSYwqcuAD26/5FeYfE3WTb6TfhnxiFmCqOCccfnXo8sL3G7ehTcCVIOSRXjnx7tzF4avHUMrlcBlbaeh496m99DKVkmfJ3iDRo9QvEIkUtIxLSBgBu+vqeTV/4P2Bt/GmnAuGjRmWRupJBGTyOBxxjnmuGuNZm86RwrcMQD2JBwT+eK9B+BbG/8ZxysmWRBkDkHJBPselcdTqeHXejPr+3JliRyABjKjoeP85qWSQIo3Eu3Az1J5PNRWwiltc7sheBjgfgR+NPTHzKqhcnv2APGKwjpufON3Z2bExqOMjqDyPwqVVEkYKEoxIY9Mg+350z5So4GT6HJNImPMycn1IPJ9M+3tSsNK5NjBJJG0Y5Bz2oWQbMjqD8v1poV13ELuGehHJ+nrTDiRhtUAAALgc59R9adhlkOrINz5GMcdsn1/Kmkk5JPB5B6Um7fzjGTnjANMCurBg21g2cDnjuOlNITHupRC5HyDr0AGOvv/nimiMDJUevLHj16j3qTIIdmGASfl449cnHP/16arqqHCkkgjODkc9BSEJ8yLzt44GOP89BQSCoJIye3SnyYbZwwO7B5yB+H41HuAYAAEkfXFJFWJIpR8xI3BeuKqXwHlEhgCfxqVsMMEkKeMZzis+/l2RlTgnGAQeo9/yqhHFeI7rjYpDFuM+nP61gHJcEDAJznpV7WbkNdlQTknp/nrWY2WyTwASOec//AFq5ZlR12KGsuY7SaUHarcDB6muYsFLSDOSc81ueKZiLYW4B+Y4bnt/+qqOkwZfLg1xVJH0uAhaPMzoNOj+Uc/n3res0xgg/Wsi0TlRj8BW7Zxjg54FefJ6n0lPRGjBFnr07VcRcYAHNQ23GPSrKAsxAFZNnRa5Mg45H4iplXJ9hTUQEdanUYFZuVyLWFRcZ4qZV2jJ60xOuDwaf7dqSQCgZweKfnkcU0D1/WpEBJwO1U9jWKW5JHyalXjGKYuMfSnk9Pes9DUcV5BOcilz15xTSeKTcBirUbiuOBz9aYzBfc/Sms598+1RyHpz+VbJWIchXk25JqJ3PFDtxjFQu+489PpVCT7iO3BBqB2GPpSyPjGOtVpHOcHpVLce5FO4HFUpX65PFTynJqlcSA/StLXDqQyuMHFZVy3Xmr1zIVwAccdazrg5BOauMbF2Mq6yCc1h37cEngCty8UYJB5rAuFMku0DJJrtpozqS5Vc3/D+jqnhyW6PJnbPTHC5A4/E/nXIagpWVwwxlifTNesyWRsfDNnCFCMIV3Z6BiAT3ryrU4T5rZYAhjz3z612WsfnlSo6lVyZjygDfydv51uaH90DJ3AjnoKx58epGeePUVtaFFvhJbIPrnrTid2FXvnqmisdQsokU4IOOOtc5qA3uykEEEjHfrV3wVqHlXqW7Z7cngH2qvqUfl3lwCSX8wk5+vStj6iMrmj4YuxC6Bhkj9K722ugSGB615hpMpjmBI7/pXd2Nz5iKBwAOtaQB6nVWk4XGCOvc4FacczGIEdN2CQM5rmbe4wOTxnp61swXG2Pjpnt2rrizGSsaBk2ZJbKjkZ7c1BI5JBB6enSmCXfxnkdif8+lMIL4APGM+mKTZhbUguGwQQAT04XFZV5yDzzV+d+SGGQR1rOuCT6ZrJrqaJFZYwcccVetkKEYHPv0qtCA5JIGQOtWouQGCgY9KExtF2LHXJzU3KjOADxyTgVXiPB5xz+NSImOAePfoK1RnsPI4BJzk4xiowx3MCTx36ZpGDjJDDGOp4FQGXDcHJz0HvVDWpdSUc44/lVuKQZBycnqO4rGjlIYg5xVpZyAAOMdzQnqS42NuCdjwex4981cjl3DBHTnFYkMpwgY/Kc9Oh/z/Sr9vMQwya0JitTbVy4Ix2waeAGUkHaORxzVW3kyAAcD3qz6f3cdjWq2Oj1LEJIAOOM8Yq0j4AGOKpRsDkDp6iplIXJ9fwAp31GiyDycDJPJGKQAy5OeR0UD/OajVjkk859aDJhTxyDitVqVYmfkAHvVW6Yr83JBxksccUNPgEEgDuxNVZZi+4A5HUZ6UWsQ9BHAJBV8EnH1pjQHccHnrg80lsxEwLEAeh7GtFwNoPoe9K1yoxT1Mloto3suMdqqyIQSQvPUDFa0iDk1SmjIYkYwRwaiSKasMViowOuOcf1p5fIx904yDUBlHXOOcHPakWTOcHkZHHrSSMnIunPQHoO9RyKcEDB478UwSdAMHnHPrTgxPPX6c/jQxXuQuhOMkZx0A5NNkQMOOT3zVnYHwAeO+aTyt7FQcAD8am12SZEiFmI6AcGq5XnABGOMg5rVaHaQM5I4PuaqvGQxG089+woaHcpgcngkg96HGF4DYBHHerQibuO/04qGSJkwBwgHJ9KZDIlUqSM859e1Kx2nI5AOKdtYSKSOMntjih0JAAySvOAOtAJjJPnIJ685PWotwOVPRvUdqcy7X5GM9xxn/PNIchwD/jU2JkIrEEAE8j9KRpArFMEY9MYpCpyQcg54B9KiIAJBORVIEizu2glirY5GalErMMEge3fBqiCVALNghc4HAp6SqOh5Pc9O1JglqaMc3ljJySTyc9qVrkMP881SacZIwCCANp9/6UqyjcAxyc84/pSTG+xbjLOSBgEcDdyDTWYEgdSDgioEl2rluD7UjT5JwTjHA9KadgtcWSTD4UkDHIzx+FVZLtkfAbo315/yKe7CRSM4yD9KYlmHIAB2j0Gc0XFsW9PnLStITwF79MGtK0USq5QkhmOCepFVbaIW6OQPurnB4xVnTlbyEIGCRuwOgJ61S1R2Qfu6GfpPhi00fVLu8UbZJiCdzE5Pc81r3WsRWx5PT8eKrXdnNOCDLtLenY4qtNoQuFDyylUAzzwfxppWJlPlRTvNVN/IqAk5b5cGrpguNOtklli8ok4CsRwP6muQ1nxzofg2UvM4mlGcRBhuOP5CvOtV/aNlvpAn2JcBiy7myR+P5UNmPO5PXY9zTVQg+Y9eTnp1q7b6j5wwM46ZxXH+BdetvFunJcxP8xIDJkEqcZwfzFdr/ZsSREltpx244oUjbQZ9oEhLgDCjd7fWqsr84JLDPy4qR4ERWUMSeByM9f8A9VU9riZwTlRgDGTjjnND2MpMlBHc9OoP4VMrK3TOM+neoUbJxnqTxzzU4UKMEYJ6DNSYEsUu0E4LADj1qVMYDAcHB78VTzs4zhQalDnacEMARxRsNLsXPM+QYGSe/UZpjnLA5GMelRmXHAJxuzj07ilDhsjjJ7HoKd7lSGyPwDxwMDA5oDDcQM470OSvH5N1x/nmm7+ATwff/PtVbEAzbmKk9sjPSoXY8YBPtinyZ3cMevXHtUErFcHJOTggdKWyNE9BSwc5IyRwKhkbBJABNK+1mXB4bpUbScHJbPr0NRcVxjMGfI4Gc+wqB3BySRg9B3FLO7HIIGCM9cY9qhY7gQT1I/AUrX1LQjcsD2welVZGAzk5PoTyKnIIPJ4I49qoXjhM5PJ/ShrQqOrM++uBggn5cc14z8WLstHAgBwsnHXGK9XuY2uGwCcd8dxXkPxbkVLu3QHpngdhXLU2N7Hj+tQB4ySMnk4JrlhuV1ABCkngjkf5xXYasuVOBk9Ca5iSMs5JPf8AWudM5pRJYkDYI6n9RX0Z+ztfb9EnjBAMcoyAcdR6fgfyr5zh64/WvZvgNfG31SeFT8rqGweoOTmrg7MdPQ+n7JgduB25NdBp5OAR04xXO2BJGAeuMfWuhsc8YHB6gDNd0WavQ24WBQ7RkntVlCSxBIFUoWGQQeQc8dauRgKpI78810RFccV7gZPtzTHGVOOtKWO4k9Og/wA/WgZ6gDFWVuVGycAcdyc9DQSMnIwffkflT5QIxyRj1/lTOCSQMjoTipEnYXIAAPT3FMZQ+Dnj86cOMk5PQDv2prEAHbjJ68cUX6FXKbllc889Of8APWrlo45PP0HSsu8kZGBwAc9P0zVzT5A8YJO7nrWd9RKV9jbgb5Qeg7CraE7ePes+EhioPI78dRV9F4AJ4PYDpW0S7kmQgzn3FIwDA5H/ANejd0IXGP1pmP4sYBPSrbsS5aFK9k2k4GcDcc1Qspkkto335dnY46Z59PwFWNUnaOCR2xgKT6/56VmxjZFbRjgqoOT1JPIpJ2ZmpamvJFuIyOD68imKpgfdkY4z9KntnEijPJHWnSxY3kD8RVN3NjOvZgzBSTx0/wDr1ECeMDjryc1DOxLA8AjnHSmwyESkDOD0btUW1Mr6lr74AxznnPSnpbB5/lO0DnIGAaSPaQoBP4jpjtVpbcNEWzg/z+tU9DRK5l+JJCIbSIEE5JOD0yeP6VTQAgYHGKl1uXdqCoTxH8px2OMf402NRtyuOexPJqHuZS3EC5wCASCenFaNkSQBg5HHPpVQLvxg9OcHqf8A9VWrP5cDPJyCO9ISWtzTiyCBjn3q3Fh8dMjrkdKrxHKj8/bNTKoGR0wOg7/lVpmtiVj1IHJ4x1BFTJ82AeD14quGORwMHmjzCDgYJJ6HtV37B1LfmdQD2qSOQKnJAGQAKrqxIBINP3BVwTxnrRc2WxZjcoSD34qcuAAAe3frVKHI4J5zjJ5qyHzkdxSGSCQrgdRnnNIMMTg8HnFRISQcdOlKzBUIAVc+lMLjwxAOSM0KRjA6j8eKTnYCRz7UId2APwpNjuwYckA/nSW7lZcc89MilbHUnp602Jtshwc0lqUmab52Ln6mqswOAQcHtn1qYvlQAMnpmo5nBUjGPcUXtuV01EjlwPw9atK3BJPFZqSANjOKtxvnBB4NDVxFsSbV4wc0wsdoJ7flUO/kkn9aczZ70KNiVuPDZUc85/KrEbkkY6e9VVOAcdM9qcWxgenJHrUNFFlX5APTtSyEYINQo5PB/wD1U8Nnkc46+1SlZkscGAxwMUFsjrTOh5P4jtSk5Q4P0JFNkpDHBAPOD61C7hFJBz71I3LdeT61BMvBJH41oiitK5dwMEDPfoavchQOMgVSRQ84H90Zx7Va2Hqe3qaly6AxHOSBkZqMsdwUDjsac6jGR1POelV2+U9cmluRsOkfauQaaxHAI5pucn/CmyN6Hmgpsc3JyDz6U0P2IxnjJppk7nBHp0pjygjjqewpkCkn144B9z/nFREnqOlNaUggZNR+buySeOxpA2iRpACfQdu9Rj5SfSmGTGe2aN49fyqObUQpYsSCcelMOASc5x3pryEZG44+lRFyMeuaq5FgkcDOO9VJmIyB0HQU9mOAeR7ZqF2wpHUnuO1ZyGnbQpyAvkg8e3eo1t1fJHB9ehq2E35OMYOOO9KYQW47+tYdSJIyJ4MsQFJGeKYlpubuACPetcQ9QcDHIUUq24VsdzSHBXIbe22MpI+UdfWrSR9Bjr36U4RYIyev6U48EYHAwc1aRso2IZl+VgSMEEZ6Yrz3xZAtxHKgOWZSME/lXocrAo+SWA5AFcbr8GSW7jP4U5IpRvK6PI/hhGf+JjayABop2Xg5xjkfXrXodvCUYqQQMdc1xng2y/s/W9UiwVLTFs+ucGvQosfKSOntWfL1OiXmS2rFVAJ5H61rWsoZAQT781SVI3UMo46Yp8cJgBw+QeemcUzmlHW5plsqT3z1NViCDz3OTio4pZEdo2GSFDDB6g9KR52UnKHk/kKpXIUdTSgjD4I5x1okTsB+dVrK9VSDkYHUVrgJKm4Ac9MUMduhXgmKjAbkdz2rUt7gNgHGePwrOe37rjPbNWIUKjByp7ehoWjHZ9TUXByRg01yFHQ57elV0mK5BGPapDIWXJGACOp5rRag1YMk8k80xgOSB6DIpWxwA2cHk+lAJIOCT9T1o21E/e0Ii3cnABpd4Y9Rk+gzUnl56D9Ka8RbkdRxmi5PLYqbDuYkjcePao3kKMQfryautCyjIUD3PHX/APVVeeJmUYGT0OOoolqrGd7OxGt1xgjn2pDc5IB6ZHbvUfllcHGB/wDXxTTEyk8ncDjLc/hWaVir6EzSBiTjg/oagmAkPUc9Peo5cqSOozg+tISGbBAyPUUnclvuMjswHyw5HTHSryRKmMA/SoRIRjn6Z71MhyDg9OMjkUrX1EiYIdpI5A5wacUYKMAAdMUkSAYzyRnk1OEBUYOSO+arpc0jqU2IiBJBwOoxninLGVAAGQenFTMqEEEkZ6/Wo45ERCoJI56Dp60rCcbMa6GRjwAP0qvMhO/jnHGB1qf7QDGSAfQHPT3qqZWdwApcngep9aT8iLXdgjAcEdP8aaoAyM4I7A8ip7a0cP5RJyect1ApyWY8196lSCQG6g/Sp5WbxhcikyOePqP8/wCc1C3yMmRkn09Pw7cVohACUboR171CY/LyCBgfdxSV0NwtsZlxAS6lvmUnbjHPP9KGt0lt9hUFVPy+1S3QypDHAz+FQWMgwoLkAk7s/wCeaT1OOc7OxRmYRsoO7f0yBmvNvjVoh13wVqCKjb0iZh5ec4xznHtmu51CQR3cmCRkAtz2GQOKh1GJdQsZYnAAkXbxgnHfrRsYavVn5kXlvPFNOlyMOhJYLkgc4PP1GK9t/Z50RInW7VTvYKBkdB2z7/8A169P8efBPwX4lR1knjsbkuWYxSYJJI6gkZz6fpWn4M8F2vhWBLS3fOzHQ/w4xzjPvXBWTb0OHERUUzulgzGNpG0YIyPpkH8aebdXYBuAD1Q5ot5FWPYMkkd/T3P+elEcZXCbgRjJ5PH1NZJtHyzsdhxPk5BJwQCMAdR6+9CtgAHqRjOOcUy2cpEFZyBz2BH+f89qkVMr8pU+g79/TpVgMAJB37cFuBngY/kakEoCAN1GSCTngcn8BTSm8EFd2Dwy44HPYd/ehWwAflbCnqMEeopEkifKAS2SSM5PX3z+FOjZtjAkhmHBPOD71ErCRs5wMnpj0607zsLlyGPUsBge+P0/KncB3Cs4Yl0IJ5PQn8KccJw/UMVz/KoSS5ycqCeMdf16CnbiwwScgcgjn3xmlZAtxRktsU5AHI6dKRWYkA5LHBOR2z6+1LHJ820DnJxg4J6f4inNgOFIA5yQc9agsYMM2BngZJA6c96xdcuBGhBClgMBguB/9b6VsPKURzvJXaWyM8gegrkdfucboyMjnP4f/WpvYHocdeENcMc4IAYZPb39Kpk/LtxxzVqcg5JPAJPHPtVK6xHCxJIHtxXHNmkLXOZ11ma9jQHcAMnJ6egq/pCkYz1ArJYm4vXkOJAGIBPYdhXRabHkAgYwelcFVn1+FhywRt28QwOvPpWvaIdo9KoQR4AI5rVtBhBzjFcEmevFWNG3ThfSrSAdaghHFToMjFRY1uTx8kgH3+tTjjpyaiTrU6ADqOaTAVQM5PX6VIB6U1aeOwxUplOHZj0QdTT1G0nHSouhzmnjIOO1Nu5cY2JAaUHNMyOwpQQep/CoSK2H56jPSoSCowSTTmcZ4FMd8j3rRIzb1AkjnNM83FIzlqhL4zkdK3voL1HMwzgA5qKWQ5HOB/Ol3df51BM/IFNah1GvJnmoGkGeOtPfp71XPqT+VabDIpT71TmwozmrUpBqlPkcYyKpMrzKkxLD2rOuOhB/Wr8zdeKzLo4BreIIy7v5QQDk1X0Ky/tDxHYQEZVpVJB7gHJ/lU10/wAvNbHw4tBc69LcHJW3j6gdCx4z+ANdlJXZw42p7OhJnYeKoxBZlAflxgHGK8V1T91M5I+ZmOTnNe5eKEBtJXDlioxtI4x+QrxHXQDPIC2DnGPSuqR8BD4rmHcOEAIU5x9SK3fDDi4TngpnIXisCQEN1yR/F3rf8LEyF8AALwcDvSjuethviOx0hH/tG2dDtKuNuOoOasaqxfU7nJyS5yffJpuiwefewocBiwxg9KbfgJqM8YJJVyARyCASK0ufSU0NtztckHkd66TSbwdzXNxgLnjBJ61o2UgiOQeaqLsdFzrlnMYXAJDGtazu9456A5xmuat7sSRgY5qxZXxS4KsCB1zXSpGbV0dZHcYzzjue9PMu7vkA46YrLjuQcHNTC4J6Hr2q07mHKSXMnykE8dPrVFyWOcZAqW5k7EAkHvVR2PHFQ7lJD0YgdevpVuFigGSfXis6M8kk4yauRSqq8nJrSKBl0Njg8nOT6mrG9FU5ORkHgVSWcFkJTcKn3EqMdM9SatasyaHTEsy+g6DtVaRz2x16ipWc8b8nvyMZqNwMkngehq+golUvhic9PWnJdkEAgnHQ0ybvkc1W8whwMj8RSOi10bltcAgfN06AVowy4ydxx3AGR0/lXOQylCCAMHkcVp2854yep4x1qtDnlGzudHbzhxwSDnHBrThbeOX/AD/+vWBaTYwpABY9fXrWvbMHLHuOcitE2JS1L8ZI2jkknHHap+oAzkfzqtEcrk9akDbeSenbpVGydyfzCAOO/WmyKS5JIUdaRTgMcgj3P+felLF1BxwBnmqTKRFMG4IH6d6hEJycknOMg1OrZY5yR6ZpecNzgDG3NXfuDVyqoCSAg9DyKsPIOTnaPQ9qhuWwoJ4AJ4qrJKSBg5IpgnYsvPt4JwDxzVaWQMCAcj0qEuXzntTdw5Geaxt3Kcrg7Dv3puwcgAY7UyVsEccY6dM5/rQjYOTQmYPckBYsc4BAzxUizFQAeBUQY7jg5GPTinBwffA5xSZI/wC0ZYAE5PTt+BqQs/UDPBPbj2pkTA8HAx2PNWVKkEAjIFUmkgirshcbSQfzNQHPHyn1x2q5tABLckZwSe9QMdz4wARjFPcpqxAQNm09x1759aj2jP3TjuB1xVvhQABmm+WBk44NTawjMeMnBxgevekYMqggEew9avNH8wIBIHoM8VC6gkAAEY3fWmJKxUYb1wc4Pp0qBlBJGMD2q4YgpLAc+mevaoWjKDJHHualktFYlnyMdM98VEw4H65qaSLBBzgE457Ux1AQFiS30/rUgiGTlAQQCeuetQgkKMkZGT71ORkEgdeTxUTxsqnIye3H+fWnfuUN8zODg5OKkjlLMBn/APV/jUXIUe4zwORQMhiM5I9utJjUSws2MKTnA447CgyY5zg+hHX1qDBYkdDmhtzHrznNPoOxY8zIOeo5z6UqXbx5CDccds8VCCBkZwfpT4Z1i5AyASQMc00NxuWw7yW6KwILvjH5AZ/Gtu3VwCFBPbHTBrGjlWe7tiQQY1ZmwcADt+tdBZ3gtkCt1PbvVLc1taxYtrIoQXOO/I4ry/43fEpPC2nmwtHAvJQRuP8ACOmfevQdZ8QC3tJHBwApPHYV8b/EfxFJ4j8Q3lzM2cyFU54Cjj+n603K2iMajRy+ranLeu089w0rnGWdifqeazFDk5Y491ro/BluJNcieV40Ck7TMPlB7EioNfT7Vqk8m9WBdvmA2ggE4OB07Vmcl7ux6P8As7ajenxrBbRlmtpI5C6noMAYJzyOfT1r6injKuxYk88A14v+zr4Ok0KzudbvotlzcKI4Qy4KoTkt+OB19K9jeZ5GB/h7gjJ/CtEtDrim1qK6hwoz0Yng1C1sIyXGGbcO/amXPmBTs+Ufw8cn3qPzWjIIPXqO1JeZEkWEQAEkAMTuNDsGUEduMHtULSDDEn5v7o6kCml2XAJBAOenWm1Yz2EnLOuADyevtU0A2EKcls4J7VGAd2V/QVKny5GeSKhFEmcDgfgD19aUKqAYJ9OeahdyqnJ6H65NPicsoIHXtTE2iUngcAgcHNRMwYe+efzpGzwQeMU1x5anJ5PzZ9KpCFbkAg5U+vBP4VFLLxgHI6EY70/OVXk8j061XlwEOTgE4OetS9RsX+HLE8djUTttwM9Rn8KewBjzy5I4A4xUM5O4YGRzgdPpUjiupFIxGQTj+lQADIVQeTjPvUkpB+UdM4Jx71GW6kfLkdM/nQW9diN2UEkEkFep4rOvQfmQA88Yx0NXJzuU7RyDgrntVTaWYEjJHPPf1oZrTVtSs0CQQE4HQrzXzz8Ubg3HiOZd3yKMYPT3P8q+h9WcRW5GeAOuK+YfFt0154kvpMYRXIXHfk/4VxVTdNHO3cZkjcHABzzXKTIBMQRzXZXEWYuvbrXMXqBJjg9R1B4zWETGZXUYA459zXpPwWujD4stwT8royr7k/8A6q86UZIGOldh8O5zbeKdNAJCtKFOPRvl/Lmtoozjo7n2FpU4aNSD0FdXp7BVBIznA64ridGcBUIJIGOTzXYWb4iXnIU4xnv3/XNdkCps2bY4BH4VdQnHByD6Vn20nyEkN1xz0q5E+MDkDJ6V0R30JiyYYyM0KDwO/r7UiKSSD93+dLvCkk9cfhWrRou5HJ82Ryc8VCUxnIIGfQ1ZJBwQMH3PSomcLkB88j8ai1hPUhIJJ55zz9cU1kCIQScAdScmpAPQjGcdO1NKjGD26ChLqIx9R+ZyMY5HJ6HFS2LhMg+vrTb+NjKHGAMFSDxwarw/u5GJOTlflPUdcH9Km2otkdNbMGAIPJ4ArSjyQAuMjr3yKwtOk3KCD6D0zWzA3AOeox0rRaFp3RMQdwJOAO1DE8EnPJxntQpAcjGfpSSkg8DAA602Bia9nyQgGd7Bccc5rPu5DHMFbgx4Qe4HStDVXWae1TIB8wHcOw5zVO8UTFy5yd2OORwaLaEvRlvTrsv1Ixn1rRlbchGcg1zlpM0EuOCCT36/Std5lK7Qx+maaKUkzLvkMbhieAcHA61GpIYMu7joRwP1qe6kRgck9un8qbboPNyRxz1/Cm9HoJIuWhKkg8Ek961MIAo3EknOB7c1mQfK54BU8dOCK0ZTHHGGPGFLfTNJ6K5rHRHL3UnnXcrcEluM1JbqVQcHHFQcoWGNxLMwzx36VcjHC5+Usent61KMpbj41VSGBOT1qzEx3dl56jtVTgEjHQ/iKntj8w547k9TQI1IwBgZx2GanRvm59Bz2qsp/gI3A88npT2YLlSe/eqSNU0WQ4LFQfmx09fpSA4dtwIBIwP8/wCeKhAJ9VA79KfuxjkqM9feqKLUL4bBPB6cU9iqr8xxnoCe9Qq4UAHOfQd6eXByMZx04zRuO9iaJiWHerEZwvBzmqaEFuvXt61Mr8A8Aj9KXUq5OSAMD9aUcqAAPxFRO/tn60o4xzk5646iqDfYmB56A/XkU8Mcgg8DqMYBqLzMYHpSsSDnPBx19aT1KAuV46D1HSo4iRcYB4OMYocgrg9c0yOTEgP4cGnYa7msuSox1FRyj5GBB/Kp4yGAJ6etQ3C9eOvtUNlFPqAAOh696lj3bBj5SOKZ5eOT9KdyoIzx246CquLZlpduBjn6cUhkwSCenTNQK5UgE8mpFYM2SMDFMZZXlQT1B70B9w54xSK3XJ9qa6grgmo3E2SRuCflNO83a3ueAT0qAYxgfWhXGBjn3FIW5bDgY68flSM/zjmo2bCD0xnmgHbjJY5osK1hzkZIB5X0qORwI+nNOGCDgHFVrqXCHPbvTQXG2zCTe/fPXjmph2GTmobXEcQ4wzcntTjIcgHIPfPam0AO5Kkf0qru6kjnPXFLLLtyc8j9KiJIJ/zmlYB3mDjPXPOKjaUNkD1/KmSHBIA49ajZgEA7+tIjqSeYflHf0HamMckEH9Kbg7gR0HqaBjAIGcnHtSuDEaQjgDPqagMu5yAcDPPFLK2SfnI9vWoRkjrx7ikyPUdknOSTg8E0kj7SuT14+tKCNxyCRx7CmPjgMOM/e7is2rlITcMYB9uaZ5iqCAc49TzSM+44B/KmbhuHH4+9JeZIFscY6nnB6CotuM5ODnindzng5/WopGJ6HgHJqJMlokAAU4I/pR2989KaMk5J5p4I546VmtWVcXaSAR196cFI9zk80NgE449T1pyEjAOCCAcitbFRF4zg/nTZQCD0+lPbnnvSY6gnIPrS2NkrlJ5BkgjkisPVbXfGxAyR1Nb0sRzwM/WqstsG4I4z3p3LjFnlFtafYvElzlP9cAwbPfpjFdOvy4znJ9DT/EdgtvewzAcsCue9QxEFcZ+bpSNp6q5LHKUBHAHuefwqVLgqMHkZzVfHbIBzmmNuGDjj0PUUmct9bFy4uX4fuAB0xxT7TUt0ylxx0xnNUTJlcHpiqxJVyQfenctK6Oljjtbq4KE7XPQA4J+latlGV3JnAB4yc8Vx0NyUZTltwxyTk11GmX27BPJPBNG7J5bM0lBL4GSasICwAYkn3otZVZsEYPv3q2iqshJGAOuatR1LZWQgn72T0pUO5sA565J71fCQLlguSR3HNBtIA5YjA9B2rRq2xF+5mmNjIcEkdcen0pMsvQkZ7+taT20QdSCFz+OfxpstrE4BBIPfmlZk2RTjnOcEcD/PSnmUAcEZ9M1ZWwidcH74OQQePpUo0yIxEs7EkcjoBS5X0KaKaPgA9frThsdeBwOuTzVu00uJOZHfIPGCMGnw6fAzuJGO0N8u3rijbcjlTdzGkjCuwU4yeBnkVBImxySODzXQHT7fzSHz5ZHBHXOfWo302DIIGVPBH8qLByq5z0o8xsDgio5kUqMD5xxmujm023aICJAD1JboaZLptpIowpU9z396nl7EtI5aZtjDnjpyevtQGdXCgHPpjt610raZAijaoPbNAgiQD5Aw+lLlBR0McXDsuNmTnHPapkin8jfkAc8jtWjtjwFwPl6D0p8LjBAGBWajZlpWRkrBM+QSVA79zTodNLZDk4Pr1P1q84yxAJ78dqfEpAOT0qrDSuQRWaw5GAwx0I6U5LdY5CQPceoFWATnI7etMbAYMBye4GM1aikVZENwDG4IXcc9ucUisMMSudxqWUELgfePPJzULZAx0IPrkUnoJOwyfCsQAenftVKaQggE844zV2UDyyME+gFUJR5a7wc8YBzn8qz63ZjKb2Kd1Lt3AZzz19qz4JRCwHGBkjANXbwlwcDkdD7ViyzbCCFORw2P73BqWjkZm6jIZL4kDjOBmphIEiz91wpIzx9Me1Vblw15g9D07iqGsXThPK5DMpXKnB6YGKSVx2Pjj46eJ7hPF7LBIyFWYOynknscfSuf8HfGbVNH1iAXE5a2idVlEmCAnc546DmmfFkM/i+7wDIGLfNj0+v9R2rz9YR+/iIyAo4znf0yCPoDXNWk9jyq95No/QrSroX9nBOjqsUiBs+xq4G2ZALZz0bk8+9cJ8INZXXfBOmS792YVZc98j/HNd01urIsYLAhsjJyepIBrhPmqkXGVjsskEnAIySARkkf5NCAGSQMc9ST696aAqq7plUJ64GT0pHdjkgEAfNtI5HuP8+1NmTY9VOcq5GOrKOAMD2+mM0LmUBc/VgOD1H0NMjwUJPf1+nfv3p6OoXARlwTvwAR9fx60hXH8OGIG4kY457dqQts2hXXBPBCg5x25pmWcHAGD94DIA+mfxqVWAUANtLHv6U7lJhyEO0E9cAnBPXj9KQSFCQV2ndkA5oQ5XBYjPB4xn/9fPT1proolAG7AxtAHT16de1MGiTLOMnBxxgdqQv8xwC2fXg/rS7wFGVxu4IHY+4qItgk7s+mB9P5dKdugxl0xVN6kAjPUcds/wAhXBeJLxgxKbcnrnj6YxXY311KsDEld+M5HUA157rcwlkyRgDjls4H41jK9hPUzCHlYEIcegPA/wDrVVv7hba3d+6j5R68e9WV+XIAOCeAG/8ArVieIpg0IiQ5YnnJzgd64pnTQheaRk6WBMxZQ2wtuAPWupsYwCQByB1rn9KiAxgYI7V09go79M9K4Js+1pRskbNshOOOMVpQLjA4waz7b5celaVsCSewrikdyZowLxjuKsxxjg5qGBeMEdKsxKF4FQpGpLGgB9BUqL2JpiqW9alUdjTvfcm9nYNvTFPAxQvt2opWNovoPTA5NC4zjOaFYYxjg0Yxk44B60WsWL06HmmtQT6UwnoDVJXJbHFgMAGomPr2oJwTimE4zjmtLEeoM/BwaiJGDk0MQD1zUbEZIzxVJCF3nkA8Co3yeSBn2oL7R64pjScYPWqAjl9qgc96exGDgkfT1qJ3wOa1NUtCCVs5zVOU4Bz+tWpSO/eqlwR2FaRQilO2Acnis+5IbIz1q9Pzz3rMuTzjNapWDYyb5iuecAV3nwrtGi0i5mOFa4clieeFJA4/P864C/3EEA5PWvXfDFmNM0GziCBSYg7DHc8nIPfJNehQXU+XzipaKguouvbWtHDADC+vf/OK8S8R5+0yAAEDuTz3/wDrV7XrmDbScg4HPvXinikEXYBOOelbTPmKfxHPsA2CwwcZPNa/hicieRSeCRgVivKGYgHJB28Vs+GELTvgDIxuqYo9ah8SPT/DliJZ42JxnnOPSsy9Qi/nI5y3HFdH4Zj8m1kcgk7Sf0rDuEJlc45J6+tataH1FNMrxjJJI/GrCEj6VGoxxUwj+XI5zUmti3aXBQ8DIHeriylmLk88Z+lZ0J8sgYOPerUcgbgDk9q1iwsblpeEqMn86vR3AbjPOf0rmY7kpKBg4J7etaMVyAAAa2i7EtGq8u7JJ/OovNG0DPOaqicnjNKX55OPaqbM3oTBjvJxgD1qdHBwSfz7iqSv1G7B7A96kVhjOeKtMVrmmkm4EA4IqeKYoBk85wPesuGbYwBq2sysRgGrQNdDQWTcBnsaRnLEZ5xzk8jNQLIOmePftUnmDsRxzzVEWsQzL83POe9VXj24x2q4zBgexHHvVeSMnHO3HODQXcjWQg4ycVo20+0AZyO2TWaAGJGelW4ecdPxoBq+5tW1wAQuRkn1rYtJSHJzhCOM5BP/ANauftMhAQTgdcd/8a2rQmRQ27OfyFaHI9zajYgAdmPWpRJhgcYHSq0A2JwRgn1yanB6gnnrzVRNVew5XLEhvfGR/nmpVcchTyeKhXG4naevpkUrNg5GSfatHoi1dCvJ5TAYwWP3vSkkuCrYJ4wOT/OmtJvGR1Hqeap3UmVbnJ/zxU81lqVckuJxOQAQFT+JTxk//qpkkZGD+XHWoVkBwAMHOcEZH51O0u7kn8M4qroa1RCRg4PfBzURcbDkZOfTtUssqjAPAquzqWAXPuTxSBIRiMnHI703eGx+J5pkhHpnoODTDkFiDu4wB6D1qdmZyJ9+HyOme3SjftXdlTjgA9KrISyZOc4z06GgkqhyckfkabZmi7FIAuFPAY5z2qwlwQCT19T3rLibaSB0Pf8ArUysWfBII9/WpKNBrgbhxnI4BqIuTkjkjI5piA8gnqehp8Y3c45z+JFWhO5KQQSAOF9O9IoJIwBj3pxG4EcDjj2pUPy8ChsCJoBI4ySq57H9aZJaoHGDk9Ofb/8AXU5Xacd89KRlBxkZ6jmkGrK3keg56c8ComiOSOcD9auhMHOenp3NMcqqZJ5FU9gaexlyJy4xgD1quyfMQT049K0Hj3HceOwANVWjUuAowFPPvWewFE/Mc9h0J4pDyMdyecd6sSx4xycZqFoyD1G4c88Z+lTcEiFwAeByOT6j0pigEnI4BwO1TNGV5UHOMjA7ev8AOmNkjAPHXnrQjS9kMJwpOOaZLwuQOR2685pfvZBzinEleBk4xyKoSZFHE74OeuMirUNsVyxXOD0HemJIyjKgEAcgjFTpdFdpYbc9Qewpo0u2P0791POCWI2hcKOueT/IfnWvJNboACPmH9488Vk2e0q0oO0O7NgdQAAB+HBoZXuGYIDkn64HNF3uTfWxT1uZZ4njQDn0H55r5s+IfhR9K10tt/dSZlUAcDnH88/lX1NZ+HhOwackAtyPWp7/AMPaRLauk8Mc2cDa6g9P60rGU12R8V2ulXN9OsVvE7+ZjG0HJOeMV7N8MfgPPc3EOq+IAfKBV47XaMk5yN2fzxXq+i+HdJ0g+ZBZRIVOQwUZ46VsnWQpcAYIHPPH+etNXJile5ow2cVtF5UYVEUABR6Cq1xOIgdgHHJ47VmS6y0uQjYA71C14/kEueT/ABVo2dDtbQmuLwkEFs4yDn069aiW7DEgD58cbhVLaZHBJxgDJPIBqzboBhyDkAjk8c//AKhUmD3uW4ySDkgEDj0pFbOSR16ZpuQ23AwBwD60/PzAHofx4/zioYWXUnj+XBI7d6VpNqgkE5PUDv3prEDPJIAqNZeuSBgk5pohjvN3MBjgfrSpKQFyfmAwQeM9c1ArnIJbkDknvQD8o4wQOvTirRHUsvKz4GcHsfpSI2SQSWBY5BqESMFGRyQOTTonySwOCPyNM0RIrY6HJBx9BTJGCk84B75pC/UrzkcEdKiZjyQNxHPTvUPQmRI8obKoMgd+2cZqBsNLgMdgyM4oZwMZ6ZwD61C7MScHAK/gah6jTewjEAMWPXjnj/PaoW+uOue1OJIOSc47CmBQF685/GpWhqiIxn1xz6cCo1zjBABx61OSSpJ4PP0qGQAA8kkHHPb61TNkYPiyby9Mlcf3dp9s181auol1GZgcHcc4r6N8U/vtOmiU/ORnivnjUIvLvJ1wA245IrjqbmvQyJE3AgjAxiuZ1KLbcAEcY47V2EsOI2IPUdh1FcxqqhmJP3lPeskc8tygicjb69CK3fCji21mzlB2lZFyc4HLDNYaAZznBrT0lxDdxE54YN9Mc/0rZGaep9leHXLW8ZPcDgda7O1G1AcEjpiuF8HzC6soGB25UHiu8tlKxYB5H410wLkXom2qAAMdR9avRuwAwdp9cf0qhGRgDHI/Q1bQhiOc5/OuiOhmk0WkcsMgnjlh6YpSSc4HI9O9V4mIySDgfw56ipRJlfQAHJrZI0Tug/u56jsaWT5RwOq5poYd+tK5C7gQc+/pSY1oNDdAc5z2pW6DJH4Co42zICTkZ6j0p4xgEEdgDjrmlYadyjdREkgZwKzXyHOeo7/0ramYFWH8xWPONrsT93165pMm5f02UcDqQMda3rZ+hz9a5K1mKSAq2NxwcdK37SbdjGP5UosqO9jZQ8jA698VHMxKHHGO1JbuXUgHHHBpZELKScnJ6dfXNaoZz9xhb5Sx+VVJJPqeB/WoI5d0ZDknkjIHPWrspDXFySmcqEB7DPOPzFZM0TWbl2zsPOP50ne5LLqQA4BQYHOOv5UtxmJiQeD6UkM6+UrKQR6jpikvXHlZBGQRQu5lpciSQbSDn39Ks2439RwfTg1krL1wTx1BHNXrSYjr1J7Y4/yKL9TVSRphQMAgKB15pbkDypQByq7T64OD/Sn2zLKFBO7PNSSKLhJwRgD5R64rRO6Nr3RiogYKeflOeKdIuxQwPzfTvipFUx4BBODyOlNmYKMHueM/SszFlYSAbiQxJ55yOamgm2OMDtnr1FQPxgkYyQOe9LGDIxyeR/n/AAqeoG0r723gnnmpN55JzkkdaoxfulPoTwOlWt4YDBx3qk7MtFgOSNp6txxTkfjkc1ChO4knpUiDdk5yB70M0ROj7dxPpwT2qQNtyB09ahVgU6H6EUFjyAOew/8Ar0XuFi3GcqCMc0/rnPAHpUKHbgk4I7CpdwyMfrVLYpEhYDkZI6HPSmqdyAg9T+VIHBxg/lQCVJAGQT1psETq4xgkZzT+nTHvmoyflAHbrihRyck4qSvQVm2gg8VX3/vFA9alkPU46VSmk2MCx4zTuy0dFaEmM54z0pzg4OOc9M8VFZtviHPI596lZcBiOT7CgtWISCcg8ZOaY/QHjIqQfNzjgVFgBgCSB3NIhvsGCQc05DgkDucUi5C44x3oQkOB6dM1QiwrEtjPHfNOOSowePeq6llGR19znmpEkLYB7jNSLQdxgnI4OKA+O2KazDaSQeOcYxQpxgjH4jNHqNMnOOM+nGaUcd8fSo8AnOT1oDYwvb1pjb6Dsnceefeqd44wUBIJOPl61OZCpBIyPaqcrlrpMDjPOOgxTRLsWVOFUZGcUMcHBIxjvQ0qtgEjp0HpUZYHAycUnoFkQy8sAPXkVEDsA9ulOkPz54x9aYSTkg5x6VN7CuNzuyT3Pf0qNjweMjtinkYJCg454phO0HJ4HbFQ2SIMcY7VHK3ljj8cnpTg4JORgVAwOQCcn1ouS1rqNkO9cHofWmFhkAD2pfUE/l0qJsMTk8nHBqB9B4kLHjr78U1nJBBH4UgPBz0prZwQDg+p6UAgwNp7nJwfQVE0iqwB7enanSFVGCCAPSqQcruJJIJ6HtU3Ik7MlaViSVY59PWjcxJIP1B71UVs5YHIOCD1qTzTkDdj8andEp3LAJUkEj8alXgnIAx6D/PtVcEhyc5H1zUyuDke3briklYZIrZIBPU8VIrjBGQCKrgnnHH+e9SZPc8d8da1vcpKyJSwJIzj6mgvhsdqj3Bc88D171EXPCg89M96zb1NouyLBYHIHUelRnG0k9agabBJJ4HtWZf6kYgypknsBS2ZftOVHNfEHUBCbYDgeZ1HrWZaXe/qcim+O3VNNilkbJMgHXgH1/lWTpt8CFAIyB+RqdExwk5ROoyShIPPvUZfgetU4blmGFbmntL8vJ5pjUSwW6AnJxmon9T9KiWfB6ZzUxUNkgAH+lKz3LSsIucn2rW0qf5xuOCDwc4rNiXHHf0rRslCODjGKrYHZnW2UhxknOP0rTVw+QRjPFYdm5ZRnp3rWjPQdDW8WZEqnDjBJHOc9qmjbk56Z4JNVtxJx744pSxUgZwxOMD0qwLMjEc5OPeoSxHIzz+dKznoBkevpTS3UE4PbNStGK45LgKccgGrcVxu4JrPbCgZ4PTkd6fbt8xBBA9T3ouxPUvmVl6HAPPHXOac0uSAMHvk9arhgMknik3YI5FWrCWhZ3lieOaTPQj88dKhVj2PPtT2O8hQe3U0vQLuwhcHjsOaa5UcE8NTsAKSWAx60x13Y54pMlMXrnOeD3pkgx0IHPPGaR5ADjJHPcUxvmGc8UdDRbDG4Y+vvS7sAEde9AUrjHIPqeaVTtwp6np2rK5N7iBdpODkc9aeVPGR9MU08kADk0ZOMZyOnFF0UhwOQDnI6imPJxwP/r0m8LwOgHbsKhkkIJA6+lQ3YLjpHKjjp3wcVC7hdoxzxg01pA4IJIHoe1VpJskgEbux61nd9TNvoSyuV3kHAZtxyOlUppNwPp6fSp2kyffPU1WuGC8KQD656mk2ZSKNzMdpBGz0Lcc1iXKl84IVumT0/Gt6YOUwSOBjcMZ//XWRPbsrEkj1BHakzHW+pktbneSW3EH7wXFUL8vbXEUpUMhJBB7g8Vv+UVByPTrWLr9u86gIAM+p/MVkm76hpI+JPjGkdr4svfvBCxwp4wPc157dSRFFeLAnZdpOeDz149q9H/aM019O8WFHKlZ23ZbJzjGc479PavJ4ZC1wgPUZwCMnHHbsOlY1bM8ysrSdj66/Zxm8/wAFWyIciElcDjnPI5H1/OvXiokzkkgAcknkZ74/rXin7M6tY+FjE5AcSsQDwccn9cj8q9oRDtHX0HGCRXIeDiY2lc60EGMYY4A47fmTSlnbBIOABgse+Tx+nWggMW5IzkDdnPv16jpzTdpwT0HHuaZ59uw6MFMISC4B9+O3/wCv3pxiK5APDHqeM5znPpioVBjXYDkhR97j8zinlwxXjDgAYOCR68U7CtrZjnJ+UP8AIrcDGev8vxzSZIkYbFI6gnnB+g6dOnfmlJSQAkkAZGB/n1zQiKMur7MjOOueeB0pWHZoUEOAASTwGB7Upk2ggnavqOPT8ajCmNwwGCMEkHOPenptIYEEEcHJ5phcRRwSCpGM4zn8cHrTXc7WwQcEghe1OJBZmOSARuYkkcnA/rSSkCIs/AA6+/rj8aVy+hiatcOIGG4gtwd3ce3PSuBvXPmt8uD3zXV6zd/u2BPJPAA56dTXITz5yS+ecfT/AOvWEmJMrdx2AGRXNa5mS7UEcgfKcfyroHISKRwAXAzXMbzdai5JzluB6471xVX2PZwMOad0aVhGPlyc10enwEYyc1kadD6jp7V0NpGdmBjNefKR9ZTg9zQhXkAcVpWycZ9KpwQjarEcgd60bcHAA6VzNXOiK1L0WegqzGPbmoIl49zVqMFe3vms7GvQeuelSqtNUdcjjFPUe/FMyS7i4wMCk9u9OpSOOT09apGsdCOlLZ49aQjOPakPUGk9TW4p7YFMZuaUvxgUxiBnPWtIJmMn3EJ4qBz3BPPPNOz19qgkbnINabaiTsK52kZPNMaRQMZphY9ajLDPIpp3NNGK0menNRbvWlORnmmHPYj8aopcqHMOOBVaRtuRmpSx7nFVZWJY56dqauO6eiI3bccZ71UnOBkHIq04A5Heqlw+3jFax0KaKExLE4BzWdcMPU5HoOK0J3AyKzLqTB5PWuhIykV7CzGp6taWp/5aygEe2cn8MA17QIgqbRwijafXpXmvw9shea485GRboSD23HIH6Zr0kSuzEAhWPJ45Pf8Az9a9CknY+IzSfPWtfYydeAjsyFzsCkbRxn3rxDxAHN3IWYlifvZ4x/8Aqr2rxDcfuZQRuIHTp/nrXi2vyE3hHHPJOKuW55dPcwG2knBOM4G7qa3PBxD3jAEMM5JHT0HNY9wqjHOSeenSuk8AwlppCABzyT6UQR6+GXNNHrGlp5GnSkHkrisaRSUYMBnruFdDaqF0qVuvAFY7qPKI71u1ofVwVjLIw2AMD1qdAFAwaikXD5qSFic+meKzsU2ObkYohcpyf0pWTGSB1phUjGM09hblsYI65z3qSGUrwT0qpG5xgipASCOea1T0BmiJ8jgmpVkyCCPx71nK/cnp+tTCcDIzjFWRYvoSSc9B3FTA4HI7Y+tVIZCTgVZVwQM9fSq1IsTDGM96njYo2TyMVVXByRnJqQEjPoetax8yS9C4PJz9BUxbaDgY9j61QD4xUsc2FA75PIPSruJos5OMknPvTGHyjr+I60jSDbksMnp71EXIBBzjr14pISHLy2O5q3AQhUkZA9KoxSAOQTx/OrkTbiBjr0yaoGaVu+4rjpnt+gxWxYjkKAcA9AehPrWVagDGxgAP4vWtewGVUkHcR36mqRzW1NSMkMMnBH3hip0YcEA571DGARk8nvjtT26YHyjvjrVrQ0vYl8wMSSOPw60F1+Y57c/SoFdfLAzsx8wzzimF/kAByPbvV3uUnoPmk2AkDk4yaoSyEnIPIP4U9pCUJ5HJxVaQHOSM88VNh7vUlUgLgNQ8p6Dk/pUMZxkkgD61JguABjHTpQa6DJGOPnzj1NCqVzTmiODjn2NGOoJ6/jVXII3+Vcn8qZkYB9ep6VI5HI546+tQSbGYHLZI/T3pMhoXjgA4xz9BTTk5GSc8U3dnJPU9QaPMGRx+PoKRBIMHIHByB0/WpopBu3E4B/nVPzDvBJ5AOB2FSiXAI/nTTH6l9Jd2cdBxR5wGM8n09az/ADwpyRkgY469qlMwbBzk9M0r6iL/AJhYHnHPfvT1kClgCcgZBIzzVMTkKST0GMjrT0lXkEkAeooJZZMp83ocE9uKdvG4DPPvVR7pFOARx0JPSoHuSwyfTsaClfcutcZJVe3U1EMktkZ5/Oq0bAOSTk54qdHBGCcnPancpO+4BcoB1IGMnqaa0RDAgADp+tOEmwnjgnjnJpjOWJX0Gd1FitCB4TycdPWqzRAEEDI7DrV6Qq67QcnGOajEZKg4wOeKSRDVii0ZY4HfoagC4GD8u7setXXBJA4B9MdagZcHnvmnYEir5Z6gHbnrSeWw+UZA9Ks56544/GgEsACNxzUmqXYZHF8oz6k5NVrk+bBwSHkYBcdOfQ1oR/PGCR1HT2qtNGrXcKICUiVmOfZcD9f5VVh2cdTRtookQozgBAF5qf7fbWo2xkH1PpVb7O0iBCAAedoqSPQI49ruWYkDgnoPX61XoTbW7I7jWWJKpk59Kou88vLZ9cHqa3Vs7e3AChQQc7h+tDCLcBwcmi1tUDV0YZjlxgAjjgDvTTbNxnJJ5x3rcZ02EgjA5PqPaq0lzCOSO/50iVF2KBtgoAJ59B3p8iKH2g52gfL6VKJRIx2jGDkkj8apzMZpCQOc0mJ6bkqorDJ+6CMk+v8AnNTRkYB6g+w6f5FQRRfKMnjqcc5q2sQwvGB3z2pGdxjAYO4BgRjGOff+lSA7eSeMc8d6aApIJPHbHf8Az/Sg/MwyOBngcUJktjieQuSe2fWm4Xjk57fWm7hj5iQBxn0pS3Q4IH4c1TEtNxAfmPAGe/c0jNwQTh1HTPH40gxjJ9eo5pkgJyQODwe2KSdiulxokaQdQCT36Y/zmplYgAgbRk8Hn/PWoAGDAkDHHfn3qZWAwcjOP6Uxq1tQ3bFI67euT0H+RTARsO8AZI56Y7flQ6kENjJP3vQ+9MK7h0yTxgnOBTJ3JFAbg/LyTgnpmomco5IBOOgGBTjJsO09M9OpqFioyA3IPGe5pF2DjqOh+8DTS2VJPY459KSRwoBOcH07f5xTFbKAk8Ht7VJotgYlV3VFIwKNkYIHAzUjEZGSCPfg1RvJCCQDyalmkUY2qKX3ALuGD1rwjxTaCDV5iE2lm5r3/wAjejk9Nprxfx7blNXbI6jP+fyrlqrS5ot7HGyjHXoRjke1czq8a7zheQcjnFdVMhYEHpnvXOaygdwcgEHtXOtzCehjqu3BPJ9jVu0w7IGXjIzg9aqhSrZPT3q3bEArxgA9K6YmC3Prj4eSEaRYkHIMK++DivULEK8K854zXkHwqmD6BYDO4BAM+vNet2EnloM/jXVE6tNy6flJyNp9qmRjuUkcgYJAx/npTEYoBzye3vTThXGBwTXRFGUi0ZM9vm6cE4FKvyKQeeKhQfKeenPXrUirlBk8Hn3q20gWrFGWUnPGeSKOXXG7gd80pYKvHGTzx3oZOSwAPcnFCG0NGMk5707djjHIwOTjpQiE5AznNKeB79v6U0JXiNmBKkE8ZwfrVGaEjJxgHp2zxV8q4GS2Ouf/AK1Mkj8zOTu/oKTDcxTGYmIAOc/55rTsrgFwWP0P+fpUE8IO4MMgk5B9KgUmMAAc7cZ7Gp2FezOptZRsxmrPm5QY5wOvTiuctrgohJYYz3/lV2LUAYiSegOferTRonfcQEiCeQ42NIRn0AA59sHNS3VolzENgGQPwFPtbY/ZokJLFgTyOp9f1pZUMDEZIyRwOoqr6FOJgeX9nOznA7ii6ytm5zuAPJqxrUhWLcTySeAOp7CmygRaeTncZMcYz+FR6HLsZcBLRgk9Rxg5/SrcT4yMZIPeobiwawtoSzbkdQwK+hHf9aWJzIuU6j+Edam9y1bobVlOFdCDznj1z7VdE58uRySCGxzwRxWBbMolA3bSOQffpWr8z2zZG4hsEflVrQ3iySba2COpPIHBqjKvIPpnk9MUquygBuCOCKY53jg4PXkf57Ci5nLcgJ3uMD3Ap8KDcQflx+lIUO8EdR0x1qYINx5JOe1QCHAknaQcdCKuQsUAI6GqyqyYOMfjUsfAAzhR7dqEWtCbcQwx9MAVKCVVgBxjgHpUGegzjjoKlDEEEA9sH61RaZMG+9zyfWmo2SQTk4yDSKzPkdjzn+lO4zkHaPpVorfUmjkw3rn0qfcQQTwfftVWPjAz+JNSmQ5ABBxg8dx/k0J20Fdol3ZYnkZx0/z7U9HyMccfhmokYBSD1zjmnA54B6n8KJFR1JQ4B6c+5608SYxnn6VX6ZwRmkVzgenpSRoiwWznnpx9az7hgkgB5BOeatB88dv1rPumPHYAY9zSbK9DpLA7UDjrjrirkjbUHGRms3SJcwj27e1aDnMZA4/pQncOhCJCAQBzTRnAJ5b9KOVBPakPbjgGquIdkHGSMH9KBwSD09qahOcdh3pWYAcDJ9DTAeoIJz36U72GCBUYYrjOGJ4yP8/SnFxkDkgnriosSxXcLjJ5zgUoYtyP/wBeKikyeWHHamxMctkZNGwFpSeMHPPU0xMFOvB9ajzyTz+PanIcxkngHv6VaV0C8xryBc56dzmqauZLt26hQAB3qeaM/Oc8AjFRWi4Vjjqe9D0Kdh+4qcHp64pxbbuOCR0HvQ8IZFIODnOT61G+PLOfxBP9KW5NxhyDnHPv0phJ2ggkgfrTGk+bJHSmGQ4IB6etQxMkZsKQeuO9QK4bvk+9BYnOQRTCwGT0PXJHWsX5EjicEj0phfIPykdsmn7xgZ49ah4BJLZ9D60rgtRGbpUTnGeQBTpCMYAH4moQxwCx9ye1VqUxxxgnHA65pgYtnAPr6UMXXOGUoTgg9cU0E9ySc9QMCmtCbjZFDcjqRUEy7VIByTUjHbgk9ARUUpU5DdCDwe9YtamU9dRigbQBjaOOKaybmyRjt7U5cIuCAMdh0FJkMSCcH2polMlQ+WSSMhutSAk4Ixg8jjFRBQMHqfXvTwckZz9TRqirEoPbGD6GkdtuDn061C0uCSTxntTHm4Bzx9MUmyubSxM0nUH5QPWq8l2iAnOfTnFUrvVBGCC3IP1rFa7kvH2rnApeQJs0bvVNzFEPJz0PJqOCEvhpAM+/IpLCxG8Mw69Tjt7frVm6KwRkEjPY9KReltDjPiBZy3ekypEMvGN35EH+lcZoN2s8aOCQSveu/wBWkDQyl8AspBxXkmm3z2euXdrNG0R3ZUN3B7+3NZXN6W1jvop9oIzU4uDIcE8DpWGl5wMc9vep4rrLDBqkdKVzYjlIwMc1ehcsAQc1lQyb+9X7YeX0P1HrWqkmrA0aUKEtk/l6VpQRggEEk5zj0rMt5CWwDyeOvWti0ADg9fc4oMJaGtbDYgH8qvRuRwTntkVShwQCTz6irCsSDg8gj8q0RldloMcYLZAJ61IsikjJ5Heqpf5s478e1AckA4PFWmNaFzzRwwyCffNMVw3UA+1V/MyuCSuO2ad54AAPAztztOPxp3EydnLLgHp70sbYIGeKgDDkbsjOeKUMTjmk2NeZYaU4xkAdyOtTq4K4HbuRVIn93hQOB0PANSRMwU569if8KOYC15n4E9qkEg4wcEVTBOQc54qQPgEEZ74zVJ3CxZ39Dn/GmO5OQM5+lR7gcDJz1xSM+1QTzn8aUmS0JuXcAS2f0zSFgNwGcA1HvB4JBGcHHemO23kHgdaga0LCsGyF5PpSFwCcDn3qATKMgcA8fSguSR1Az371PUETCTHAHOaQzAMCfrUBcYOWGPrUUlwARg84zmi1hsstITggjJ9u1U7iVgMkcg8D1pi3BPB6GkMhlJBI+UggY6frSbI5rgcMQCSCeoPao/uknHSpAocA5yD3zTTGSCMYz0rF7iRCcOobrnimMvQ4Ptz0qyIyV6ADOAMUGMA4O7BP8QpWBopNG23OcNn0ycVUuLYBCBuLlidx9OOnPtWwVwhAxmqMsRzwcHnqPpQjmkZDRn1CkdTiq8tqJnRSB1+9/n/PFaM0O0HKgEeg4NZzzEuqgEOCCD2I71DVyFc+d/2rvhpd6npcWq28QYQ4VmRSSB3zj/P5V8fTWc1rOpk3RFiMEtkkEj+fTFfqtqFmt7bMjRiRGXDBlBBHuK8X8TfDPwYsRW9srO3KMAsjKFIPbBPIJ6cdfesp07q5jVgpO5wfwG0mXTPCMAdgxkkaZXGCpBbOeO+OPwr2LcWCMWwRxkKScADHt3/nWFpumWWmRiC0dXg4wMggcdiPatsY2hEAGBlVzjpx1ricdT53GLVWOumiEcZyMAfxAZx1wfX0/Sml2ZlBO0nkE459cfrzQmfmBBwCME464/yaciq8iuBwM8Efh+NT1PMtccyk/M6Lk5znpkY59PSk3K3ygnI/unIpI3Ay4AJUkAYyOv8AKlUbY9zAbjyQBj9BVoTFIBJOAScAjpkY/WhUByQpAx1bIyce/elCbAFABA+6ew7cUqygjDZwQSGHT27dKm4vUailowCBGVPQnJxj1HA7fmacAY8gDI9u1MLBlAZAV5ODxj/OBTXZiGGcAYwVJIzjNUSweQlFIQZ7BjwO2f61Vu5lFuASMnoBxx3JqwpDOBkBehIOccYGKy9VwqkEnAG0jjJPPpUN2Hucrrt4quyFst/EB2/GueZVxnPA9OtXdZkDzkA5Udcjr6/yqhuBBJyQprlky4q5R1hxb2jkfKDkHjOR/j0rE09GMgJIA745zVvxFPlUjVuW5wabpsWVQY4Hr61xVJH02Ai4xujo7JV2DIwR3rYtoirAcCsyzjwvX/Ctq2j5BPWvOk7M+ljqlcuxRkkA9PWtG3TAAqtbpk59KuQN1GOB61FzVItxA4HFWFHbsfSoU6VMnPT86W5UmkSjA47U8cAZpmSMgUbjUs52+xJwT8tB9O5poPAIxmjPNOJUX0DB6ZxTMEd6dkjPfio9x59Ku12bJ23BjggAVE2M8jH0p7HFRO/NaJWJerGM3Xkiom5zk/nSu2MgnioCzHJ6CjVjsDnGcZqPkjJxkUu7bknr70xnyc96pIPQHz0qM5696UtkHHWmv04NXZEa3I3Yqeep9Kic54PUnk1I3fJqGU4U1ZrFdRkmFBI6Vny9yefSrc2ccn8qpTnjitYmj2KM+WJH51l3wxnnmtKeQIh55PFYV+WldUTLOzBVHqScAfnXTBXehy1J8sbs9C+HNgINDedhh7iQsGzjgcAfoT+IrrQfLbOcepHeqmjWa6fo9tBnCxIqjHqQM/z/AEq0wJ3MBv7qBgCvTirI/Oq03OpKTOf8TTsYCd/3QcMeD9a8X1ph58oQgFeMDt6V7D4pJ8rjLHBJ9MV45qwLTPkA85IxjFRKzFTvcydpCkscn1HNdh8Nl864mBHAPyj3rkZSrYAw4z97tmux+Gswh1BwQCGxknoPf9MUovU9jB/xEexadbZs2QgnvisvUtOEJYjua6GLbDah8cEgACodRhW5iOB06V0PY+qTOFnjOcVCjFRx0rWvbTYSMZway3jUZBz9BWTKaLCEOB6fqaHjOSQeKrxMVbg8Zq2SCoNUvMS0IfmXoCR+tODE8kH6Uo9B0o5OapaASg4Xd2Ham5yRjpT4WBGD196cIwCefpWqZm07lq2+6Acde1XI8BuxqhDx14q5AcAjHWtL6alW0LGQDkDntSqx6E4ph6AgdO1KMMeRkehoTIJkfbgng1IpIHXp71Cp4xT1JHetUBKnTJpHfOe34UhbjGcVGzFlJB4HvSuSo2HY71fs2JHPaspGxjJzmtSwHT3700xM3rTBIAycdjWra4RVIHPTrWVZqODnI9MVrQIW2kHPscECrRzl+PO0EYHpgYp/BBGSR+tMjPy8ihuADk46miwCM+M4OD2zUQkGCCM+vb8qVn+bI4NQSswQ4IJ7EmrWgxsrdFB78k9qpSuIzvIPJ6/TpSzTFVzkYHXNZ7Fp32g4GenQmquNMvwyh2wDx1yKtJLjBB6L0HrVFE2xhAdoHJwef/1VOvBBzkY/Go6my1RbEucjAxntTGYHqc/yqIP8wzyfWkGBnOM9Dx6VZL0B8MCxbjGMD+tV35kAJwf6f5NPZwpwMfQVA8gErBhnHGRwKTJTvuKzlSAMc9aQZ3HGBn1P5VC0wYHAyc801ZDuUE5zwTSvYz1bJiw3cjjHHWmrk4OeAfXNRyyBSATkH0NRtdIrsQ+RjgdKL2Ks2i3u5BIySeB6UrSgMuTxnqKzHusDnB+lH2gZJz2AyeadxcjNP7UNx7jjk96Rrw54HAAHpWT9vRCADknoOtQm8IZjngntS1Zaptm353IORgdc9/f2pxnBzjrg9KxRe7wADwR16VILg54PPrmqRXI0bAuCCScfXripEucEAj61jrKV5JPJ7f1HpUqz4YDIwDzQzPlZq+aHkLYAPqKcLkgnAAweMd6yxPgZJJA59c1Kk+3J/nSbsXYvBj0PUd/61K0wKgDtgcdsVnCfAYA5bHYVKk/XJHAOeM1UWDWhZmUAEkk+wGeaqMd4JKjj07VI0xI57dRUbrySM4JxTkKKG8YAI4z160vuMikCg8+tWYITJyuMntmpNkrDGjI3Mp5Ude4NZumRsxndifmfYCecgVrX0yW1rK4ySQen5VXsrUx26KV3BVG7d0zTFJaEi6g0TlEhIC8FiOn/ANamNfXL8424wOT1qWSFn5OFXpTHgCIBuBwTyaETpYhe6lbqw/GoXvCMAbskdv8APFStHgEDnHGKQWnIOMg5q0WtitulfhTszzx3qWO1k2gs+4jrkYqzHHsblOx5zyamyFIGDknAwO9SyG2QeV5UbHbgHjcegqNwiMQOfUnrkVYu4RtQKTk5b/P6/nVQqV4Ix/I1Jla5IrnJI4HSpUkDIRn6ioFbr259KN4OBtI5xzwKhu5JOMgbQOAe9OJPQHPvTJM8A9zzn+VNaQFdpPDA8HtVIze9h7KGjPQEjg45H+eKi3HC5Ocdew4p5bOR1A6EVGRtwOcAY+YdBVNl2HJlQW+9xkAnmkDnoeWPzYH+NDOem3g9+hoGeM8c8j+gpENWBvmAAJx6nFCrjGTk9jj+lKOgJPTr3o6rkj8ulIndjmcA4zxjOcfn/n2qLJ7kdfxFK0qkEZ46Hj8ah3AkkHHPOTz0/wDrUXsapWHZG4A8gAk59f8AOajkJ4BO7FD5OcdPc0w4JJz938qaZS0I2kI64PP3uuaUH5fYdMUgGTgde1PJ24GM49Kls1QyRgFIJIHTrzWbcfewT+dWbqXDNg9PWqDyhz70maxViOVjsbHTGOO1eS/EWIC4RyPmIx+HWvWWk2qxxkdAPWvMfiMgURkDgt19sH/61YVNUB57IBsGTwe9czq64BBPJPFdLMxZMEDC8D3rmdaGdwB5AOK5o7nPMyN29jk8Dt61ZsgWZQM5BGV/z1qlGCSAGGRx9a2bC38vPPLHjJ6V0rQ5+p9MfCTLaNaNnOR+Nev2iZjUk4JHTPNePfA9hPoVuCASrMnHseK9ot4iQDk55610weh03WhNnqTz9OtPKjcTgkY/CnpBuyxxmlaDIODyBxkdTXQn0E11JEBK579elOkXOADyOTUka7RkLxjp3NK4OQQfwFO3UaZEEPORknnFOBLYBzg9qeihOMZA4xmnDgZHX1x0/wA8VWu4J2ehGAdxwOMfrSso2jnGDml2sS2ABkZAPHPpT9oUg4yD+dTcHrqRSKWwD+Axmm7CcEHBz2qZ0wSSCR0IpCuM4AxnoeKaIejKjxAsc5HPGapzRqrAE4ya1HGWUEjA755qs8ZcEsAQT9T1ptCuUwPlAycdcA/SoZnELxoSSZZBHge5GcfhmtAxDseRngjr+NQW0Il1q1RsMF3OQw9OP60rWKgrs6PZtlQqd2FwPb/OKW7lTymLkAY7nGKeIk2s6dAM57dK+ePjJ8T5XvZdJsp2SOMESsnUn0yDTbtubzkoxO48bfEDTNPuYIEu1kdX+ZY2zjnBFWbP4jaNqFkYhOI5guFDHqe2D618m3GozytveUmTAyRnrUtnq0ltIGD8Bs+v+e9TzHDzJs+zdcuw1haqVUgxgZHGT/8Aq5rPskLgsMc9hzn6/r+deW+A/iYNRtItLv5Myj5YGYgE8fd9D7V6BoOoqbl0Ld8c/oKExxvc2WhAlViSCDyw/L+prXtvktME7gWJHHNVHVXABH/AQeTjpTo5iIISeScsAeMZJ/wrRbanQmNcYA5wRk89KQDGQM4HOBT5ijA5UdgM9Aaag8s7TnA7k1m1roQxsWGYnOCeACMY69asxx7OMjI/KosYbGRkDOCeKnHHIIB65zgUW01HEdvBzxgg/wD6qREJOCNvbJpc9MDpjr6U9XJUEng8gEVcSnqKo2gkdB1qQyDgEHIHao2IAI7+3egNwMtggg5zQ9y4lhcjB79MGkLDcMkgngU0t6AAnuRnApUQKQWGSe4GKaLvroTAnIBGAB1p+e4PPvUSMcnnJ+lP4fBHUc0gepLv+YgE0u89MGoYwdxYntjmpN3A9utJ+Rcdh2cZAOQD1pB2z/OmBuDjpxRux05pJ3LJN2BkVSujubGcCpZHKgHPHTHcVWm4cAnkjvSYrm3oLfuCCcjNaxbKnA59fasHQCCCpGME1uuQqkjrQg6kRbI5/GmBwSQcUbgQME49COajJxk9DjkelWvMexOnXB6U5jkggYOe3pUCEsQDwQf0qRSd2M8deRVAOUE5IJPNGcEYyPqOtPLFSQBgjjnioiTnBIxnvxQSOk6gDBGcn60zJGcnr1pX4QE9e1ID8oOQfUd6ClsKCQBz16k1J5ojXAJBxngcVXcjGMYzxTXkKoCBwBx+dVcSEnuT5ZJO8469M0WkqGCMAYJHPtnk1n3c3mToikAscEdakVWVSATx71DYnoaDXQGVJ7ZGB1qnNLlhg4HTp0qCSUhsk8fyqGWRi2ew6fWs+az0FZlncDkfhSKSATnrUSMHAJHOM4POKY78jAB9Ke4/Ukd8npTCxbPHbrUPm+dlcYA7ipHYgADofvYrPZk7g/ChgRzURk+Y55K/570kj5OADgfmKhILYJyMdz0zQQ3ZjnJ3Akjk/jinKgOecjuCO9RBu+QMdBQHAGMnNNOwx0pJGBgc9MVEzEZA7Yx2oZzySRgelNMgPf6Gov0JYjPxnkE+/wDnFVSSxPUgdxwR0p25pCcDv27UuDGSSPxHINRqZatC/dUAkkjuaaCOAfzFMdu4LEE49hUZfliTtAz0GRmmtySwJPLwCOh5yaSScDHOOMkelVZrsKQByzcLuJAzWVeaqsCcnB6YpyaRabeiNSW+RRljjnFY91rjbwin8B3NZst9JdFggJUnirNjpoOHlLbj14rNO5UY21Y+GCS8kDuTg/h9a2IoEgQAfnRBAiKB3/DP406WQRjr+IpWL16ivMkS4HXGAKyr25LyYJyAfXin3NyVBCnrVIR+a+ACc8fhVqxSTehBNaNescnAHYdK5rxz4KF7bQ31oPKvbYFuP4xjG0/57V31naeSikjIPH0p93CWGAPlwflPrT5V1K1g9DxSzu2mgBOQRwwPUGtS0foSeKf4w0dNG1FZ4yEiu2O5ewcc/qM1BZDKDnmsmrM74O6ubNr1yM8857VsWx7HpWJatt49PWta168Hr+VQmy5Grb8OMVsWRA2571jW3JyevuK1rdymCCQK2j5nLJ6mxCwK8HIqzEAuBz+dZ0b84HSriS5YADp6U9b3IehPknPUe1A3Ag/n9KAd3JOTT0APQZA6Y61pckcuccnnFN9Rx/M051G4EDtimsAHALZoYhy8puyM/WkVxguThRzzTgMryDgdz3pMEIBnPBBOO9JsErEgzzg05WLYBzweT61Ekm3Ck/1p4Zhggjg/nQmMmIOCMnNIhO0kjk8ZI5pEYsDk/MOopGBYHnjvxTWg79hGYtwr4wOx5H408OcEZ3HOMYoOOcAZA4Hqaa6nkkcdxWl77gkLyS5BOcZxioWYYHPGaXHyFQQR3Hp7U11O0EHJ9BwKiWhm2kI7jOQADjvStLgccD1qBgcYDYOD1ppPOMH0rIIyAsGcEjn1I5FLvQDG4DnnJ7UmBk88njGOlBhyvA5Bz06079GU32BADk7sjPGByPY0FSDgnjHC4/rU6gLkHBJPTqKBEpAZhll4GR+lRcyaYLuaMknJH6U1QMgAnk9T2Jz+lP2BxgA5z0x1/GhBuIIB/wABSa1uLWwoUbMjOO/tS9APQ9vWh0689eMH0py/MOc9OwwM099Eax8yBl5GB/8AW+tVJ4y+efx6mr7Kdqg96rTgKmAAAO3Ums1uRKKMSZSjldwIPyhzxk/0rJuGCsGHO04J9+9a123lOCwbjnAPTrWHeTZYgjPY575/rQc60Z0EUgaxUgncCTwcZBwR+FfJX7W+t3dhLD9luHjDsYjtbO0kjBx6cAV9LWOq+VaujOSx+Veegx+lfK/7VqiVLWQAAFjvYr1HY59fTP8AWrvZXM6ivFnjPhD4t6zp19AoumIVxxuIGQ3OTnp14r7P8PagNW0yK9cAlwMAcnOOew/l3r8+IYxZSqAhQLnB3DGPoOD/APWr7S+COrvqfg6zDARhPlZF+bAwoH06H1rzKj94+axKaXMe5PkFSVYAdhg/T+X605GJAMQwoJGFzx1J+gpoJ3AkFiCTyo6f57UR4U7QpO3p0H4//qrI8sZES75OQASTz/TuM1JHJjGQFOP4hnHemct3LEj7230xxTlAYkAEYB+U9M9Bye3eqFZkgJABKKqgdQcAYB5549eaCSyAMzMDk/gRSBiclSRtxgFsfjx+FJFGQSUAUL8owMgDHP6moEI0YZgx+UAcZOOPp3oChSpT5yDjk4/zk4/T0oMZcEoN65z1PTrQ7hTlWUt3Bbn/AOt060JitqRlWwQWGBnJC8ZHX+tc3rd0Yo2ViACvJ6nvzXRT5WIkE7geDj1/z/WuG8Qu3mOhAx3KnjPtWclrcqxz88gZ2JPHXJ61A+3ILovHdhnHrT3UK6ggYPUDnmoLpxFaM5xnqT1rCextCLbVjAvLg3d8wJBOcAAnpWrYwjAxgYOCD2rJ04B5XfaFO7jHpXSWMQxgdCa86cj7HDQtBGpar8q59OK17UYwO1Z1qiAgkMR7VrWkQwMCuSSuektC/ECQOTgelWYEI5JJ781HD0IAq1EM8YrnZtF3Jgc8jrUqk7QMcDpTEWpAMZ4xmriynZjwCM5PNKOR/kUicg0ozyAMn3q2rmDVgORxScqRkc0A9M0MeBn1o2HF3EMgHA600nOf60beDjpTCwzwc1UTaxHMwGCOD7d6idgfSllfk+1QNJyST1NWWvMJCfwqIuAcd6Y74Oc1GzE5ANUlcHqPZ93IFMY9PWmM/p0HpUe4nqCPrVWuTYn3cdKjZs9e1NVtucd6RjyKVirdQY9TUTnjins3QVE3SqsWkQSnt/KqFySSRVuZiOKoXORkdTW0UKRQvXCqSe3pUHhayfVvElsgQGKPLsSeQAOP1puoyeWpzkn0rpPhZYv5V3flBud9i55GAOcfnj613UVqeDmVblptI71k255yQfpUbOVbKjPPXbnHUZqbaGVyrKSvYc/qf/rVAMj5M7kXPJPv0zXafEdTnPFC74CSeDkdOmODXjusQj7U5Em0hsEEZzXsfilgICSQCQfoBXjerRqt+5AyT1I5NRI6qaMt1COMkuCOTjHNdf8ADYs+qOByoGCB+ef8+9cg+VIH866r4byldXlA7AdfeiG562E/io9zikBtolIyM5NOZhsKnOPXFVI3BEKgYIHPpVvbkc9a7D6lIx9RtwQxAwPeuflt8MciuuvIcxk44rAuYjvOR3qWUmZRTacYB/SnoR0IwKnltxgnHJqMRnGDSsMaeKRscf0qUKQOD+lIQMgEcChIRGo5yTyKtoQwBxzz17VVAHDKT+FWI03KTkAjvnFWSyZFxwOlWYWCcEZJqnGMc5zVuBckcYxQQ5FgAnOOgqTnpwT7UxecDNSIvy89TWqIuCjgkHH1pRkYJ6U7AzgdKTaD1zkdsUwuSg4574qE+mPpUh6gY4qJslsdB70WC/YjThgevpWzY9AMDGB1rLTIJJHQcVqWZ2rk88VaQ3tqb1mDnIGR0wO1a8BZApIwT69qxrAb8YOQR+VbEGQoIJPrW6Ry31LaP05xgZzTUyFw2DjgU0SkjaVCnbkAdKbI23BpvYBkjdwRgepqnPLgZHOOnGakuTlQO/X6iqE0xCkDBz78e9IY2WQucMMEnPPQ8f8A6qYSFzjgjqTxkVFvIOM9+MZ5pssyRrgcg+g60DSuTCYqABk1aWbCnBzgZ4rIEhMidcZHC8VcLlclTgkdaSZfwotvcBSADwe9IbgFiQ3Pes6e42HIIwOOOCaqNeDqM5PWhu5SXMarXBVjg5qsZt0hPcDjPSqH9ohCMHkVVa+YyFeQCfzpFcprNdJGBkgnqQaqy6jsdSgzj+dZ5lZiwPXPFSJA8gA789uTQEYpD2vGkJOcD2NR+aemD68Ves9GkkkKumAecDkGtmDw8FySMk85NIHOK0Ob3NIeCSD3HSpVtZHB2jkHkk1066KiEHGce3FL/ZRGQAM+xpO9tBKSZziaY7YJJOe1SHTgclR04NbzWRQ4APBphgPAIIJ9uc01crnaWhz5sSMgcH3pDauqhgfwrdeAFyAP6Gg2w2k45NPVDUnbUwhvHUEj0pMlSOeT2FbRsxyCBjrx2qJtPABJHJNCGmjOSbqAcEenIqVLguSO3p2FWG08ICFHf070gszzgYx6073IbiRRyHGM8j9amjkAPfmo/JORgH6ipEXacL170INydXJyR175796cGJfGOcZ6VGq/MABxVmOIsAWPI+laC2EhjLnnkf8A1quwRtknnCg/gajCbRgjn1q9ZgNGxOdhIBxxiklqUnco6taj7PGjEZaQcD2IP9KPNHLDkknOOlWb0iW5wpztHQ9ic05NPjJ+c5B7ZxT2BtGfJclsDHX/AD/ShoJZlAQEknGcHArbjtLaMcAA9gRTvPiRcoBkelMSsZsOlOyqSNoAxjGMf/Wq3DpwGN/QenNSSagoyM/XNQSaorEEEAdeDTJJzYIQMkEg5qOVIk4RPm9f5VXbUi+Qpz7DvTI3eSQA42kcAn/PpUtagyK8Y+eowAFUAMPWqMpyMAkEkdPSpLq5LStg4Abg4qozcknknipIHMRxk4GT7UgPzBcEgdD15pnPGVwM/nQo4IwMgnqOlIm12Tmf5SCcAjBJ6YpFlAYEcj0HSoQN2SDnnkE9KczfLgD34FK5NiUN6nJ7igKFUCot3mseOeh54/OlLk5wxAA9RzTRSHbeTk4PT/P6Uud3BXgnBBIpN4POecn2oDhQCOnTmmJofnaAvQ9Bnmns3ylc5we9RBk3Fsnggfz5pEYMDjPzHJzz60EqNhjAnaMHBxkZ70qxndgn8fWpd4UcjJJ/WmPKApz0+tIY1hgqGwAePaoXIUYAIye9OmlB6jn0zUJPfJyT3NMEg4IHPAGQfWozIQCCffrTHby8kHJY9DVS9uAsbkemB60jojEp3d2ULHO4Anr2qrDObhxsUknsKbBBJeS7ccE9q6jT9IFpA0hHOMcgetS30NXZGO0JSH5jz9K8y+I+VSNSejdu1er6kVWMYzlRg5ryT4ikSKhGVO7nA64z/jWc1oZNs87mzsyBxXN6wGZSQvA9+1dDeOIELucBRzngAVlWGnnXNREYUsqkEkdBXMlqc0tTHtNJzCk7AADkbhzWraIFITHGfTp2rtNa8PLp+kx7VwFUA8ZrlI0AJIB4PcVuibWPfP2fmD6fPEBkLMcDvzj/ABr3m3hLEZyxHGf8/Svm79n+9+z6ncwMeGUMAATyM/pjFfS9s26NCAckfhXRTNFZvUeBgEDj8KesQOO3OcCnsA2ACQQf4etOHyjIORgc56mulI2SEBC4H94ZzilY8kHkHgUzzMNyBgHt1pu4u4JPAHSrJH44BHQinbcgg4Hbg0YJQg8j0ocDCjGR7c5qhMRjsBwNxHUVJtIAyMEcmolkwwwMjnrnH+eKepPYd/TNJq4RZIUyOSQB0oMYbkDkevrUiruwpwcAdcc0oTahAHUdc0JFPUpuu4HPXOPeoREFGKuTJgghcZPTpUbRlM4Hb61Rlyld1JXaPlJHJApnh1Q+rXU5TKQqI1PqepH8qfdTiCFpHOEVSf061N4eiez0dXdcSXBLNkcjccgcemak1hvYvtmGCRguQMkKTn8K+GPFd49zr2oSspMjXDEgDGctyea+65gTDgAsWwDXxl8VfDL6B421CLY2x3MqsR1DEkfXkn9aymjOum0ZHg/wxbeJNSe3urkWUIUuZyRlQBnvWLfwrFKTEC8QkK+YBxgZ/Xjp71p2sTXXlQQBvOlYR4AyWJ44x3ra8c3dvHZ6fpUUa7rRCsrLyHbIxk98YP51nY8/W5z+l6i1ncQbDiRX3K2cYH/6xX0D4TuzeRx3JJBZQcA1852cXm3CgAEEcgivoj4eWEo0O1eQkuFGcdCO1UjeN7HqGlTpcR8jDAdSc5Ioe28q3gIYMgUAAHgdai0dx5bpjnpz6itXYjWUQGAQOMVstUdUFdamUXDAgDIxjGcc1IgOwj1qOaEw5Yd+Tn1pUYEBeSQc7qm5MiVVJcDPvjvxUoYHgMPqaroRuBwSeQf8/nU+3JXIGOcA1TYkyRV5bJyR6HilVd2M9ueeTTNuFwepPNSK43MOMZwG9RUo033EB+fIBwTj8KGJU5x8pOCR6U7YGBJ5IyfXBpJDuGMcAcjpmqHeyJDyAOmB19adknIyQc4wOc1HGQQQTg89sinKu8sQQMHj1/GmtAu2TjLDHf09acCdzAnj27VHk4xyAehHalLFs5GDmlY2TstSQlRtUD5gPWlHU/Ng9+2aZuzkHj0pyldoI6kZpFJ3BiVBK9f7oHWmH930IA/lUjHGTnAzycYquSHHAODU+g2JKwIHHPuKrTSFhls596lkZs4xkYyCagY5Vc9ccjvmpbINTRJCuSeufxromYFBkZLVyukSYlK5wVNdMGJjXJ6e9aRZS8yFx6HmlYg4Kg56dcUyQhST0PTNNLkkDHNWaEmSHzn2zUi8Hk9ahzjGcZ96kV9xIPGO9BLLOAue3071GGAznp7UinHA6YyaYXxnI57Ac07Eiu+4kgjHb1xSng5BGRxxUB+9kjqTTmPy5B49h1pDB5Bx6j1qvLPnjOT9elRTSEE5x749KoXM5X/eHbuDQUkT2zIt6ZWIOBgZ7d6sz3QOSoGexJ6+orm45ZNxYNwx4JqzHcPnB+bHrzmpZk7F15gzZzzSbjtz1Ge3JqEDBBfHOORRISmCDgdOBWUkNPS7JQ55wenb0pjOdxwcc9+c01WAzgYHHJ602RwTkkHPrVdCHIkDbTz06cU7zC2cdQfwqIPgAD1qFpH3EZyeo/z261LJcrIe7hCwyeT61GZSi9AR9eaZI2cnBzjByabuIO4dfeoI5iYSEEgDPYAU1m2kkE8elN80MwOeRkZx3/8A11G02Mcjgngc9f8AP603qhuQ9pcgg5A7cdDUHmEOBnIXsaY0u4fNnrnB4qs1wATkc98dqkm9iy0m5xg8YzwOlNN4Ewp+YHnIPTHXNUXuvLB2cHBJJ4qhcXg+bLnI9Dx/9ai5neT2NSe6EQJzuycFTxj6VRuNSS3UhGBBJyvoawrnUwz4DHI6d6gRJbthuOATz2qNi4Qb1ZbvNXaQ4BLEnoBTLSzmu2JPAHIyfzq1DpghXOCx64PFaccagJhSCeMYxx3qW2zoTS0Qy3sRBtcfTHfPariEoQARk9QeaN5QAA4A60xZBznjA6EVKRDepPKwAJHUiqNxPjOOeMZpbibYTz2x+HFUGc8kdD2FVzGi1GSSl3Y7eM8egrS02EOScdenFQ2NmWYOQQc81twwhFHPfOetVujReRI0HlR7m7evHNUJXHA4yO5rUnYMmOo9DWTOCCWBPHbrmrjsN6HnvxbhC6Tby8489doHQn3/ACx+NYenOTEpJB4ra+Lbj+ybRCA26ZQewBPQ/mP1rBsSMIAOQOo71nNanXSfuI2bfIYHHB9a1IMAgisy2cnaMYHuK1YQAoAPepSQ29TSt2Hbk+9alox6Hn6Vjwkr17etaNvKQwI4HerOeRrxMCcfzq5GcZ6Y9azYmzjPHrVyJwMc8UyfUvxuA2CDhqlDEjIPIzVRCQQehHp6VLv255OT61ROxOGwo3EZHU9PxpwxwQOecetQI4znPy46UrSncAOlVzaCROXC5Y9AT1NLnsfl+vWoASOTyfeneYM4PQ1IXJEU8An5sdfanKTuxzn1pglxgg980F9zGTGD6U7LoDZKDhzjvjn1p+7CkYOBzios/u9wAJ9DTgcA85J/WpAcpOeSOvXHalxuUEk5I6elMB+YjGCP4R2pdx4A+Vh/nFXcm76jW+UqQBgnBNRu2SSeg6Htmnlfk4GCe3XBqMkkkA7eOhOKzk2LciZgMgtuYjsP60/Jx+NIqDAB6hvoBUincvBGPX1qLkRvezGrAfU545PWn+WAAT+ecUoAIwevfnpTsYAZzg844JFVozUAnykZx9acUOeSMdRzj/8AXxmmk7kO0457DGaTIwpx06bu1QtGJtMeFAznA+nNNZc8MDnOcA9PxpcgcH19OtNbAycgD2FaC5b6jg4GPXqfegsNoxxzjkdaZkNkg5Yjj3NIrYYbsYzxz+dCsiribjtwcMR1PQGq9ySqEhhkZBzjH0qdm2k4BAye/B/zmqNyxCOAuS3OTnANRIynK60Me9wwIOM5BxnpiuevZG5BGSD1H1rZv9wDYYMQMnsf88Vh3G4g5bnsMdayuZJc2rMa8mdVcLkBu9eHftFWcT6LaTzFphnDRkZyQR1Hoc+nvXv0dl5m7OMtjr1FeR/tF+GVPg64nVRvhUvgnk+/PGB/M0O9hyXutHyPcGCWRwRtONyjPBxnqe2ee3pX0d+zPeGXwtcWztvCTNhyMYOQQPyFfK0tywmRMlmLFcluTwScn8DX0j+zVeF7PUUQ/u2YFQepbgHH5Z/4FXnz1ep4NSPMmmf/2Q=="/>
  <p:tag name="MMPROD_31217LOGO" val=""/>
  <p:tag name="MMPROD_31221PHOTO" val="/9j/4AAQSkZJRgABAQAAAQABAAD/2wBDAAMCAgMCAgMDAwMEAwMEBQgFBQQEBQoHBwYIDAoMDAsKCwsNDhIQDQ4RDgsLEBYQERMUFRUVDA8XGBYUGBIUFRT/2wBDAQMEBAUEBQkFBQkUDQsNFBQUFBQUFBQUFBQUFBQUFBQUFBQUFBQUFBQUFBQUFBQUFBQUFBQUFBQUFBQUFBQUFBT/wAARCAYACA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Zhu2EZwGHB6GnxuN7ED5NzDJHoaacncQNwDFcEdP880/JZWckjjqOD7/AMqdj5KwmQMLtDZ55Ocf54p7ISoUggjnBx/npUYyWDYGQOH6/wD66fk88g5OCcc/U0yX2EijKNgAk4J54x/hxTpRnksNmAvp6Y/n0qDeX/2hnnJ59+anQkYyAAwIxngexpegXAIxjOeAi7cKwOBjAx+H8qbGgbBUgrjvx/npSjKRnBJcZK7h8vU+30pybVJwSFYEnIzkn3/OpsOwxc5DALkjJzjg5PQfSnOAyEE7jkbdxGe+f8+1KUAYOBjLAr0GR35/OlVFUjgAnnqT/wDXqkKwxwGAIGSMjJxkdP1qRMxo6gDaTndjI9P6UDDBXHPHUd6YvQYxkcgjiqbuIVYwXAx8+M9OOB/KlZAEbkgt6849vpShgyqSCTkj8aUoWQEHAI6n+n5ikT6CpEqMFC4Yc7T7elKPlUZxt5BU8Dt6/WnAFmHAJ6YxSneqNyucdB0NNPuOw1FUlV3FQrd+QR9P6/WjHyEkdOpB/WjYNygDAOcZz1/zmnrlckICMdDz0P0qrjFRTk4zn3JznmmsgwASASduT6dT+NPBYkjGABnt19PyoD74lcghmOFA/wAffNTsybDHCmMllLAHkY5+vvUgCwDAyEHOBwBSRszKDgLjGSTj/PQ0DCjOT+JoAFG6QEDnkZIPPsRUpiyN2MNxkA5BH+c0qEgY6nP3c4J+nFOKFgApIBIz2IHp780MREjYBwAcgEZ4/H6UoYhgGPXnB9KkCpg4UBVAO0DgUAxszKQM8gNTvoKwK+9cgkADtnFO2gZJAJX8PzoCfIc9umPp/hilMZOSDwO+aFqDDG8FRweOp4FP2bBt2HGMADGD+NNGF27lA3cEDu1OVdpDKAeMgE4oYIDEEx8wweCQM5NOAIDAJuJGATgGlYgBm2n04PHtSA4jAJBbHf171SdhsVDtGQPm24Ge1NV97DI5/vAYP/1qQgDB9RgjqKXJx1y3pVMLiHAIBABPHTJ60Z298knAxxj86UKqgs4yBjCjk457f5zTyBtAz2yBgjNJgGRnAPOM7uB9TSZ+UBgCeRkHijKqcZ2rk8jgU7Hy5z8uflJ6UkK4w8Dng98c5pQcZzkdueOtOYgAkjjsBRwRyOT6UMkCcEsozzySMe3r+lLIAoAyNpPNHCjnkZwSecfWjliQOQMHIH+TTQDgo3deQcE+g5pWYluDgn2zzSDnBzgnpTlADAkFfcGqTGMOd2ADz6+lKFyQc5PUA+tOwckkDAOcHGceuaRcIScNk+3H0psADEMRjlcbhnnp9KCAwAGMHk8k0pO0Ag4x3HA9achByT0PapTJZHwDgdTxyeOtPOBgk4XnoBzilCfKpIJAPIPcUjsMAemATj6//XoAaVIOGYA9eRzg/SnKcEhQTnuexpeFjOAeOueaaCADzg+/FVYQ8gZK7seoI60YCg4UAHsKUpmQEfMf1NNzy3TAOOe9ADjjhiAAchfSkUHdwBuxjI/LH504Y8tVBYkc5Hr7Cn52kkDJPHSgBmFwFOR2wcj/APXRGg4B444HtQQXOMZAP3hwDUm4quMDFS1fYgjRehyW6cE4GKftBbkA+nPSmYy5IxtB6Ac0rYLEAg4xkA00A0HeMDnbgHHY4p+wjAGCc9+e9KoCcY5HBPPpTlXOAwKnvgE84oAMYOARn3ppU7kGcc/hShiXwBk9/ankBU7AjgCqAYACOhUdgaVQAAD/AD4FJvOBzkZ7ilzkEAZPqe3+f6UwuI4yrZIU9ORwaUKyBCw4xyacRxghgc9jik6k5xkccnpSJE6YGTx+NOCNyR2600oTgAgjp0p5RTkHOPXOKTZVhinOQRjn65okXdAwzgt8p55IqQgjIIGMcGmH7wUj8uaom9mPKZXAwucYOKGG5h1I6ZHQ5oAUqQR+OOeKds5IIBBHBpD3GuDhsDJOep6UblViNuSMckc0gbGSep6A8E04dfmPPvQR1BSGOAxBHY0bSoJwee/UUc5AweegxiheAy44zyCetBfQFQg4GTx1NOYknB5I79KblT1Gfr6Uq7QoIAAwOB2pokTPGOQM5x6Ubi+QFPtlcZpNpLKS2Oeg6VKPmAJHuKYkQt86BSNu3kgd6lXLjJIwFyAOvtSDIAAVcFjmjOHA7gdvTt/KkgG7iThl5z35pSwYDGcZ5yMYpxOXIA4xjNCx4YknPPPtTECuN/UY/lRjGfXOMnvTjyy5+50A7ikAVc7jgfXpQCA55GVAx1PenYwCCAePm60iYbcR93PCn/P1pzHBIB6HH40yhQBjAOSvbP8An1oOEboTgEdetPRcAAkgdMCmBwST70CEO0ZAwSG6ilMecEDp0z0oEQUkooBOeehzinE7WOBgAnPuaBEajJU9c9vepADkKTye/Wmk8bQNvbjoB3p+MNl8Dj8BQ2mCEUBHwSMgdTSbFAIzhfY8miVElTGQVb+JTjpQE2KoHIXjJ4oSBsbk7wBnA/z/AENO8oZOGwSfvevuKEYMMAEE4z9f8in4BJBPI9eBVEjQduSRgY/KnISwYAHAXqO/40oTZwSeexNPjyOACSePbNBstiNSp2EJjOCPqOhpxBB7YAH40uAGJ/LFIoOcAEgDP4CgkEkJJwNoA4z/AIU8sG6Dkce5/wA4prAtg9AQcgdc08oCAvrx6HvSGnoGxQQQct3pT97g80KuOpye/wBaGHOAMjt6Z96LANZTkA5UnoMU8q2Bxg9Sc5IPt60mAHPGcng9zTixXAPGR2otoQMKheTjA6k9qNuQcKMYFBwVxn059aeAV6ntxRYNyNslehx6f409EVF7kk9TSJ2JO7Hc0pHKKOCvJAP+fahisL5YyQc9+lNRByHBBA6DkGnMo3Ak7SOpxzS4+Xg8kjn2oWoxmAAcAEn0PQ07CLwDwPXsfxpxzkAgHHQUmAeoBx602gGhdowxGSOQM/higt1GdvPGP607eOOOvQjvQUVsjj3xSANgyc9Ac8fWlZACWB2460qLtA54AxjpTeSAp+Y+/ekPoIE3Lkg8dRnmnMPlBPTOadswQCeD1/rmgIUZjnOeR2x7UANLkDJ6DPFKfukd6NoBPGADznvQFGMkA4PAxVJ9wGnJyV43dgM4+tOUHIBGOTyeM0qgHOOpHT0oYAbTjd3JJwKt+QeYzbt5Gck/rSkEYyQpByQOgpQeBnnpgikO18gkc+g64qbaXD0BiVyWKjPGe/8Anik8vOcHJHUZp4X5lxzznJpDksWA5bj0pB6jRjJ7+vFOYE5xkY6/nSEYwep9+PShFLZGOR+FFgGbCu0AjBpduQApz7g05sdhyOh7A0AAc9Wz25oBACdoB6Dg0KRkHjPQ8UufQknpx0pMH1JHoaAYqqOeCCM8Y/CmsM8BsdDz2p/8HJ6dPakx8wPPp161UUh3EXO3GSB3Ht9aXO/AJ5HBFLsAB6kD+RpQmR1GSaGupVhBhY89uenem7QCeQT94cZH+etKfmIGDjpgdqCoOMDIBxjpmmtESxCpY4BO/rx70i/PnC4Ixzjmn9cHPJ6g9RSgbcjj7361HUENPDE8/jSDGQShL+p7U9hxknHTp9aCODjgDr/n+lW2rDG5PXODnsOlAyudoyW7U5QQOQM5zx2pcc8nv1I6VmIjKhmIDDg/UCgrkYPf15qRYhk44zx04NMC5AJAOMgZ5/z0qkxpAI8MSCcdwe1BU5GMnvn1oBCkjoW55PWkycEHuMfjVp3KuAUr1GQeMdaBjBwc57j607kZXgHrgcVGoIJDEEk5H09Km1wHkBQOMewHWkYckZwD2A5pF+ZeB0AOT260uAxJzyBnA7Um+hNxpTk+nJ569qdnBCkcDv1oBAwAc9wRSODuGQ2MYyOlBQm7azZ7fyxTXBOSpHHcj86eQdxGMf1oC5AJzkdMd6ndkakSoNwOMH17j8qfgBcEDPqKVgBgE47cHrSqMkgjbgd60S7iSuRkBegBHoR0pVBIJIx9D2pzHEZPcAcfzNGzKkjAIPbAz61LfcLETcOOpCnGB6f5xUg6cjBPpzim7Cr47diaUkeZjHB7mkrDGxoSXBGAT1PelUBBnI+h9P8AP8qcVyCcY+lDjaScZAPBx1FDRSVhDnjGeTx704r1GOR6U3GY8KCcH1zg0vAXGOxz7UMGNBI6ggk4wO9PDEAgcke/NNLBlHXA9ucUmc8gYJ/SgLgV3YPcd+aUNgkg8kYpoO4ck7icDA6inFB1yMA59TSYgZnyRhWA9eKMl1Afr6kUu8MQCMAHmkYDKkcZPahFgy8Adz681GeMYyB64pzA5yASBkEnt7UyHO5gQQB/Ee/PSk1ch7jh8rAnGBjJ9yaXaQSSCMHI560KMZxnHOQeODS9c5yCO+adrIpBk4AIPbOKaFyx4I5x8tPQjYcjk9xxSfdJIHJOcmhdwFGGYjkEHHTimglXOSeTxnoKUfNhlI64yaGJKkgDJwcetFwELFTkZz74pmOSWJHG7ipG5II9SMikJygyeR6+lCAYV5IAGDxgjNSK23IHfgdsev8An3oQ4bjHB69aC4TJxg0i0RuxQ5I6nofWjhsE+nX3pzAnJBGTkZ6YpUHIJBwD1xwaSQkMAUtnBz2x/wDXpzEkAo3A7c5//XSk84Pc9KQk4JzkCmMYemDnPfjAphJUYGSPQ1IcHjGB+pphUSYOeQSMY4pCY0lyQMjrnnvSFiGPoPTqOtS7DwCQNoyWXofrUTKF3HGSxA+btQICTyRgng88Uzk5Unj7vHB604AHIA4wQM05ccA8Z6Z7f5NADA4YAEYC/wAXb0pPKGTtJBOSRnuf/wBVKcKACevQY600xlGYY2gdAOPxpbiuKyhAgyc5/wAn8qAoDZHf1puMtgg/MccUL90AHIHTFFhpjmUHg9KB8ueSBjBB9PpSsmOQwI9jkU1mJZQSMduOv50ir3AElcEAkHqfSlk3HBznFOx8uWBJzjrz9KSQEoFAzgjgnigRFvGQp4zxgjijqDzwe1LNHgKpJz19gf8AIoA6knJPt+dNBca0Y24B2nHpQc9cAHHb0pykeYCOM5PXjPek+4Dzj0pFEQA2kgc9MHjmlRTnkjHtzg0jHaeTu7ACnBCh4BIz1PWgBdpBGDgHuTzTWXDHkccevFSEEEYGeOcdvzpj9CMYJ7j2oGyPtnkEHkZ6c02RyASOW6YHU0/knJGBjn3pGGAQTxzg0EkTqFxg5J7A/wCcf/XpFUkAZyRT/LKcE5wASSMc+tIhAyQThvfBoAYcuwUDoTk/T/P6U10bBBAyO+KkAKoARj2UYpcbfm55I6nile4FcoV4AwG6dcenofSlbcoIbGe4HIPvUpyHUn7p7kf5/wAmoyMk5HzZBx71Ow0Rq2M5ySMbTnt1PGPShTyQeQMZHpUi/OCWGDgZHXH+eaYGDZHOc9D1I9arQohbG/8Au45zntTsg4OOvoOv+eKRkJBIPQ54p7EYBUHIxxjBzUvyIInILYx0Gc/4U3ZyTg8fnUijfuKsAO4PPP8ATvSBWWMsR0bPByaFcpEYY54HPp6n/CkZ8kpy3Pfk98/0p5bJzjI9zTGDEsQTjkMN39aGxjCCwAIBHck9D6UjHk7uQAAc9/r7VIV2ISi4zyoJ4HP500qx6gYPXJ6+2KegmhjbgSFUHPc/rmlJBcgN90ZPPf8Ax61I525PAXrzng1GVBGMDcDxjoalq41oEqF85JBHBx3pgUqRgYJOBxg5+v5U5UKkkg4+nSlJ8uVSEOCOSOw9aEtB+ZGVKZ2nBORgngfQfgKjAxkjIP8AFjripBuG5A2DgnJBIH1pAHyCAF4zyOM9qptIZHIBgsD90csecepwKcMpgYBB4Ixk55xyP5U5WyxLDjhSBjBA56dccn8j6VGAdhIO45wQ3II7H+fFRuAixfeyoDA53DqO5H4ZFKh8oFT0B4C8n8f0pQwHBBXBwCOMH6fUUjoRkBRyerE8H8P85IqNxpDJFMcmSxxweuAB3zgHimgiUhgQAwxkDGQf/wBRp7RliHLN/dwTkDntxTHRplAb5QCWPOScdR/KnswfkAxgnkvjrjI/xFNLbiSRg8dR19efxpwUDOc57+gIzz+H9aRoyAzk4HByOQDj/JqnoSxkeVBUncQeCRyPp+VI0hCOoBZyvGeME/5z+HepJEWJAUKu2erDHH4f5/OmqRxt5GcnI5/zzSGmKVUEnjBP4Z5qMp+8LMS/PCkdPTnP0/OnOjAEqM4ycY7dOaVXVxncD2IGO/8A9amUncgyGPJwc4HOCPyPuKUZy/dQcAAYPXqKkADbtoKhSMZABz/Wo0JQ4I2g5ywOMD/9VIV7DDhdwA5U4OV4B9j78mkhwqIh+YfKBuySB+nrinlWyedylicMQNvsPXmmqCJ2UA7gOp4/XpjmrbVi1IsYDAFQTjg/57U0EnC43ZPykj3OMAelKrgliOhxg9ck/rT0OWcMc46DHH59/wD61YLUt6jQQUYnC/wgMePQ/pmlUAqMZAYZGaWUiTIH3D94nIyMdKYxAycc/wB309/1pkDOUcAAYOSDjpyKl3jkhQPfPAH1o2gcABgDnCmkDDjIGSeTjnt/nvQmJCEKqkDJfAPU4OfbOKDkEAtg4HA7mnqA5BJUAY2/yoUBQDhApyeAOT0+noKTdnYdxM7MqeSMdQcfWlyXTeN2VO3HPT3pxYCUcDv82OBS44HBO306UANyfL24wm4jcvJH5/hSiM4yeTj06fWnMf3ZITrxzTSD8zE7if8AaJGP/wBVNEsVVLqNpAA+8AOfoPSjuBtHHQ9x60qnBxkgnp7fhSZHQ4ye4NNeYJj1788gjgcZ+lSEBsBQcjGDnH4fnSIq7QW5I6c05F3qCARtY7gepoceoIVz8hyOcfd70iLukJwTk8DB4xTiqleXGcZwMkc/59KYhJOwsDg4+XtxUpjANtySONxXaw7d6k7HcMAj+EZGB6UinYBkAD39/T0pcjcQQygjO/rkY/pmtNwEUFih3cemc5pzIFBJUYbgg8fSgfKqqdzIMncRk/8A1+1Pdc4z06cfkBQQRHOA/Q5AJBz0Pep1YsSSepxgLgDn0/z2poAUKp6E4GT1NShwzAEEEL34Pbn2o3BIa2VB6Z5GdwAHv/8AWoVQFyVyQcYHGKcoLEtgdcMSOPqRQ2cAZyFwCev1qeUYq4yBkZ9Qc49qcR1zyfu4PSh0XIwcjv2z7YoCqpJzhc9u5NWrJWGIzE4IBz/KljJzk5AHU4PP40u0MoAPA/nS7cgAr07jg/8A1qGZsUgrIRzgntximsoHIAU5JP0+lOLMGIbGMcdzn/JpowqDcfmHODzn2NTcdgIBAIXOORnrSYGWULz1JzTnwUIBAJ7UL8zEY4PGRwa0iIFwqZIwM5IpcbpDkZbAUj2ySKXduyGB4xjAzSA/Pyx+tDVx7CcMck5wMAelARTncAWHU9/w/Onc7SQCME+/8qXgZIG4noTU7CHHBAULkY67unP/ANemqCu0Aj8v50LjIJBI6YPancOMEjHvnkfTvQA12LDggE8DJOM04kEnYRxwSfWh1AwB+fXNIMZJwR/n1qku5LEGVIdieByAe9OBLEEKQT+lKvOScYxxzT4RiRiB8o7HnPFOw1oI6EhQRg+hz09aUIGdCxyc556elLksTjg9CCOhpcDABHDHjHek2xiMq4HA/EUpjKqdoyMYA7GlCckFh1HbkUqkKHIH0Oam4AFIcgN7H1waZj5gRzzj+lLuxIW6DmncKCM8E96tC0GjgEg4BGKBGuQCOQO4zinBAGDBfmxjd6ijZnduJJPUDgfSqEHK8+g7c5oKEYAG4daDuz16jqf8/WoySCMAAkkehxz+tJkku4ZI28j0Oc03BLHBIJ4z3qQkkDvt46UxN2QCAPm/OpGBHlngnHuc5pS7FzgkBehHFIxKMSRgE8ACnrjYTjg8knmrII0ZnLEjORyGOMflUhQ8AnODj1zSKApIyMjHX6U8KcEkAnPH4UJgNwADkZx3NODA5OMk+9Jt+QhwB7DvQFyWKjoeg6U2HURDvBCkgHg5x0pw+bIJJINKIxGMgNge/FNEh2DA6c89RUgvMd5QDcHp2PelRQGDHBB9Bz7CjG0kk8jkDoKMggY5PvgHtVCGMfnkIIYZByD07YpwGMEEHr2/lSxYZM453cgHGKdkZPPI7Uh2B8jPPOeM0MxOB7Z6+9IFPJOSMjr2pWJOCR0wOuaQMYJDIFO0kN0BPI9j6Ug+6Mnoep9+n5VNnDgE9AM4pH5U8YOc5HNMhoj44xxTg235snHp1/GmhivAAGD0FPTrgj/61AIXrxnJx2pQp5JOQDgYHr/OgtsBx1AzhRTPmLHjGeQev0oTGxcnkkgDrgDp60rKOuflyOR39qGJJwOfp/WgYAAwFGehFOwmDHd0JPsBwPx9aaylifmIPtSkbQSDwvY88U5EVtwyGyvzY6flTElcCcH5QCAOh/xp33cDGSOcjrS7CMkrgcVGcg4OeO7GmGw/BbB3YPfHejZwAOKQKOOcnuQaeQV3EDIA6GkN6iMSGIz+A4pIwMEgngnPJ554p2w7hkDOOvQ5pApULuOScngfypki7dzAHk8jp/ntinbQOg6dPegAMQQevTilwQQTyfYf0qfMACg98k8Z60qqORjkk+9ALAhfrnjGKCmJAxckjsTVXHcPmPcHvwOgpAuGyVxz26kUuBvyDznaAO9I2VO4HK89/wDP+RQA5c7iCPl6gg8/560gQYGCd3uOcUF8pkg4A6dTTQSJMk4Bxz+XNAiQcuTjJY4JNKFB5ByPelwFIzye/HFBA5GAoHqODUoa0Ix1BAxjselEZ82MYYgDnOOCKXOCQBuAHGTinJkRnIABOcD1rQmwDBJ68cZPGaVWBx3Unp2HHX60vG3jgZwMdAf84oGcFgRjdjnmkykL5ZbJ75ztNI3CgZ9c8dal+XJIP45pm4A9yc/eHShO5ew0oOmDgccU9I8P1yPc011DEg9Afz/zmngAYI4P+zTIQMORhc85IFDYbJUHPXBPUUE4yCRgjjJ/zxSjHBIOT0P86BsEUqTkYwecHrxTsBcADP07mkYZwcYPf3pWADAkjgZoTGmNAwQTgD2/z/nFOZWP09OoNIqgkHH0qVgOQfXOKTFuQ7GKqAOnXjOacFH3uaf1QgHk5xzSOAyZJIHbFK4mNKAYIxgfnQrDcD6ep6f/AFqVVCoB2FHOAQfqBT3FcNinAU8D7vJ/D/PtSkgEcdD09aduAAOc87eaV2wCpBx6j+VMCEcuBknHfFOGCMA9eOmKXkrkqCOvy980BsN34z1FACjBBwBjH1B/+tSZO0AjI+tKFHUcDOW5xj/IpC/JBAK424z3z/n86LALjIyRkA80ADtyOR9PWlVS2Tzj3FOwMEduvWmkMYCcgA4AJByM0pBHJJPsO9PXBXIBGOmR/wDXprfeJBG045x0/wAadgAcA56DHU5pANi5JJY+vH6U3BJBI/H1pWI4yOo6gdP88VMlbQGxpjBBK8e/NPdTgZAOD0xQNpkBVePp+VSD5chSMDjA6H6mmgRDkscAY9f/AK9PSM5JAHHUk9aAm0kAYJ9e9DHB2k9eB/n8ad+iDQMkZByTnAI6VHHjC88D19Kdg8gHocYPalQAYAwCCSRntT21DqDHAJIOM9qRj8vA2npz1p6AHr1HP86XaQuSc/56UnrqUMhAKHB5GCMetIcMDkHP060pUIB2HQY4pUXIOR909OuRUk2GngHsSOB1xSYABOeOOMdqXYcYAAzkU51Hb+dOPmAh4Jzzg54pAAT0wfSl3Y4xgfqDQMcEk7euQKbVg6i7skgnoenrQFBwMYwO/GaQhVZSR0PccdacwLEYXkjOaV+hd7Actx36ZAzRtG0gMCR16cUiDcpBxw2DxQy7VAGCB39KRIoBXJODnp7U0qCOeoNLtIBGAe+Qev8AnFLy2cdMigNxAN2Mk5PTPanAY5HBxyO1IQQxUA4Ixx+FIwORgcY6/wD1qAuCsGyOrZwMnoaCQBknIyBxQFOAcEEHGOlDErjA446//WobuK44EZ/Dk0bRt6dKROpGecnilBOMYxn+L1oKuMwN5JGRjr6U1lw7YHyjnJqQDaxIAwRn8aR/mDHHfOQP88007ANKlnAI+Uc5/Km8Pk5wBwSO1S5xxxScAAA4+tHNqJjdpUdiD6nBFByWzjBJAOBSkDJBPPTgZ6mgckgE8Hmm7NglqMKk8ZIOc8daepO4kjAzgDqfejbkEgjOPwoAOAeQM96bWmhewNtJ5AOBkEUADbjByD360pxzyc8cf5/Cmtn+HoOCpFQ1YAZN+Mjnpz0prDcMgfLnGVpygZAzg559aawJ4xx3yc9KpakA/DEAYB9D6+1IQCAcZBP1pcFv0HH6UioVZSSOOMik7bBcQnPOMdOvPPSlPp39O9IAwXOcjOM+lLyQQAB2HGaiwXEJAAOeSeg70qoXOCP196bzyT1P5Uq9SRyTgZNXa6BNjwD0HVuh9aZypAIJ9eKkLEY/LjvTGyxBGcjtnrU2LEkjIUEHoDkY5JpqksQCMj1HenqGBBLZ70MMgHJyCTk9TTRIxo8OBkqCRkgZ/wAj/ClVBlhnoRinEZOQOv6UmwEkbiCfQ4xQ0GwzyypYgqQc4A7H/JpxAIDEZIHQd/alz6gY/WhlwACOAeO3+RS2GhhG12bJwx6k8U4k5yf59KBGCvAIAJwD/n2pCdrEA4NUigGeSegHGeTTQAMAcYPQcU48HBOfxpJHZSBjcCeecUm9RMN3yYBwSeCe1PdRgZ69zioiwIb5SoBwCBknnsKkXABckjlc555qbXEhSDj0B557ioyRgk49Mk4NSFxgbcEdOPagg7SD1PGaLDfkR8YODx7UpXanJ/z6U0kc7gcKc/T3p7n5QQPunt3+lWhIRSAuGPPYY/SmOCACRk/3TyAaeMHIJ4xzkY57U11wOBx9KWhQLkDA6r6U4vjjIIA6DrSbPmGM5PUnrQeMkcgHqOtS7DQwnBxk8j/P+fpSsGODhefzP4UpTIB7nt0zQEwQc5GDxn9KQrEeDtIOCFP8qaEAJBGQR1IqYjYMY46AAYpuF3gA9Dg8cD/OaY7dxnAODg/5/wD1UjFlfI27cYz1JpwjJ3Ag4HTA4/zxSlAVIJ4HQj1pDIfuqcAEgjjn8aUdOADx3GT/AProKHcQx9+BwOf/ANdKrB1Q5wGFBIgYj5R06hcYP0pAB6nr9eacwHAAGOuT0xSYC4BIH6UDsJnOCR07Duai2gHgcH+VTBiBjgDpgjrUTYVskbwOhxzQIcW+TBwB146UrgAg5wB36c09mByAoBPUim/dzk5xx9aBifczhSM8nJzzR8vAzuPOaacnbwMY6joKkBBQgZIBO73NJsZBs2nkEgk9+maUdxnB5HHP+e9OA2qTjr27Cm7iSSMYIpIWwFQcDPHYevemnOcgdhyD/n/Jp+359p42noO4NDgLhQOf72OPp+tA1sRuBw2OfX2pEG4gFzj2709cLlcjPU85J/OmybflJGCMgH9aBDlDAL1A78ZJproB8+Nz8jI7UsQJViTk9uM0OpdipHHsaCuhGOuD0HYDrSON0TY69s8EU7YODnjPHY/55pdvABJ/EcUnuRYickHA6c9Tyf8ACkYKGwB9QOKlYZIB7VGclnB4xgY6jHamAj5YE9h2FMw2SDkD+foP51IxKjOM4PTPeozl8HgDt6kUtihqqMk4OD0AXOaRxwmRtJzgevvUm09D+FAG3GCTjkZHAqOo+hCqsqlWOSfusOv40iZwEI5HQng0bWUsD0GScj1oAMaE4P1A4z/hVPUE+wjqSckkD0B7URN+7znKYyM8YHWnbSByFY5xhgM4qN3G7G3II4zxjH/66LWKGlAiHJJJ5yT+lMYldob73fAPNSzKOuNpHQZ4/wA/403OSD3HABPb/OaPMRGYwdgQ7st1xjnn16UMAeAAaeMspbGCfTtSPHjnBIIxkD+f4ZqWUlYZgHcpyAOpI6U1wBIQQCM8AcY/xpxlAXapVj1JPBpvzKiEYz6dM/8A16YMApfJTpjjk8e1JGCBtzkDpnv6kfpTdnOc/OTgN1NLhlJJJJ+nNJgmI7OSCQFxx9abnhCQQSQPqO/6fyqVMEADkdCetRPG3I3bRnjHr/kUIrzGsMOAwOeuCe/PPSiVwrk4O3Hzc8j/ADxSSAmSMjKsQcNjHb/P60mBjJJC56Zxn3pNXZNwbIXPcY4I6fp701gqKWJHHLHsPwHOKVQOCCT6Z4xnHPpQwbG4EYztPOD+VOwwBJAQht5I5wR2prDejZBAyQQOnf8AKnkbmIUEYGQR3Of8mmDIyCGyGAJbv36UvIroKMp0AHAGSM98VGIwpLDjI6dP1/Sn7GIYbtx9c9Ka0hQgHv3PTNTsTuMYBuUG4gYyD19Oaa5wHYghlG7cMnAxzkd+nT3qUo6gE4yckAAnP49O/wClJKpd0wSAMrgngn39qW4mrIZcuFIJBwTnn+VMKnccHKnJz2/z/wDXpwUuijJyVJUMv3TjvQw3Plc5AIxg49s//rqk7ArCKTtAx9fUk9vfpUak7CCuDycEHpn/AOvS/OwU52MexJI9/wClCJsKpyTICd2eCQeeO3NDY0KHEZJLElu/QAVEyKASSSuMbRxx/P0/z1k8rOc4yf72CBxx69xUbsCpJySM4JAxgYzz2qbWY2IyqFL45+UDcf8AOef6UKF2HLYQDH3sE+wNKhO2RmYZUgcHAHf69qIlzGGIBc45UcD14HfrVFJ3EDjzMDIPXOMEDPA/Q0+KILkgtsbk4JOT7Z6Um4MMAEJkkE9MnrinKwQMrLhGAPzdj9O3b86zvYqwMPmC5GB0IOTk/wCcUqgvvUjg9M85+tNGHZSHG3bxtGcnPX+lKN+M/e/iYlvy/GmmQhAqqyDHC427eAAB0/Q0522khQxUglcAAE+5/wDrUhw20DjA7Hr1p8hLF0RN21Rj5uDn8MikMRssCV6nIXI4GcEY7fhQMhyMggn+E8D60rqV35HzD26DPGPWlGQQpcsOuQccf1pAKmJVJBDHdgAHn8e3Y9qaPlYkkHLAKQMDNShRuA4weueT3pXRVIw+McNyOD70aANVOM7uG9PX2P8An8eyIQsRLkKVbacHqfXmneaETgAkrg7geD259qVNuwknzD1yeQfUCrVgEQHAGCSeuOM+vHp/hSqgVgAeAOc9uO360pI5ChdoIHynp/gKRSwI6fN0IPFArXJMhWAUDDHAwMjpQCdwwjHPBx8pB9adGrOCSBgLk44Of85oclVDkjGeGBzRcYuAUwp6AHnrQ0ZXCkHAIycf0pxHzE5yQOT60Id+D2Pcc80lqAoQDJ3YJJzjAJzzzTkUoDznA9eKQHoGO0gmjcQpbHc4xwPQ4q7ANClUUMMlRjJ57c8evJqQYYgjGc8ChVIIJGe/saDjb6E8nH+FBN0PU54Axg/xenrThnLEk8ngMOePrTVYEgHofQc0/oOEGTxwf60BcjVtzbQWCgFue/8AnmnlQUBBOMAjjgj0/wA+tOCkEgDk98ZpC4B24ye/t2oQvUU4AGRk9KcSvAIDPnI9j/SoxkgEAj1z/WngsikADBPU803oA4IVI5BBHUdc0bcYGc9cmkbhQQTu9DjApeM4xg9xnGfpUsLCE5AO3IHIyaXIPJA/qKJGG4kjIBJwOM9cUg4JGM56DPQUJC2HDGcZ59z2pv3Q3XOOv14zTwCwIBPHY9DxTAzdQSp6E4yDVx0EKw6BCFPsM/56U4Rk98c5wRkYpFO0DBxk8YHWlK7UC7yCOTkdv0pgKoKucDjOCSeg/wA4oAyBxjk5JPSkTJxgmMAkdOR/+upMjaOflPc9z6UAMwGBbHYEe1PC/MMDJ9B/KmiJi6liSOmO31pQm12QcEEkg9KLADqMgknI9e3+c0m0Bjg8A8fWnlAwBJ9xjvSquOo4HftU3AauYwgPOf71SGIKpxycc+uKGHzLkKFHTP8An60Eggn3x0qk9QE74B98kYx0xS8MR1yPft9aADsIH5mlc/JtGFLYx35qhAAdxHBPTrgihcDjnjvTgoOcnLHjA6Dil8sMQgbbjngdhUEiAcZbnnqetNBIBJ684x1NPA5B7Z4B68U7O1+fmHuKq47kZJJBByAe4xjBo25UghumAc/z96XG0NyAeuMdKUHaSNxHTgd6oQgQjgngd8YzR8xIAJx0xT1BYgDrnjH+fpSRgAgAAAHBA6+3NHTQAYYQ4GCR1oQncOMnby3HHPp/ntSsOoAzjoS1NJK8DJJ4Ht/n+tKwCM29gxBIJ6g/pTtnBGfmA6AdaP4ATk+pPpQFIJBPPpTEMVWYIQQM4OR1xVgg8YGewHpTdm0g9vpTlbpk55/KkLbQiLYU+gbGRwfpQIz67RywA6E8dqcQoUgHIzyKcQWAGQAvPpn/APXQr9QEU4Zhjp1JOcH6UoGWOBs3EAkUgJ4JABHJx2FO2EkkseD3GaYhRAUDAA9ceo/Cm4BPA5/TipFc9yR7AZz/AJzTNoyCDwPXqfWpQPyFjwigkjgcHrxS4DsAOPXPSkZQUQY4B/TntThjBA54xggH/PSmK+ohOSMcilKnIPQegNJyOQOR2HFPyWVQwwx9e1UMTByB2zz3wKaMsCCMnp9aftzweo/MU0534xkA49aZDFUBTwRjHUc5PegKik5OD156f55oVcZUngEEj2pdvy4zgf4GgYRghgegPT0oY7geRuHrR3APIyT60hTIBxg56H0qdmLUAvzckcjIB6k/0owGBIOPanKSrY9BwR+tI5CuckZIxVgRsoJAJ+T8qmXAAJHPbA4pmCHAI6jnPNOILEEYK54oBaDHBeTAYkH5jntTgpXkqT6Z709MMcgjA4GO1AU9iTz1Y0htdRGUOVYEAYzg9T/+qk5YgZ4PPI69KUMQ54+T1HUUOu7AHfj6VPUnccDtT09//wBdGTgAAjPf1/xp6g7cDv39KHQNtAO0jn6fX9auwWGsAqkE7TtxkHIBpQqRgYPzdMjv9KXBAOcepx/n2pcBduemeveiwWEYbnAJI6ChWGSOpHr2oODKQDwOetKBkEE8Y/AUCGrjkAHrnB/pS8kEHnIxyKeuQME5BPagrsUE4/lxTsCB9oXBOQT1HelUAc4Ofp0oGMhiOgyKRCVBGAQPf9KLlbCtxnB5HryBx/8AWqNc7Qucgev51KB8pz1P4GkdRk/hxSQMjBIbGOPc804qemeeoHtTt23Iweew6CkjyVIB+7zwDVECgDYRjjPGeg+lJy25QPl5BpzE7iQOfQdDSpHnO75SB3GaVi7ChNrABsg9OKTaQQD1HoaWPAbcDkUqRkcA4HbPP5elJjEygbqTzjA7mngHIGMHJx3xTV+YjPbn8qk9TkA8nmhCGMTggEMc5yPWnZDLtI6jvSICo6gjPUdqdtXIB4PPGecetPcYpOGJI6e/Wo+eDyBn61JwVIzyB371GqHIAxkfNimkhMfFnrnjuT6UqruYE84+UDPFI+1uxyScjHSjnBYhsHjpQINwCIRgAjjvjmlYEkZpwACnsO+RimqCxUHGP50ct9hAwPJ6HPX+dOIUKWxwv4U9ccADC5/Sm4BzkHg8D3pWGCDAIyT2puMgggEAZ46VIFG4E8YIzSAkqwQcDg4HSmIb5ZcHPA6HH4UuwbQD0GOhxn/PNKqYwCDnp070BQSGDE8ZAA4xQVYRgOhBBHXPSlXKJ1BzjBHSlXDOQMAYBz6j/Io+9kDp7dKYrCL82SOuefz/AP10Y+bJJGCP65p4BBIyOD0ApQue4z/Oi9h9CMEfdGeO/pTv9cTkjGcYHahQQQBzxwfUU5geoB78Due1IVriYBAA4JGfpRsAYgce/SlOTgjkimt8v3R85z/n9aFqOwFSQDjA7gjpTEOBweB05596ccrkAHJ6880Pjfx0PXI6U9hMbtxg4B6Z56U7YMg/KMnHI60o5BAOT9OlLtzgZ4wMUtOgDSQSCBgk5pSgZ8Y5HGR+X9KQ4AOR0PfkUrBiMEj8s1o9hDQcspwcEZz2/GkJG5iQAe5PH+TThk43dfu896VYwMjoPc5z7/nWa1KvcaMFsduvPfmkByTkkYJJwPT/APXSkZXJ5xx60iLlTgYHQg07WAcGDYIOCM9O4prEqqkYz/KlK/cCEBlweSM0MvHOcdAB3600rgB6Fs5zwexNLtPPfGep7f5BpEUZz0Ock05l6gFgTxkHOBzTYIYOAqk5J9aep2nJAOfWhgFwQCPqKChAORj/AGRzUCWjEySTjknnkfSgrtwWJAPU5pFI4wfmz64OO9SMAQBkfKM5xQUNcDkZPpj1/wA80oTaWHHP93gAUoG7knJHb1oCgdM59u9VYBjsFYEE4GPlApwHGM5780uckEHgHPHNBPfH5+lFugragSeMDkfpUTDL4xge9SMpBBP/ANemvhEJJ/Ec4qbNCY1gVIAxznPrR1PGc/rTtoJHHX86QDdGACc+oHJoEIvKkd8n8qcoAP19v8+1AjPGCM8D2oGWbAGffNM0WwnB4zz3pAu4E45BOKlIIUsFww6AUwjIIAwev50h26ieVjOCScnkGlCYAzkH+tG7YWwxz0z6UFs9CT7E9apAMbGMj5RwcUq5ZQOmaCnzHAxu7Z6UpBUAgY9VFWApA3A4wccdOlR45Jxkg/lTypC4A6cDNNJCHnhjxweoqHqDE3EZPOfTt2pd6tuA6g88c0rDkjdk+4pAAuRx6Y55qSQVeACRgmmOCADg5x90ilBIOWBwR+P4/lTzGNpBLDPc9qBpESDBORj1zTipyCACAMH1zTtg46Yz0FGwEKSCCDnA71VgsIUCHIBz703+Mevof51KSW5Az9etMBwQoABI6EE0bD2EPQgqWBxnnoKUY3Ecg+hODTi20Yz9fWmhQecjJ4znOKVgBgN2TjjrjjNIww5OMc8Z5pzIPl559+KRlZSecg8AHjNJbgJ6HPGe1Nwc5GOR685owdwB+VuCQD0zT8L0AOccc8VW4bjAADjODjsaOCTg5A6GngqQMnjPc00sQwIPc9+1JAhFURnJHNI+d4I7gduBTjjoTkHgHNRsRkkkDnOe1DdgewrABsknk9T6UgxuBI47Z79aUD5OeT6nv+FK+TxgAe3PFSSJKA3zKcAc5Hp/nNOVDtwRn/e9aFwqhRkADj3NKXICAEZPGT070X7FrUjBEZKr6jHHanjODkjg/lQWywIHI64Pek2jHTB7imBHsK47nuB1NKAcAY5x+FSshYAZPB7HqKYyn5iBnrjNAhCDkDt1+nFOCc5ye/alAyMAHORz7CmyK/TPU9qlljOAwBOee3H+e1NU7owQDjv6A0oQjJJBA5GOpNTABQRn3+lKwkRglsktuDHsKTkHAGSegznFSsCEGF4J5AGaYeCCOp4waBvQawLggDOOxPFMwTkgjI4OPWpEDKTkEYP1zSBOpBwPemIYGKkseDjH1pCQepAPXI44p7N2BG4g0wYOMAZPJLcVDBgwAB7D3qNhs4xwpx06VI2N2CVKngHrmnB1L4JwffvTXcENAQ8YySOh7fhUX3CSOAPX0qYOdoBwvOCw6n/OKjx5pJAOOhJ70xsQ7cnB4Awckkg0MOB6nsaRcE4JwfUmlIBj5KgDnJ9KXQQ0AkP0Ix83c56U3aMZyCeuByKkChM4PU/XmmDJQEdQe49KYhrAcg5PzDHcg47U5ECMQ2DjkE05zuAJHPoTyRUbKAFGMjoP/r+lLUpIXAOQAAx7e3akLFmCA8nueBT/ACwuDnkUgBLEjBPGAOP89aExDFysoBx1yW9f8/0pzqAchjkenSnDC5IPPU5pu07uAxBHU9ql6sY3Ocgk5IxkimMpVxjJOeP/AK9P6MCSTnIO7B49j260FySCvPsDxQ3YBDkEknnrk96aSchR1OQfSgjJ65x3AwTSj5QSB97gk8/56ULyFcbsJwOnoQKUqxJUcEYznkYpzHHQ4PoKaB1wSD60NjIsq5ba3BbqOtKRuOM8np24p6rnIJx2wBx+FJwWOeAOPSgEiPYQp9MdcU0MSWyTnOKkZSi4Gc5656UhJzxjPHXn609x7kfXoc89O1MAHlgMeSwxzzUrD7xG3eeMkcjmkYCMgHCqB1Pai1hETfM5B5+v+fpTNpICkcdvxqVhkgjGCMnjn86ad2WA5A+62Of1qGmCQgTcTx09O1DbSASudpPTk+/+frTt525/8d7cUzaCgJBzz1796CyKRNvGAf8AP+TSCPIDqdo6kHnjv/OpXOVODuOOnvSMoPAPPpnpVB5kODtUA9DyPX2oDbeRk4z2xUjKMAb8Drn1FRrGQ68KMnOQOSKSQXEOFwzKck9eeP8AH60jf6vJOAMEk8ZH+f508IVV8Esc8KMDr2pgzuAB4PUk9/8AOaXUoXaFzkcc9uaaDGccc57etO4zgnBIJJAzio2ALglipB7dCKCRArDaQSQBgk/pSO2MA8j69PrQQdxIHIORjvTfL2qAQyr1OBmqsUxJcsUyB7Z5Apoj5YgZY9jwMeme9SJkxkA7TjPI5oGRgEZI59s1DHYgnU+WSp5bj5jgf570KhaNiCC3vwT6/wBamY5BGcgcnjtTQAMFSfoOfx9qEK2pEW+Ukc9Pvd/rRtcyqQcqMg7R19P/ANdDEMQoxj0PbHHSg/vPmJbGOF4HWk9BvsKWKuUVQSxztAzgY6/TH4Ukrt5m9vux5+XHJP8AhSSr5uPYFT3yDjg0YHyAMCCcZHPU0hXsNRmLqCfkxgjPJJ/KkPIBBOBwFLDj/P8AWlCkglTjB4z1Pbn2pGywIUhmKkjdjn0qQuABK4LYI79sVG2Y22hencEY9P6VJuIJVgW3Egc9/pTQT0J4yevfg8GgCPYRglSoHb0pmzzCUjJ8wYxkkkY6/jyalKhlBB5Jxg+/b9KjYlMkEg44xg/Xj2yKYwLFhhAQT0BXGfSoixU42BsNuDAg9fb/AOvU4DbAQrEZC8cnj2HNRY4Yjj+6eeBQUMlIKO7hnLDlSRkHj8ulIJSIwWA3sDuYNjPPA56dam+UZ2jBOWK4PX6e/aoJG3HDMWUscIpH3umfw59O9VbQl6E8UfyLjsc5xjJH8hTI94XJK5DFlK88d/1/zzwqTbUBB3Z+6evuOR+NII9kbEAhRncTjJ+n+fSsR3JPL2cjKgnPqM+lKP8AWICTjqWI5H+eabyuSSQOME8A/wCfWlw4JDryQGXr6/y607WGNZSJCSOnX3/HrUygZOWwx6A4/DrTQQxYAlcjr1wD3FOCnYQMYwATnqfX9am4DZMk5fJ/hGO/vikDMxAP3eM9s/4d6kBDIWww54PcdP8A9VIpL5wAR2B7DPJpk3DJQngYGPu8nHPWldVGAEwSeSeM0oXy2IOAOvAx+NO43AnIJUj6N9PxpBcaW3Ao/ITA6g49j6UbMsSMAn+8DilAbLoiBCDtwOAeevv1pVLKOSMnnAbn8qoNxBGA7dXAO7D8/wAxSnaknCBWPOR2p3IcAJwfU9Pb60jElwVUE5yQW6HuR/nvVASKQqqSARncBjgnPvSqA8hGeAep7n2/z2pi5GSDxnnuM1Oqg5yTj04/z/8AqoGKw3oSrgH7vHOTTlQggZOOigg8UzgKAwLDqSKfEu1ScEYP3eufpTsFhvzecRliACRkYP5UEHuCwIx65yf8/hTj8+CAG+vH40/ywFyABzuLE/41aBDXXPy4OQASFOP160pUFCCqgdzmnf6o5Xt1APr1/rTUGFOTy3zEZyBQlYQ7J6jnHr/L/PrTh8oIAUH2HekA2Ej73HIx360/neQSCDzyeR7UmAhbIUEfUNwKBnJC4BH+zxSEgMM8nGSPp/n9ackZbqevGSMipYiNVKphQDjpnrz1yaeEZUJIzuP15xx9OlPbhcKDuPTJ70bA2Oc45wBxn+tFxbBJHycg4HXmkChSADg9Scev/wCqnspJ4AAxyelLjuRnjkjuKAuRhcZwQo75ApcgZJII6/8A66FydoGQRg+/TpTuSScHIwAp+vWruIaVO0gnHfrxQnGTwOn3ucmnGPAOQD2HtSMvzAgHI65PH+ev50wEBGOMAdDjGKcx25IXJC5xgZphPAwNxBxznOBT2QOcEEgY6dqAHFXIGPTnnnPvStkAAHhutIFO1SMjnk460pG5CCOnUE9RQgEcEbcnCdznnvQMKvJGAeh6GmjHBByBnjHNSYIIBJ5obEtRQ3AJ+gPagKc8HJJpzLwBnnHb3/pRgnAIAGcYU9KmwxDjdj7wx9Cf880ozwM8difSkIIbqCR/KlGGOQOB1x3rS1ibgZNuTnpjoOf89KXcWOCg446ZpCOhJOMYAx/n0oVTGzENxyWzyT9KBXZLGoUKMYwexzRI+xQQp3NxgU1ThlIBz3GOfzqQ9AM9T0pWHcasY2Agc5/vYGaSQnIwMkcEUBOQ4A3AkAjnFLnEoI+YAEljwadhCKVeQJghgM4IwBQo2nJ6k44pVxnIxkjFIUIIIJwBkAUxMeARj1U9e+TSBcEDPfqaXjJ6Z68DrTUIZzn5R06daaKQpyeMd+/FLkFxwcjAwOn+fahuPm4wfUUZBbhcduvf2/8A10hNjdgIwDkdqdyoBwquMZz7e/pSBQUCldpGOnAqQ8AA5OBznvx6UECcPlXwQOvpSqNqAIv19gOKMDIJJ/lSKMIAR3+hJpXGKgDMxC8AZJznn/IoYbiADkexxj60oXHQY9cfrStlcheST3FMBAAAeMnHIpVyVBPTrx1pSxUE54zyQf0o3Agjdgg8dDQIApHCfwgYz/KlIAxnJNG0EAZ6EdBQRhjyDnr707DEfOTgkjpQEBABJ3LnHoRStwo56H86Mnr1GeoPt+n/ANekICuCMgkEZ4BokcjoASCPrSk7hkjAyO2aVVLckg/SnsAiriUtk7QOD70pOMkjIA70pXyyc9T93/8AXTQm4ZJK+3WmFrAQdxyAO5PegASZJAIPXPGKU8kKRnjrSscZJ6t0I7etAWGg7FQH5mJ5J60vLHgH+VIFzkggAY4A4zSSAFhtPI9RjNLQli45x09/X2pw+8SODz9c0hJ3HI49O/8AninElWHAJPAx1qibilSwwRyOeOtRqxRM7ST1x9e1OkjPPbB5zwQaF4Xdgjjr6CgfUUrtOMEZ5OfWhU+cAjjnk0KhCAnlwe4xnNPYAckgEc5BpFdAwVww49cd6MkgN0BPGT/nNOC5BUDqe1NClWBOeB8o6CqSELgLk9TQxJTkBsLlmA4OMdvShyrYGSB065pSu2MnH8OceoqWxXDhgBggHnnjimkkcEnH608KAhAXBI455PakPAXcBkDr/n8aLsNw4BBY4zxz605MgsT0GB/PmkU/KFAOcd6ecbWyOD29qBCDc+QT064/lSEBmBCggc89TxS4Bxnrnp6UrLsYY6E9+ppjI3crzxuPPHAx+fFO5AUnPP8AD3BpTnOQo3DoT3p+zkZPIH0oFYbgOCDnAHY/lz+FMmysYUHJY4z/AJ+lTKvTPUYIzzg96aw4Ixzx1prcbIwgK84BPXHSpEJPyk5z696bjIyRuI5xTo2BADDGegNMnqEWMEZyM8kcmnlgUYLwSOM8imJGIUBBC4OeRzjNOXJcEjB5x2xSY0Lxng4GB09aUMMYIP1zTVB5BI/CgZUjI68HPNUtrFXHk4BIHAPIFIznkYOBxS44AAPPHNNB2E8emfelyk3Hn7oGM57CnAHJz9MUignBIwelOyRjjI9/Sp2GtQAw+cZ6Z9DRtCjOTwMc9aMtyAOB60qsefXceRx+FMYHAwCAB6elBj3DA54/MUpVix7cZ68igsRjIJA9B2piaGng45/xo3HBI6gZx3pxTOeOQeD2NKCWIHOeM5p3BEaqVU8MRjOMZ/SnlQSQRgnk5pcBiOnB79cUGP5ic9KQ7WGsN68gY9f8aeSdpUdTz0wKRVAYDABxk0o+VgehAJoROwcsME/XtTVzkgcYPcdakIC4yeSOwo3DgjrigYgHJUgYz275zml3hWx39Pemjoc4x7H/AD70hJAJIJ47c560CuP5YjNKy45HPXpSbdwzgcc880jAgsdx5+7x0pDEOdwJHTnPSnglowTkBscEUme5OQe4p5wBjsPQUwIsknDEEdgR04pxAzw3Pp2oyQSSOB6daTcRxgnnpnrQGwMx7gKexB60g7kDABHPY05GOSx4OcYxgnrS7c8559M0A9Q6Bs/KQeSfTvSGU54GfTHQ/jQMZ4/OhnwD2II60WASQgKvTJHUDNNPUHt0HfApzjoMnnn1pSOAR196q+gNXEweM5GT0PWnDDD+RpoUqcbufanMMADPIz0qUrCQ18uDnv1wM00gYyQAAc084wAMgdyKGcrk9fr3qm7lAGwCCP8ACg7SQB0/lSkE4zwBximB8tkDaB+tOKBjcYYjGR05HBFSDOCTjjFJksCSMNk47Dr3py53deMZzRISGHhcdOcUqDkbjz1/GgocjngcYpzAAjA59R/WoAQx4yQSTRggHIGDyBjk0rMduQOT0BoUbhgkKRjB7EU0HoAyQzHnPf0FABZWwfmPA780pBOcDOOMnsce9DKM4BOeuR2rQfTUYzBc5HIPpSgbn44OOmPzP8qdtAOMcj0pATggYGeOOBSuC0FbkYw2OOtNAzkHAAzjHXmkKk9ScD1pcHOACfc09Aeomz5jkemPr3pOGwADg9gPWn8jJOSOwx3pzLtz83APYZ/Csm1cLDBy2B16560gwcjgH69aUONuQd2GI+lBQcOeAec/WqaBCZOODxj8TQRkEYBOcDIwDSugAwCDnHXpmhBnJGeOOT2pJFIaCApYnjuT2pF4JI6fSnEgKe/P5U3AJBBBXHb9PrVJC2EO5tpGcA9xjNOI5JwM+3U0fNuBz7cUFMjAAAHpQwuIrZGNpAwOpz/k0AbsbuQOueM0hBxnqOByOfxpxVmU8c9eRz74oYJjXAUHJwOmaRWUtgccZye/0/z3qQkjk9s5FG0dFbBHYcg4pDsRsAuSTyOenWnAgjAbIPQ4pGwWIBHoRjIJ7UEDjHUenYUbIWwjA5B7Hil68HnI6+tNAPc8ZySR1FPLYGGYD0+tCBDXxkAHH14OaYF4yc89eacxCklzgDqe2KCNuCMsOBRYXUVQSVJHfmlZA6Ankg457/5xQC2CD0H45oydoGCQT1HalqUNAwdoPQdqQ5dCATzkD8PrT+MZ2nI6U1sKwGAQeQfU+9IVwEQCkAZJPJwBmjAXJIBPcZ70m7GCQfbHJpQNnQE+uP50ajGZDAAnGT0pQQzYKhSSceg/x5pCg3DpxTvLDDhQMDODRZiEOMOCcFsY9aZtBQFueMFuBSjg7SDk9QBkU5224PJB54pWuwfcaFDAqTkEEZ/z9aUD5MAEfXrSYJBJ6deOopWJycDn09v8KNnYQ3DbSSRn270AfLkDkDjB7U7hsgjn3HegIdoHb6VSXYsaQcggDP05pACrEE5J/KnD75GeMdRxg0h5IycfzFDSJFEe04BPHJBOetPQ5YrggDv0Jpg5PBAPWnK25iAAfXHNSyoihgvGM8554/z+tNl+fGDx6jvThhhwQT9aCo5BOP1o2LZAUJIOeSOjVIVL84A+lJIjEk8AcdOppVbfwDgDg46VHoGwuSmASSDzmoj84xIAQT0K5FSgE5ycn1J4o2Kxwe4I5pjsNCg4+bBzw3Ukfj+NNb5ccfNnGKeFAUAYJHr1pDhOpAHXjoaBEcgCrxnOemM0hA4OQCexoKkgfNg54HXP50O2zJABHGeKLiGiMhgABgdcU5sbxhcAdyOtI6nAAOMjsaCASvOCR6daV7CQxzjAJwOmMU1wSRwPck4P5U91yuCSSx5AHpTWUEAqenbrQAkkYKjGc44AFNCY4I44A/nz/ntUnDAAjnHbp70hQYyCcY4GCf8APamMYCeuAAOx5pUUHGO3tTFBXODtPfn9afvDr0z3wQBQC8wZenPbqfahV2gnjJ5yPSlbC4yD8xx06nr1pPUN/PrSAHJ6YyB+GKYSWJI5GBx/+un7g6FT0J6Gm5AyTnkYAFMAUkqQy/MOCB/9amRk4BOSB36nrUiEt3wBngVGzkE9D0qRjlZTyB3xkHioigZiuCAfX+VScHAwAoOcU1sryByRz/Sk4kMQqC5IHPrjr9KawzIMZ64IPSnEdM9MckDtTduWJHTgDnJNCVhC/e24Azk9sfn60cD3oI2cEYA9KAx5yQSOuRxQyrjSfmBByQcgFaZJkL0Cn2609xwCOSf4l4pGAyuSAeMjPNBQ1lZYQxyQvJx/Wk25yMH1x6VLuOzIIIzznpj0pkmTJnAxnAwe3rTQDRxn0J6mmOv7zJGAQOlO55U4LA4G04pChbJIGOnBoHcRwFXIIBHQdaRGG3GME9M9ac5G0EjjHB70i/McDHJ6k8U9AuRleg6kHt3pAOQcH2AB5/CnscA7+oJyMUxhuB5Ck8YPOBWb8hkb7UySCoJwMng/4UiEZZW5IPbnj3qUjdlSMEcHtzTRjaeBnPWhLQlb6ASQAByemSajzt+ZiOOM+5pSQ7YYYPIGOT+lPJCsATg9QPSmWiPlcAnpgHOc+mf51HtKMQSB3xyTjFTsQhG4ZA7D/Cmqu5mz0x0PIApARALgnPA/lTQoILA8fXINSKSSRnp69vxoIGQSMN0JqhEEbfNkpgrgexP+FNbLKS/HOMZ56f5NPeNTgBtoHJA7/wCeaWWMkkheSckY/M0MepGCFbH3cjIz/Kk3iJiM/MeT3ye1OTG9iScH0/z7UycM5BdAuBwyn35B7Vmx3dhq8KMMCBxyc5+tJklmAGCOTgngD2p8YXyzEckMNuDjt7/jUaqV52kg5wSenrTQJigE4IB4HBH+c+/5U04JwCARx9f/AK1GOSSDk9ccenft/wDWqLdiRSWwitzn6Y59ByDnnpQxMk5JGQSSR7A9fXpTCSJFKHCMu7kZ/wD1Y/r2p+fnA2gEngDgD/61NbspxjG35Tnt61Er9A0EACq5JPTOMZxz2x160mSu4H0H1py4JAJ4BwSD09aTczK2CccEHHI/Cn01DqMSV1YbOFxnG3j0/wAaTyVZgcc9sjgdf1pwVcgcg/wgN1/H0puQgxjBJ5xyM5PNJoQinaCAOCBgnHB7nNRyK65UKSS3Qgc9u/t61IQTwDxyMY/XPpx6UjF1wMDGcdOaNQGAKuNxIYDCg9B/nn9KYmQTgENk42tg4+v5/nTypbIyMh+cZOSewpNpixtIyDtZlzkY6Y/Oga0GEGRsjG4Eld3X/OR603aWY8EjBGD3HTHt61NcQsSUIJZSCQe3B47dz0qFoyWIxtbrk9qtFtXJY4iAeRg/wjrj/PrSqduTwyDjA+v6dKZG58sEjkc5PUZ4p6oI8bSQeoy2QO3ArC1hkZUn5FGMnkHuBipXOdwJICnAzwSB/wDXNJGhSMhQHKgAHOP0/KhQYyeAc549fSmGwAMNoXAI6A4wRxx/KpU3BTuwDnoevHeog/zgMMDk7gvAP8/WlxkgOwA24wB78c/iaXKA5XdM7NrLuGdw7fnT1UJkA5Ocnj2z+VNBLACPlgCAc8HPb+VOVQWIUBRjGB29MD8aPImWguA4BOPXk8H8elD5fknPAJ9x2z+dKoDIOPl6/X0pCqltpzgdutA1sKQrKQcnI980c4A4I9h0PrTxnksmDkgYJxj0pFQFRxyWycDrTRL0FycEgrkHjIzg0uDy3LHPJPbr09f/AK9BwCAcnnvzSoojIAGB0wBWhSEUZyVHIzwgHHvipo3DYOMDvx0phiLIxITZ6YzyPapNu2Uei8HuT/hU69AFwNpUYUAgkD344H9KdyFKhjuPr/np1pCpAUk7hngY5H+NKMJuGBjPKt0/KjUY7ksTjA9T2prKWUjrj0/Snhd2SBuLLg7uB/nmh9zFiQE9ME8e+f6VSCw1oztOFJYcnA5poQrIdrHk9D6d/wCRqZsNtJ+UfXnFJ5m4gKOF4yD3qhWBmKuCAcZ544pWAzjKqOeSeB+dLknIOCCR0zS8gkHDAsO/HvUEgybuCeMY5OaUAqMg8ZwQf5/oKTAD5xxjop6H64o3AA8bVJzknNFhiv8ANgc4Bwc9/pTlG3nPU+ucf54pFBbAJPXPoM9vrSDLEce2R0/KqSHoOK7kLEHPPPrQXCKgI4/l60jnAOBkj0H6U5WZgVJyAwOPTHYf57UzO1hB8hzjgnjHWmlvLBY8EdAfT+lOcFQAOh7jg5pPLy6k42/3cf1/GhjuPCswJBOPUdxTGUqcjtj8fbFSSY4xxzjGcUiqEyeWz75xRcQ0Z5A59hS5faB2zjFPC4z8uMHkg9T7Ux0JK4Hvnt2qrACAoQCML6UrZIGB97j604MVyAOP1Joz8uxQAPU1OpIhBKKcAADHNK4CjIOMd8E4/CnnJI4OM4/OhlB75JODg4z9aQ7B8ykkjIHVumaUDOQd2SD+VNZs4AbgdM05WIwMZPt6U/MBVAGAAQTk4p24BcEZB7mjCgKfqOT04qQkcn09OcVQ0iEJ+6zkkDpk55o2KSAR19Kdtyc5IA4wenNJIAeSOPXHWixNh4RiV5HI4GOgH8qXaVIwOTnOTnn2pyj5QVPB9f5UjMcEqOMcZ4Oaadx2GD0JGM/wjFKcuM5HXpngmg428ZzxkHk4pSD68jtiqC4YDlCQAeo701mVuNrZ7ZySadw2SwCgenbimhmZUKkEnPQcH/PNIli+YqkAkD1BPP5U4DBJPY55PU0CUoCMbh0waaAxbOOMdB2NIBVG7vzz1/z9KewKsFON3f6Ui8YYEYOP8/5FKUBlJyOmM98UncBNvHy9exx0oUDIJGTjBOOaXBViRknp3OKdnK84IHOcUxIQqBjAwAex60pAypA56Z/HpSehPBPr6UHPUADnkZxQkJjkOWOegHQU5jwQBk0m8Z6c+w5/w9aFQhBnGSehFMe6GrlcliTnoOw9qMkA5OTnv6U/kAgKDkdR3FRno4IznGBjiixmyVQQuCMbievrQy4yScnuAenFESDBY44/iPp7/maUAPkkZKk846U0UNyTliQQOhUdaAeRknJzgY6jp+HNOPzKTkZBwc/zpFG4AqAfUk54oYxoX0yQODkU9QVAIHI9aTPzA5OPQngUmdhIBxuOM9hxRcQp3SODuGffrQQSML27g04YQEAjI9KajE4YH5sYOF4P+FAAAVTLHO1c8dTSSA7SAQeM49T/AE7Ud8jGMcfX29qeo2gk45NMBD0IGAe3alC5IAHA79h70Y3EgA+/enLINwBGAR9aGrK5PXUamSSWABGAfpSHaoJGST1BHAok4UkKeD6cj/IpzqWK8gE8ntmkgsGQ25QeOuB/n3pSAYycY4xn1oZOQc8kdRTSvQYxg8fX6VSQloPQAjOACq9emcUEneQMZGOP0oRtoII9uvUU3YC5J5Bwv+f5U9hjyCg5yXPNOYjIAzznBprDLgE4yDg5PP40rgljwSM/mKYBGDyNgxjINDk7Tg4Axj/PelJwh4Cjp9aXy88HIx/KoYrDHJVCGyADnIHanN98kDkYHIodTnAJwemegHvSsmMEA4PP40XHYEA5Oc45HelBDAg8Doc0pG7cMcDpjuKAg25GQc9zVbk2HoQVJzn3Pr/kVG6guUOR7ggnH9Kcy/KQPu5zyeKZtYYVWYYH3s/zosMeF4CrnA4OD0pVAVgAGx3IpCN3J49x1p6uFJGQCT1NA0gUjdnJwOgFRuxIOCSc857insuC2SOTwMdqaOM54z6/WnbQliKAp3LkjA6/ypy4OPl6EgZpvAXIPPTAGRTgG24wCQTyOOe386BDugJ6jP8Anijnjnk4yDySKbzuIGVxxTiR5h/zzSYCEhCxGOB17U9ctgnBK9+xpOW6cdORxin/AHUyAC3T60X0GNGAcjORxQcHnBJ6YqQjIxgkZGeMUxBnrj2OP84quYLD1wQMHgHkClCkgkHjp0oJAyCPSkVsYIGfr1A70i+guBu4Jz2HNG0cfNkjqfWgknJXkHvmkVsA46D/AD0ppXJHAcjPBUfn0xTwB0Gfy4FNIymB074o7ZI5FNaDEIIbOMkHGfSlK7myH2t03E0AHcAM5PpQmRz1I4OaT12JDqxwST7DrQzYwTjHU9/89acMDIznPb0pDhWAJwBzkHAqV5j1Ff5WyuQOmBzTTjaAM4PIz3p2B1B/E/zoXLc4GO/+fwql5kjgCB0GemD3pGBbI3YB9v1pQoCg45GCOTxQm3aRnAx27/5xU3GMP8Y6HggelPQBQCMY6YxTVGQcdOxz6UqjaeGwTjkGmgSFU7Qf4vYcZNIWIzkDHb6f5FShQ2cZAHQjrTcBRkZznsaHoU0ImSScceg7U729KQEHjPPTFAG3B6+tAXsAHU5wT/telNkBABB5PTIpdoxg89v8/pT1IBJ5A/WhOwtxvBHIww42imuNpIHTnvin5BBPIJOMmkOcDnAJHGOaA3GNnnI49D2pGUM3B57c08x9RnjOMUu3OSTjOOtMVn1GYHUfXJ6n/PNKQdoyOv4UuDwcgZ559P8AOKGA2khsfWkMD1APYdcUowwGRgdOKaqFuvUEZGacUBABBIB6HINNAhgXam3qD3xxSKvy8Aj0qTcAcnOFGMDv/nFMJwT24xgelFgG4+dW6FuOT3pSpAJyTSoQHB2gHoRintygwMg0+aw7aEYHGRjr3PenL8wBHB5GBSAemM9j7ClUHsenb0z/AJ/WpZAAZ5JHBwBjrQeQTySDjFAAGQAeOOhFLvK4OOT09M0ihFXPYDPp3oGFJI5yelOAIYcgdvSg8kgE8elUihQxXknoe3PNIEC9AMdOD0xxSklSGHY880bFzggcdzTbGxq/OTnt0A70ArsJDDaQPrTsBemMjtSYJzgfgfamrW1JEK+jAgnBGORSHGMd8cE09lIU7SCeuT39qNmFJPTqRjtU3BDWyASeg5z1pWTAGTx27k0gwNvOR3PYZp23eQD+ozmoKI3A4ABHX3zTlA7qM+p60jKcAE5A9e9OX5mIIOPWq6CSI8j7mO/X09P5UBSxJPJ9R/n61JtGCPx47Ck5GSOxxxxTQ7Cbdo4GT7Cjb2Pb/wDVS7TnOTnsDxilOQcAAdeS1UnYVhpPPIyAPzpV+ZWA7j8qRs5yBkEckHp+FKflwQcD2GaG+wxCARzz3ye9NbG45BzjqeB/n/Cnk5U89Bk5pQ45JwOeKm40Aw6Y6HPXHeosZTJxjOMCpBjA+XGKQj1PGeSOBSvqBHgnqQe3OadxgAkDA5JHalIxg7SM9zxTT2z19QeKGTcbuO0YzntmgKefm/CnAbuDkDscYxTNhJPfHr0qkg2HZxgEcdKQqDjBpMOFAJJOOp6E05VK+3erWgXE3DIIPI7elJgFskgjGDxyaXnOOQM9KMYwOAfpxUsGIMfKDxg8c5wMUh5xxyO5z19qfkcHAIPf/CkJJ5AOehxULUkM8gE/KeppnI65OOuccU5Ru5I5B4HamSguuAOSeTjH1qkX0BtpC4ONufumgEk/KORz6Ypqq2GQqSe3AwKVW2ZBBHHPbNVdIkSRSyjk4HWrBkDDBOfrg1GJt4IOMg89qaMY2gBQOnpSaLFcDgjnB60gOTySQM4x2pVX0PTk5OCKQnggggnoT3qLCDBX3BFNBBwD0OcA9vY1JtIYAtgE9+SaNhXJHQ+lGw7DBtJYN0IGD3zRsG8EdT+powQ4IwRnBp4yCoByfWnYBmwhiOacG2tkAjjkkY45pWY5BGQelJvBxnn3FJoaE4V2BI59P8KdgZwTnj0pmPnOTz1FKSck9CBwR39qkq4juOmRUSkklAPqR29amI6gnJ7+9RN/rUIHUZPvSHckOOQMZHOKNxKYyARjnuf8ikCHeSM+hNOwpOe+ehoAYwHJwPUkdeKaTxgdQeAfXHFOf5VPHH86ixwOAfbofeghigDnJzk9qc2McnnPUUDHDYOfSkG4qQwwSewyDSW47aDWBOABkg9+1NdPlPHOf1pd2MliPUkjqOBSlOMEE+uOMU2gGkbBnGAP4ic0n3FAA98GnhgV56Z7U3AUYC4GewxTjoA1fkB2nGD90inhiGUE5PNMYDcCFOD170442k8Ajp7U2hp2Inz5hHTPOAc/5NN27VKjue9SckklSD6dTSMAVYoWyBWZAP8APgh9p64wOlI6jOQCeOaUH14I6+9JuI6jI/zzTQ0KHJUgDg9jycUzaFZiR+f+NSbR6gnHIHpTVU4woOB/EecUxjHT5Ty2cHAB70gcIhPcZ574p6gsSR0Jz1phVcknGCTx0xS3EM2lXYknqT83ANOyckZGAep70pyMk5wRTTkEkrzxyB0FMEg3FVIxhgTw3c02TqATgEnoKcRtOAPbk9BSAEqSo+brz1xQMYC21CR1pXBAJVcnscZ6fWlDZB4JPXkcUEbVJBx65PWkFhrBsZJB9+gI9KHGVJzj0I5IpQd+Bnj34pcBuPu4/h60aDQqttXOBnrgc/nUfl7mJAwRwal54yBkd+4P+FRocBicckdeeeKRWhGUGBzn0JFBYkYI6diPpTyd2Tjp0z1JpCDjAPHXI70+hL8iNWCkAfKT3Pel29eO/OfT+nWlZAEICgk8jIP+RSk4xgZGCOOCKhgkMMY5OCCSBg9P8/41EMjIAyT68A1YyCCccAdAf0qNl+bBA6c4pDtcSWJSpJyT1Ixk0x4gmQCADzxz+NSBMpkFQemTnP5UjAvgEc9TxxntS1AgI54IPA/LvSug2nIwCMcjANSYC8gd8Anrimqh8wgAYA47Yo1GMTAUADoBnn+tH3DxnByPT+dPYbeQcnI6N/KmBeSXBJOMkjPFNXCxFgnecEcbeeoNI69Dg49ualePOARjPWkdAWIIPHA5qh7Ig8pPMBA9yM0hYoCAPlAPTJqTGwKcZXqeKQDgjtk46nPaoY0MKAZAAIAPHQYHT+tNJwxbGeOhPftUioiudxJH4cH/ADimbQ44wQe4GMfgaVrgRkjIGec4HqabkrgHqoIAHQ/54FPdcsAQSAeDnnv3/E0E5A64P+znNWrARMRFgYyGJwQOtNIH7tgMFugPNSfdGScKTjB6Af8A6qTALfKQCMckY/z0oAaQQCVGQQeoxnNRhwSRs5UcFep/p2pxUggMCFPRsZFOztK8Zj9CeeP8ms5eQtxpyQRnluPmI6/1phQliSSwx34OASRn8/0p6biWG4EZO3nkfWjeSCCc5GR60K73BoiOSAAc4wADgAe+cUjbEbBwNoAbpgevH1p7IASGLAgjORjH+eKRRuBIPz5A2g8HPr+f60B1I9xGDndwBn1+n60u1CMkdTljng9vw+lDYLYAwQxzg9fT+vFPCd84GMgDjmpvfQojVQ7qFJyeAB61GQBGY1TgEqwB4I5GeffvUpZgHYHB7EdTwO/4VEkZyABx09OParSuIaQwDMCWLcZzxnPf/Pemup5LLtOMtnAI+tTSYRMnKlSfvYwF/D3phBk5ABXPGc5PPU+nHaklYtIZFlvmAAXBHOeeev8AP9KkbK5JJI6nI79zTckEAAgA87lxn0PNSkbgeQox05yc+n+e1ZsBue7Hbnpng/hijgsRgc9Bnn9eaEcsSSBnOTg4GPSlycA7j9G6AflxUodxuFyr52AqBgjrUioE2nGTnnvg+n0pqqGznhTnPHapcKIwd4wBxk89P14piEhTDMVGSTjr0HagLhiGzs9OnP8AhSW8cZ2ggY6cDjp6VJExXdkEkcDjjJpgIvLAADB5BPAH+HWnvlGOBknlj36U0Ak52nJPT0GOPenRxffZhgAbQRyRx/8AX/SjYSE3YwMlsjjvx60qoSChznvg4FShFk+YkKOp9R/nmiPhiQOhIGe/p/WmNxAkjI2cYxgc0owq5bJBHP8A9ak+6zAEgjnkZOOfrzQY0kYjkbcY/wA/56UINh43BlJJI77v5Um3BBAJHVsgEnnj9akQDPBOM8jp096UgSKyjr78D/69UgQrKfLBbGCQv+TTXTAUjIw3Qf54pz8Q4Pbng8Z/zinxsWACjg/nmmwFCqOGHI9KSQK5Ax0PGR1oRMKSxViAevoTTQVZCwHzHoAaSYXEDEbuTyBz6U5F+UjALA8Hr9TikIPyktnA7etOUDkkjOex5NNuxIvJ3EA4GDzx+VOChV4H+fWmuHBUBgw7kjkdf/rClA7EZGD781N7iFAAGGPJPBzgCkAGQAMnPp3/AMaVPmOF45JyRkmhcAMBnBPIz171QBIvckhQMcnBH/16RZB8ueQfl2jt6U6T5Y1GRsPB4OQfT/69IPnGCGIH3fbvQFh67hlhkL2K8fzoUkRuR1znI4zTxt5JOAeOOh47io41YJtBBx2z0FNaiY8k7VyAo9TxSPtVcgfxbeeKYzEg/wAIXsOpFK/CZAyQwwDzzQybisc7jjgEcdxT3+XGCOeuRjmkaPeOcn8eaD2z1HGeuaQwO5gADgdeOpo25BAPB70NlgRkfhTgMDG3IHIY+tCYAANmW59c4zTdhVMY7g9BgDmnHjoNxPbOO/8A+qnKuY0IcA+n8+a1Wouou7IBAHbHGDmjyyxBBwVPHp070shEaljyFOcD/PbJolJ4AbIJyD0z3qSr6CBcjkck42jqKcOIvXBOO5oB5GSVz3AyKXaSQBnA55p3JCL7pJO4jjkYFOIAlGedo4wOTSMxGSCpHTg9+/bikYFiScEYzSGAzkEjBPtxmnZHJJyR396ax+UjnII7f59aXJD4+8cdfT2qybj85QKCQBxTeWYDdgHOaRRtPI5zSkMST3PektBCgZUgE8djxSlNmCOMetKQAo4+b1B6CnPGJNuWOfamOxGoKpjGRnjnJpwwQBjAX1PSnnIJTPGeD3qMksAcZBxQTYcw25HfPTGefegsRjn3+ajjd83IPpSAhtxOQBjIxS2GO3BgMnI9M8UDZ0AHTr6D/JoJJUFQD1wR3pMfMckgDnFUgFLHBxx35+tPIAOemTTAArLk7gBx/wDXpXOXQY4zkkCkNsdjOCTxjJFNPzEkZJ46dMZpxyZBjpjpSY2jOD7kc/WmiGKMDII4z1PQ088kE8hu+entTVIGQTg54B4wKcVwOn1xTCwxjtJBB54wByKTpkEkgHHPFOCkqedpP4f56U9V6DsfSgTQxM8Hrg459aXpwCfwoUFSSTleeDwKAOobDDGOemRSaJE27SMDIxzx1pzAEdBnrn1pqADaSM56YpSpwMduOfSgaFK7imBtUnJ7YoIBDD7pyQMdKfuOAM4z0IFMIy/fHYk1PUGM2lHX0wcFRnNORCuQBkk54pWJAJKliMfd9PanfNuBIAxn8qsEMQmRVHPHcj0qTIUHJ56elI74ZhtBHTFKuDx6n05zSGIXG7YADgZ4H+RSKwLZAI7HPWnh8YABB6H2pFUIDyBkZ+bpz0o3EJv+cA8kEHjoKc2c7sAAjrjpTYvlyRwSeT3zQGD7gFwoB4FNaDTGhgFyTkE4yeKeAHypPA444pckkgDsCTTVBGChGe+e/wBfWi9iWSYJBPc54/GkChSRu568dj9aG4I7Z6d6RB8pIIUk9D6VSdxXHBhkk9TjAzSZIPJ6+vp/k0oXKk54zjk4p2ATgjkdM8nNMYmcqFI6Y6/pThu5APzHpSAkKCTkeh6DikUbyAehB4pNXJQ9ZAyuQD8uASy0pcbOQc+3rTfLKocgsG65/OncYAyTgk4+uM/yqbFXG8jGcYxyPwpycDOcDsMZOc0mDwATzTpA5GeAc455FAhMBlLAZI7joaOXyAc8djkU9chcEZPrxgUzcQ5yOSRgZ4p3FYXBDD2weM07hcN269M8VHghgSCQeMVITtBIBwKdxoCAyA4x/hTQcYJA9xmlKsVZccg/KB6Ug7gA5wOuetNMQRqDGADz1Oe1OBBPA5PXHOaCMbeDkjjBOP8APFCjccDHcde1DYLYRFxkgADt3J9/ahm3YOCOeaco5wBgA/dxRn5sYPANLqCAyldgGCpzu/pTxkISDyOeDyRTSFyMY4PH19KemdvHTnpQxifKwBOHBB45Gf8AOBS7c4GTjPT3pSvY9sUwICQpGT1wPT/OKEIcCMEjjIz9eKcehAOD+VIMbvUH34FPJxwSNxHJxTKQ1gNpAAxn7v8A+qk3djgnpyM0vAOcEjH0/ShOnIPrTTsDHL8oHOCMDjuKXIOQASfWmBd+ADwO4PJp5OMgA5+mKG7gAby8nBz2/Ol2ZbnrzzSbTuAzxk8kdKd0JA6g5564pE3FxkZBOPzpWQMScD9aYpG4ABgBycmnFgwOPXOaaVxgCOQM8dKUj5uBx70ADkY/KhQeSTx7U7DEUnGSMduOmKaBtZc9jx9adLkKAAMHjk9qRlGMA4I7kcn6/pTt2FYVM46/X86X0IPB9KF5AB5wR0/z604sOp/xNTswuIAV5OBnpSgHqehPQcUKcRgkYUD1zRk5IPGemKlhcaeASATngAdT/nJpSu3LDue9PJYkgDA7kc5pASpAXGQMkf1piGhPmJYdcnjof85p25hjec8cYGKUL6jn69Kbg8g9uOaB2E6kgdP50uBg4ODj9aTGc8jH86fjnnpg5NO1gGBvpj/Of5U4uEwMcevUn+tMwWUkdR0pXxxwD65H6UhXANkgHCnp0pzICQMHPv8A5+lNXBB5Bx275pwbqSclsDjtzQPpqIV6HPHfNJvUnjpnAI75pCc8HoCOR2pQq5Bxk56Y6GgVxhO4ZAI5xgj3oBw2SBn1x2pWIDkZ6+lMJG4DH05/OtUIfgH+HkjGfT1pd+RjPy+/+f8AOKdt6AnBJ7GjnABBA/SoaRZGQffHtxQgK8Z4BHNSbRgdznhhQqsrNk5GR07kf0qL9BMawBY4G3P96nswXGeM05hkE4GfypAowCO394VdlbUtDDlVzwRnv1/SjG1iBxxkD1qXGAMY79OaaflIIHK9BjioW47WFJycZ5PBOKQBeSMZ96b1IJGPb/69NbJJAOT6Ecf/AKqZDY7BLkc4x0PekbqMDn+dO6EnH5Uo+blhj3/pTJsIOcjqBQM8nI9wOcGlIJOOB7leaCQBwepzg1Ja0EKgAE8emKQKc8jIx6e9HDhsdWOM4pwJdQSQcdcU7DTuIQMjHUnHPrSMAzEj7v1NODbSQBn3H4UjMCQCRgA8AZ4qXoMTk8cDBxye/wDnmkOdvHX1HT8f0pQCMg5J6g/yoAwFA6YwPf6U1cBowzEk8+1DPnJAGRQcAbx0I5J9MUBTyff6ZqraXEKW6kA56c96jX5SSTzx/wDWqUk9Acnv9KRVI4wOaSYDc5wDwe2OtOGG6DgdBQwBzkck/nTQTuPqRwT2qrAOK7WJA57YpByGTnJ79uvegZAxzn170pyI8AZPt3qLAMZTznt68/SmgHbnknH3emaccDIJ+mOwpuNowB7daCdgODgc8cUNGWBJHfpn/PtS4IIOMA9zmk3HOOq9yeDitFqVuGw5BwDj260oAIwQAOnNOIBbAGR9O9I3CkE4OaG2hIaccY79PSk25LYbgDjng0o5BOMH0x1pOe5HHejcYZ5GWOB0HamsDggYyehxwKk2liACOuf/ANdJ1yTzjjp3pJWFYapPmAE4Ax9aQckHPB4xinEZyQTk+1JjKjJ5zmlsMjYYfAOD/OhweSD07dakkTOwkjJ74prfKMkcHvjiqVmibDMgE5GQT+tOAAJJOCO/elIOAMd+c9TRnC4PQc5xximtEUCkuTnIIBO3PWkY9QDjPb/61PwCcAcY/CkwM8np/n+lTfUA3nHJBA96RSMMAeR26ZoUbweuMkZ9KVSMEFTnpg/59qQ7kYCocHk9TmnjpgnBznIGPp+NDN2Kkj3GKUjcck4PXmmIaxLEk4BHXHQ0YJ53bR2PejaPmJyf60uMZweQPxJ/zmkxoUZycc0MM4Bxn+dN4KjGcHue1KSR944rMsjxyVPygck460kpEQ349snrU7LuUDaSR6VH5QYFSeMDk8kH0NMLCRs3TAKkdfSkZAORxx1BpI1GOCMei05SV2gjjge1IQwgvGQTgHkcZOaQx/MMjae4PahYwpOCck55pWX7hwMA9OvT/wDVRbUmwwMd+QuQPXv9KcrcZ9+RiiXuQOT2HFNjIOSRznuOlMYueN3XB9aQA7hls5oGRgZJHf3PtSMOCMA+/Yfp9KT0FcV8N1P0piuflJIGCRwOw9akzngjAJ7+lIyoucHJzgdzQUN4ZSWUde/btTCeoI54wTzTwuThTg9MdM0hUKpUYDemcDrVXERjJz/Dz07g+tOZTkDqfYdqQZ35AxjIzjJP5U4kZIJP4/yqbAkNKlRjIHPTFISSpICj2xStjOAo+vSgMABlehxtHUVO4xqgnJ27SRzu60uwPjjBHIA4H44pXH7vIOB6kGgAjOWwCOSB0o2AYgJDqRtI756HNI0RJKbsAnk56Cnhdof07t0zQTgEg5HvTTBLuRkHcen1ppJwQQABwCD/AJ/yaczuTgggk9PSmrhjlgcDjbnIFMegDk8DIHHBzTQvzg5BAGMY7dqkCAKAAQPSkwVYEke/rSuOxGWYblXkZ6dDSkZX5n684HXNGMn5RwTnII6Um4ZGADjgikLYUALkAZI6jvQwCqMEBeenFLlckjj3HX2pGbHJGAOMmgQ35wTjI3UjZ3ZPVvUU7PcDOBihhlRkbsHK+1MaGehwQfpjmgcZYICemDx+dK2Wzg5I449acp+Y7wTyeelIoaQBknJGM7Rxx/WmhsEBeBz25qRlBIIBJwBj1qJVIc4PTn2oBjWXbgAYGMjFI3IBJxjBbnk809AeQTnnPJ6c9P8A61IU2jAPHp9KnqA0sDwAQSeSDTAw27sZ9m7VIFABY9R7dKSTjcSVxkYGQDTsIb65PGT05xTAoUBs7ju7DPH+cflUrALwTzn16UgGMcAE55OOB/nFSykRswCkglRg8nI/z2ppJHB6jHTmjawDcYK8Y9PejjJ44HFFyhhIUADg+vr/APXprxkxgnlj0Hf6VLkAEk7cHPTOTSODtOByOMEU73FuQt85AYDYBliefypygsCAMY9e9JIrcMAC/A+UZFIAWQZBAPXnPP0qWGwrDCEkAn/PP04qM4OQRktwBTwzNjnnPPHbFNYHaQy98Hj9RTuN7aES/OwHOACc44HtQVB3AfN045GfbP51IYwpJJAxn/H8uKjcByhBOCMHDDHvj0pN9gXmMOS4BBVj8vJ4x6+x71Gp8wFhkY5yBzwKldNyqUOdp4OcZpg+dzx97rx78j2pagxGXcuM4BGMY6H/ADioyx4Bxkg5GOQR1qyqgYGCBkdTUKqSxcgZJz16Hvx/npSFbsNI3AkkqT3HpSbc8lGJXjk8Y/L/ADmnbQuQi7QepHA9qQuGOA+MHGQefpSTsNLuMCZTIGAenrQyAISRkjuARx71MoGcAZJ9uKiPKgsNpB+YgdF6Z/lQ3cbREgBweUHGcDrxjj0o3AFdwOGyBjt+PrxSr85ADFsNzyMinn5ZACAzAHhuo9/51KENk2MoYFsgdAM5HGP61CqBZOT1O7PcnIH1zU+FZiecn+GocYUDbgjPIPcmrvoU+4gUFydvI2kEjn8f8KQqVBcleOWJGPx/lRI+ApOBnso6/pR8uznqOBxkehpak37BgBQQCSD83HX8adGxk5L4O3jPU/So5MZIKqVAJ9CBzx+opWjOxAoGB1B5P5/571FjRkm4bCSDhh0A56dMetInzEnIOTkGhEPfODyAOPb+lOUgocAgHpnqPSixIgAyAehHoOf60rblJPOCuMegpN6IwYhlIwMAEj+X604t07dO/b2pvQByDKqVO0dcmpMEggAuQcccGhVOM5ye4NNTajc5ODnA9fSmtQJdpHJBIByOO2f/AK2acpUg4IwOMnnFRxYxggkdzwAeffmnMOSRklvT3qWMcsqhMMce4HAPX1pska8AkkdRkY9v6U8oEYEjv1A/WldgylDhQenGc470hsaihDuOSD/eHWlb5lYE7hngg9utNCjJA4LdST/jTo0BzuJyGxkZP50EMcGCgDjJPQcY9alALKCw65GSKjRAy4I3HHGeSKkK5UAEYzgnnpx6VSdhDHxI+QemeBjr70+MBBgkZz2OCf8APNNZSeRnK/iKUHayAjcGz8wHHbr+Z/Kne4hygFyQN3OcH/P+eKdnoCQTjqOp9KZu+YYILEnhfT/JpzDcDzgg8EL+lOwAFfBTdz1p/wAobofxqMgJIBnPdlwSfxp44wSOhA+X1pPsA0AAkKcbuAAODj2qVozgDHbimMcsMHOD+XpU65JYA8r1z3oSERKCcgLwM49/ehVHOc5PqeB9KASwUlQwOT83ODSsMIwY5UnGSMVQxwG9ORjjv1pigMCBjn0HQetEzEjj5QATggmlACkAY59P8KZY/cFycAAHBPrUatjHHOOuOKe2TkfhyOBQmdhJ5xwQPTpRsZvcUBRngZ9QetABG4g5x2I4NICGx9OCeBj2pwz8n8J6nA6/55pCFPIIAC+hP6UIDsJI+bPQ9M/4UnChuMtnk5zn0+lOThiCcYA7UwWgNwCTweu0Dn9KDnAz3/2eDTMkkEJjDBenJPSnkYbkYOCSetAA2U5JOQTg9AP/AK1IinA3DjGMYpQCmSRn2FSrhAqheTxxjI+npVEiqVYgABAOdopj/eGScA9qeFJ4JzgYBxzSLlgMDGOCM9f/AK1CY0NDFEJznAyB79qf/DgYzjG4HIH+NMx5a4LEkn+LrilVj5RHAwCM9eaPMFuKgO0B23ORyR14/wAmnL/dPI9/SkyBtJByMZPSmqv73zACc8Y6ZwaroMeVzxjAHp3NBUxkAng+vqaGw2QM4H5mn9QMLxndnPNSKxEjYyoBB47cAU9D8w5wfQUMCeRnPU55pUwXwSd+PyqlqLqDcKARjHAA70vAZByQepA5/wA80iqHYgjkdCcfpQcq6Y55PNMoVucHBOCfr/nihm3bSAAQOCR0pVdDMeRs6devODUaIWZwDkZJ9hQQSDBHU46cGnRNhiDkkdOwphypxkAY6YpIVO0gZIz37UbCJGJYgZy3XkUgGSATk+oGOlIm0JkcjPJ7596duI5GCPUckUJhcVhx0A44xTRnaQCM+tIoUkEDr37mnkcjPTHYcUAOBLPgA5xgc8GgbQAScZPIzxQibcHAHsP6UABwSRj2I6U0K4rABcY5I4OOaXI2qAMk9B196T1HX296QZByTg+vpTAdtzg+/TPNL1QHgjijbkAg8emeKYwWRSCQMHPJ70BuAHPU5BOffp/hSghgRgE9iRQBtYcEkDkdcU8ZIzjGM9sf/qzSuQkIQcZ6gDgetKNuCyEEDHTnNIWBbqNxHGehpdpJAJ59hnNJlChuQBwQaQnbI4x90kccn8qMckZODwSO/ajgNxnj8KGTcccfwsSCccGmiMqwAHyY6DjFGTkcj7pzzyDQwwu0Dnp9Km5Q7aGClcE9eOhowUyQcBuvPU0iLt3ADjt6UpI2YBIGOw59sVQCKMMcnJPYc80DG8AAg4znmhVzg9/YUmDwwIwOx79aol6C+XlicAg8nPPFOUYx65ySe9EZBbkDA5xmk+XaDu6+lO4IJFIAII6ZJHPH49aRc4BGMdsevenFQVUAAJ09MU7np1Hp0qUrha43h8AkD0xSgeWoG373UUoA2kA4Jx0Bz+FIwB5HOBjA61aWgrWET5UJI65x6ge9ORAFAJODzikXBRQB1weBShfmye3X0P4UAgC/eBPA71Kq5XJI6YwB0qIZ3AAHb+HFOJwDjGfw60yRx64Bz+NCgtGCMgn8qase3kDHuP1NOzvBBBJ68cfkaTKQDIJJBUgjof8APoaR8hAhyQTgY6CnkDg5zz0o3eXIR/ERwD0pAA+VWBIzgAEjmkVRjkZGOc+lSMd2MHjA5I601VDMQCTjOaLDBMryAAM/oKkAyAD0HTFRg5HTGfX60ol3MAQSRkEsOo/z/KiwrjiegHPbNRFTyxAyTkj296lB2gngc8mmM5ZgSMjuM9RT3QgPyrvXoecdM01MnD8ZJx06CntjBOQM8EGmnAGcgH37c0gsL5nCsPnIBwRRGp5yQvPX6+tIT8wVeQOMA9c/5/nSxr1wcgng/lTQmxygrgDv68U5jgMhPzN1A5yKRAGypVcAAD8Kd1yc/jTGhOQpx1HY9+3FOBAYEnkjAPcU3O085IHcc05U38Z6c7e4pWEAwCQeB05pc4YZBz/OkxswSOTx+FP4BxgZHZece1BSYm7JII70hcLtBGV6dKVSWJY9D0zTyAeOp7iqGIevGfwpSwJGRyaMYIAOMnpQuDhsZA6D/wCtSAUHMgJ6nihQCOARjuRjvzSRgK2cj2J7U4HcMAgHA5A4oAavdgO3HHFOPyjceDSge3I6mk3gkgjp2HGKtCegMC2QQRx9M+tK6rvAwFAHbqaG5xjkdDTiVHJPQ/jQxIYAGJGcgdePSlb5WAwfrS8jPqf4e+KD8vI6Y59BUJhcaFPJJ5HQYpwAJAB5/lQylOD2Xcf/AK1DArkjr1P9aBCgHjJ4/UU4ALzkcDr9abtAOCCMcVINvBB49B60FJDM5yQCR6n/AD9aTA3k5/HsfalBABx9KFA5A474AwKA6Cg5yM5JpCCCCTk9zjtQV5IBxjuKUfOoJG0gDOORnvQK4zvyRTmU7QA2MHJ9TQFB3AA4I6n1oKgY6e/bigBAMMSc5PvTSNoJJzkjr0xinZ2sGJ69+vv/AIUbCXOcEDpg9qBAFBAycHGcU1gckEYPb0p5btnp+tJgybMcEkdfSgYYHoKAxAAAyfqKVwVY8flQTtHAyD0AFAWGygDAx1PbtTOp55I7g5xUjEjJIJPQbfShl4AznjmmmIMBMAH0IFJ7dx15o8sg5OCDjt0oIyBjn17fWkUKjYyMHjngdTTtu3656Z4psYywGe/pjipPbII9qBrUTcBjGMD+dIDhmKjIPPpg/wCcUgOCQRyO4py9iOoP50xoRiATleB37D2pWPABHJ7A8f56UuzcCCAe3Tg0buhxyOaHoPcbyQD0HajO3BA74wO1BVjwAW/GkOCAcH86QmgB+XBGPSjB4bn2J/oKcBnA9f1pFJJCkYIxzimShTjdg4z09KXjGSAfY0gBbIZsk+np2pGOSAeAO/rS3GIo2scAZ7kUqsMZwenSkyM9Rgd+v+elOwFIBPB6Yp7D9BDuLjGSc9PUU08EYGBn/PNKR83L4Oe/alQEnjjp1qWUM5BIPB7YpzAcYOc+3NGMsQAeOnekZSvvgenH50hCYwQcc/yo2hjgjk9PY07bjr19aafl44yaq4xcFScnJwFwBjjJpobABXpnmnYJYYIwD9Tim4647celSnYNhQAzAjB/Dr/hQWG4bQMjuOlIGzwO5zS8sAAeQeg7VRNxdnOM5HvSE4bg8g8fWgEgndjOcZP60gAwSBj1HSkVfQRkDZGAM8kAdfXP6UmASR/On88nJA74phYDOXHFBNhhRwxyQR1U54xjmgEDOcAe/bNOJC5JHAx0/ShgQcjuO/8AnrWiYAMIOPzoGGBA6jPXmjPGSMd8GlQYBGMknqP60N3C4EkjGOnNICMlc4B7EUjYXBzlSeuc80EA4Gcn6VNwuOPOMkZ6nNJznAXnP4UmwAgk5/HkUdCc8npgdaLjuJgdOcjtQCM4wcnt0zUmBwM9P501iA4wPb25o1AaSNwBGQR1xSffBIP0pwAXBwOOw701Qu4hDx147UWswAEEndnGB1pMDO0DnuKTaAwPP0NOG05z6DOat7CsGAuCemM4xn9aU4yM8ZPGaaW+UA9fU8UKOeTjPfvWY9hXJxhTxjtSbCCCDzzjNNR+oyM96dtKscDHPpjJqkuoCM3y4yCfT1oY4U8hQR39B7UhJdQMYHqe9ObHylyMqeDjnpSbGhpTjjGRwMHrTnfGQBz7jgUbc4yMD27CmZO8YGABg8cn601oIXBDcnjHTtTlYbgCOcZ6c4+np1pFX5QoOQo445BpBnZyO/NQ9WWnYV84I3N7HGaQgBSASXHGKFOCCc8mkLjzCpJ+opNWHcjT5SVK4HTJHUUpzggnIB6f56U6Rf3gBxgj5fpQdo7YAOBmkMYeWJAP93HvS7+2KSRhtxz/AEFGDzjr71W5AA8AkY7fQ0wc854B9adjIwOD7etKV3AEjGOhIyKYhH+XjOCB+VIWBIBJ98+lPPfJwf6U3BDEEgD86koOFySMYPbpTZGGR0IAJ468UpBHPbH0o2/KAcHJzkdKVxX0EIJyVI9QD3NMClmJYAkHP14p7cHIznt3FCgDAIwB0IwBQhkYyHP90HvnINKQRuJPPTHf/CnMoI3EbgTj0pip5ZOByx6imA1lAAGchiD+NIx28DOT39KkI3HIHHTr0prrkDAAPr/9akIaoZixxxngj/PvSsxCgkggcYPWlXPAOcf3fak27QcnJGcEdTSY0hDnIOOn4E0kmSNo69qNoPocntSsucHgn8iKEUkRsAVbgk9CcdKaBgAEjceM4p3KjJxnByBRgkjHzc857fSjQAA4BJ/A84o3A4I6Z/KkwBwcdcc0YLYOecng0hjX6jB68nPenKMMMjqevqKFIYEjkkZFNDnJG0D8eR+FIVtbjsZyMAZ4qEEgcDIzkHOc+5p/3jk5Hbd2GaWNsKQVBPTj1qiLDSAMHGSTnrnmmGPbkgn5h0B4/Kpu4BGQOOeuP/r0hGTknPpxUljFyEB6Dr0P09aOgU5BJ/WnAKFJ6D1x1pMbcFiDxnPUYpjDar4Kg5P+eKi4QkkHnnJ6fT2qQKFU8kfX0obDE7iWDHKqGxSAapUA54Geme9IeqnOTnkfn/TNBjy2PTkH0pTtJIGCVOSCOMVWgDcDayEccdBj/wDVTSMuCAAB2xwPf61ISCDgE4PX05pjKMEDA3d15J/OpYDWXkDPJyTnHA/zikC4XaffAC4x7U4qFJJLErkZHP696Tng4GOvAxn61IWIZHIOSGweoIwBTmwQCDyPb+dPIJLemOCo/PmmhtpwDlCMcdqa2KSGbCTuICgnG3PShiXwVIB9Ae3NOKBuMqx6kA9R9KRI8AOCRu7EZH6d6T0AjDAxtuJJI/X29qjjZ0UKRzgA56j296klGWAYg98AU7JduRkYGMdQKkCA4BJJHUDrQF4wCSBwCR/jRIhYsASSeVwM4p0gCgAnkgH2p7lEMpUHJAOOmBSbtyk5/PGfb+lOaMmLaSCeRnoDUaJsGBkbccDHT6U2hAxCnccjA645/wA8Ub+gCnHoO9DDgbT3B55788/jTdhyCjNgHOVxkfpQJisMAEnG3kqT29M1GpyoJHzDgg9jT5QG2kEjLdPUg0jhlYA4Bzlj3oY0yOI7cqe53DI557fWoyv7sMUO5TnGRk+lS5B5Uq3Gc54P0+n+FMEZLkFTyM596y6lByAFxkngkHuaQFlyQM453Dk5/lS8suCAgGOnGD9fz/WkUMWOcsF+XkZ/L25FNAREFiCc/MO3GPWnSHeqHBUqMdTz+PrSyKVAyckHnjOabg43KxCE5IHIxjr7etBNhivGnGOrd/8A69NYjbgAqM85B6Y//VU2PkQA7u25lwTx1piBSxwoLJ3HXGe/1pg+xGy/KAASVUgY6en9BTspsEbM20tySuB/9akX5HJycHoxP+cf/Wp7koQNvIzyMf570eokrkQRZdxAxhQcZzjnBxn+tEXADkYLZHI59Rz6f/XpzDbgDJLHGB3+lPVSsEa5II9euMj9cVncsEO4gAnPcsMd/wD69KGAkIJ6gnjsfpSgZ3YHYZwMAdaVR+8DYGRkYxwf60XGM3hSDvKk9Bgj8qkI27AzBSCeD/h+X50wL5hKFsnPyjGQfT17VIqBSWIy5OPQ5qgsOILoNq9zknoPbGPrSpkEhyCeuBgAf5zSAAMQRyTwMgZP0oYkZDjC8gDkHrSAVTvUgAgA85GPpxTUXJZgSowBg89Ac4qWMnJABwMnB4x9KTORtAyOhOcVSYiRm3EZUqDjoeQO/wCNNZBNgA7SOAo5zz/9anBDwHAPyjO055wKEw4yBkepGDQD1EGCoIbg4/8ArU6JC6qWI5OCScCgjqADxwSOcCnBi0OdpIBO47eB/nmiwrAGG77hUZ78k8+lKRxgkk4Gcdv8/wBKCPMQk9cZAHIoLExAjI3cNn0qRjsBgFA4x05pCxwSBnnv26dfzp2BsUDkDnHp9aAR5eD0+gwKEJq40Hg7TkdDjkCpEHAIXj8hn1/lSA7FAUE9BkCmhS0akEsSDgZ6nHerJHByckkgjPWniMlWxjnnj1+tNRS2Cw29sEj+dSAlc4OR7ml1AbtyfvKVB555pykEuuSSR8pxx+NNJ5IHAbPPTkdqRehBPX07iqJFhydzBc4IHTOetDYDZA249eoFOyUBBBPOck03GcMoIY9QP/r0ILjgUUEknPX09qd0Recn3FM8slNrDOPmBHUURYGSFwB7AUX7FJkm0g5IHTsP5UiMdoJGO2BzgetOfO0jueMg8VGB0OWBPcMeaPUkewPl4C9Bzx/ShPmyQTnGDkUjAFSWA29/8akA+7gDnv8A/Wp+QCbRyWO0/X0ozg4yMHscY/KmyohdAc5GeOnXH+HT3pRH5cuA+SDyOmB70W7DY8LukGT8uOcdQe1JJuLgAYHQgdulAyM8YI/DP40MdzMCpHbce4piDcSu0DJwDn29KeGChSCAwPIHY00ABQd2T+VOGHRWxk9OTmq0JHNlWwCSD9TimMCWUgjAPpmkcFgTnHOeOpoRDtXA5CgHPP8Ak/40rAh0hLA885yT/n8aNwV8jggYw386BGc4ILIT1BxT534GBxn1pFEe8MikDAOMgnNSbsAHGT7elMMbMoKfeOCcjPGacY/uDdj69qdxCDDZ46+vrUiMMAcjk8Hgj/PFIkWDnPIHGTgGgyfMhBGDz+FPcFoSJggkgYB4AHSmu/yHaBnGAe//ANalcZYAgHnt0oJO5hgAeucn/PWqsMcoK4JHP6VHNkOAMbT2J9D3p2/5CQckccnHSh0D8jBxxyKZI0AHIPzHrkGhsZxtIx1wccU5FAUgE5xzikEu7PVsEjkYpMQckREnIPOMYwO1PQBcAHqcfWlQ7VwPU4J6Uudz8cde9JiGkNkgrgY79qVYwQCM49OnFKGLAZGc8jjpTskHOef89aQWIyjMAMj3B704ZKgHIA6AjgUq/IM549qH9c5JpgxAuW6ce1KrFmOeAB196QDLH1796dg7WIxn3pkiMpL475+nPSntuGMgZ7+lM2lQAB82eff3/nSscg5OR6ZpjHHIA4A29cDihe3PA9cUjYZSQwZc9QfT196FIyQezYHNS2FxxxkYXpx6Um7qM8+gHP8AnilIzsBJJXsR1FNwCTnAOenT86AeocKCSQAv8R6YqQ8gEdaaAdvJwfXkjPrTgx5zyD0yevrx2oEM2kg4JU57nNDKwUnqQcAkc/p/ninc7GI79CeRmnseQVOD6+tPfcCNcLLkjJ556fT+v50pBVhjk4yO/NOB+bgZ9/ekGdxHbqPr/Sly2YmhN+MZDZ65NOA4yDxx268UhBILZ6846YoQB+AWGOvpj/Jqkr6C2AnkqSdxFIw+UqRx0ximKx2xtkA45AFSbgSc9Mk59P8APNNKwr3FI24Hr6DINKCOARTVQFycnI7HpSKSoAIyAOWJ5z2pjHAlScjr09KTneP4iT/WgElgp4wDxS+Xkg5BNJMBZG8sKOhJ6Z/z6Gg9DjJIPB601cMVGwEqSd3Taf8AOaepAyATjJ4pse41Sxk4UhFACnHBpWlCEAk8jOewp4A4JPB98ZqNEPJByNx5oRmPAKjHJIHOOKcTwRnBIJwPX3powCTk5bHGKDnJGeM8+opgOZjuGOnTB5FKDt5LcnrgdaQOeoxn09PrT2xtAAHAA9qm1ikNChOAMAAk8Z5o+ZsEnJ6Eg9qUg7gCMkc57imvHvyCMKDncW4oEx6AgnIGM9qMsSQcDngnvQmY0JzuIXtzmlXMmPU9QaoBGXOcjjgdaUL1PQgYHpQCFYkEEjrk4x1pVIJGBgcAfT+tSAOqkjIyR7d/X60dlJY47HPShcPtwTj170EjoTuHp6/59KQtgJGQSOe2eKQ5549wc9KXlVwccE9aRUPPHJ9B2plCqRgg8EDoOtOwduDjOMnmmuoLHjjPaj7xPHHtVJCY5DwcYyD1xSnIDADBP6UjEbgAeeo9KcMFl6jGenWgQKCcYGAeenNSjC/KBx2J70wfKcEYHXjmjJIIBHX0oBOw51ZiNmB65HelHbIG4E0LzjHJHel56j8Oe1BatuNYlcY657dMfWngDGT09zkf55pCCSuAMGlycgnjHt1FPpoJiAdTjk8Dtg0pjJByeaVSGIJ5H+e1DEBsAfX/AD+dIfQRUwc9fTPagYDdCeTxn8qXO8c9TxS7Q2B0Bx+lAheY8lsEn06UbRkEDnHbrSfdUnkkY5PehSVy2MHpkelAXHc8D370jqWwQDgde5oBKqF7DqSeaCPmIA57gCnckdkEj04JB6ijHyngE4596AeoA5600MUUliTzuzikA4MVUZIHGOM4NA+8QTjJwOO1NZQiEkEgDoR29KfuBYA8cckDgUIafcXBJ4IP1/X+lNOBjJ4HvQWLSAAj5uwHNG3EgDHvSe5XoOycngkdcikIycDg/TikOVB5496VSq5AHT0oIGjoQOucED1+nalyuCM8defxo5ycjHpx0/zihM8EngfL65NUmAchiAN2cDPrQB+HsetOAz/LGeKQKUkJABJ4Oe1GhQA/MAeoPX0oLBQeevuKGQnBHUc5NJsDAgjjuPWkn1E9xCDk4HGMc8flTuWA/WmlyGAJyDyPp/nvShj8y5xxmm3coUfIBkHd6mhkGBkdPTgUEjYADwB264x/+qk3FVBycnqB3pJCuIP4SDkZxzzn/OKU429KQKckHIx3zwffFKOVOcDB5otcSEb7oGSoJ6jr9KCXwQBjGODyf88U4AjcDnAx1PT/AD/SlI2jBPXB44+lA7DAOpPfj070ufmI5PJGRQUB6jj3oYkEAHcR68d6a0Y1oBxtJzn6kY/GnMduACvYZPcUwfeGcYIxgjrTgqggYxxx/hTuD8hxwuCD+lLyw5P59aaY8qRzyfpmjJBUYPPGOxokrj2ArtI5+UDkY608nqeM5pCoYMWxz26E/WkJO0gKOufpWYwUBVI6Dnp2pFODwAT2PSlP3SQQMjjng03cOMkDPSrtoJigjJ49s9jSBCOOpGeTS7OOTz3Pel5XjHTvUp2ENUHOTgH24pQoyMURggnjlu/tRklWBOAeBjqKu9xpiPwxU49TRuIUHOMHr7UAggkgAjoelDEbgB06cVG7KTHBjtwAAOmBUbk5yGxjseh4p7HoMZpBtwM9RTSBkbE7cgc470/nuPxIpSAoxzkHP4UgGcgjp603tYa3AfMcE4OM8UpwBjue4GaaAOexHTnP+elOyRjA4I9PyosgbIlA8zBPIGeOOKdgbyAeT6dR/n+lOB5GTz70MvOQOnHT3pPQiwSLsBJPbp71GM5wCcehpxbJwcnjNNUZI44x16U0higbRkA88ZxRn5RkjI6+1CgAg8dMcijJ5AHOKbdgEwACMjPsMgUMx4z1IpMBTgAYyT1px5ByBnvipJGkDjBJx0JHNIAQ3JwOmKUAjJ6noT2xSSMoOAeevHTFABIc46Z9DQFwRzkfnQVPAzkDqewp4VQABx+HFAWuM2nYxIyOcg9uaIwVBcDJxt5604AjjOR0wO4pu3aWP1Gc9qAsAYDnOcH7opGJUA89s45pWUAkA4GevY0hYAgg8Z5z6VXQGIMjcCCcA4A704rg5HT8qUcAEYwPWk2BlJA4xjg9RU3KQ1iCCAOOgPv605SGYAYz1OOcU0rzkHnpxSxkHHPUduKVikNd8ygAYz1INJk8EjAxjjmnSIAcfhj1pGGFJHBP92mSxAmcbeh79OKAzZwR0/HNCgknA+YcA55pSTkYGT61SAbnOSTyM4PSjaGI55Hann5ec8cDpSY6ntipaAZgqAMnH6UZCjkZyT04xUhHXAx60iEBgCOnqKTGkIx2jgkD6YpwA49DzxzTZSHcbeAOMUoKlCMgZYdemaEi0NyVYEDAHYimKv7wnIz2PXJp7nPAHX24pgypwe3p0qrpiejBifkYk49SKb1G08HtkZxUkjERknJIHAqIkucg447jj8qj0Bsd5ZyCSSQcUxwGYggsM8EHp/nmnpJnAZfr6GkJ5IAAHrSFYTaQuOo/nTgORknrzTQNmDjPPPpShMYKDv0FVsSRqRkk8jrk9M0qyEOCDyBn3FKMEMTxnn6mhcYHGfXnODUdQQbwpwR1OcnkUm0HA7H3pPLGSckEnrSovzDLdKdtB2AgMABjnBwef501XOT3APPakOMsScluSueh/wA5pw+YAjg9x6UIq4gTKEE5DdMY4poXnBx7/WnEbTncMY4NN37jkjH4YpskUqQGwBu688YpMFucAZ64pxPzAH0z7mmGQ85GOnApIpApwduO+OT0pob5SCMHpkCnbiSQTnrwTxSMvynPT260mA5mGAcdP1NRofmJOQx5OaACcH0HbpT84HJIHf0oRQyVFC7iOc7eOKZtJwSOB68Zp7YZCOGI5GBUYAVmIJx6etOwmGckkN064o3fMD+lGwBhg7jR/wAtAoBGTzuBGKTGgkBZyE6nngUFSyEHGF6CpJSVYYYgAYA7VHvG0g8E9P60K4xhj5UjpjjuTSH5pCfug/w9cGngYUEE4HT6+lJjpyT6nvTFYapJzkDIzwOenSlZsYHX1pCuyQORkn5eByAf50pBBB4yDkAD3pC1HKwGQThSMVHsLAgDJzjAGMUr4OVII4PJOD0p4IOCe3PHWpKIipGAT8/OCOxpTksQTkDvnk0bDHk8ZJOPYdqCFZQQQHB6gdaYDnQggg847frUe3GSScn9alwUQlhtHUe1NJGQTkk+negqxGVPBwc02YYAJ6jjNSDAOAOnSmsfMUH07VJKItm4A5JI7npTgTggjnHU84p7xgoqk4IOAQetMCNuK5GeuCadihlwfkBwSD1xTCcAEnBJ5yPwp5DLuycHOD0NDDIPf+HLDJ6UMkYoJYKTkHkMKC52FTkZzgjoD7/jTtgXBAOe+KZtGMN37etZsYjKrBTknso/x/OmlvlYgcnIwBxx2p8p3AgEKT+dMYgsSvA55PQexoSuMRVDEHGSTwB/n2pr5OMcH05OKcd6nPHXPPGaa2QQ/HJwR3B/wqtikJ5ZRNxIx78frURG1juOATjIPQ+lTAFg/Ge1QvzkAjgjIzjBovdjG8M54IG3GCOp/wAimOBtBGQQM8HAAqT7vJBKnuec1GybCAAQM8HqR071VxBsxhgSDjvxSMzMrEHOOcngCh3GMkAjHc1Go3qWAHUckd+lQJ+QxssoYrnn5hnmkIyiDIJHIIPY/wAvpU5JCgkgMfToOOf5Um3qQeQOmetSxcpA+d5I+7kADgjHNOTlHQEAngEHmnMR8uEyQSMsvQf5AqN8LggAZ7L1z9P/AK9SgWgxv9WAQCqjOQD/APrNLHMAjKQCWOec0rMCoYnnOMnp35ppYMhC8nJHPXNWkNDvnZT3JIPsKibepJYk4PQ9f88mkb/VHBIcAFscDjqv0p2NqkuMjvu9f88fjSS1Keu4xwV5UfL1wB0Hbnof/r04vtQgHPXBA4NOBOcYJA5OGxyO39KjdSwOBtIXOccfSm2DsthJWDSrtX5hwR054/OlbIdOCoPy8cAGmGUuwAHLfxEYBAHJqVW+UAMSGPUjjHqBWYIc0J2gEFs8HBwB3p+4JgAcgAgdePSmbld8EZIOQoHbPANPJO4txkEtnHAP0pFAmFVmIBbPA/r/ACoJT5gehBzk7sf5zRFGWzhiGznLdKk2kqSWwD0DDODTFqMWNlYbCcdMNwAKeqbMA9BzluB60xwQQoAIU9+MD1/OnnLYBZmHTB6D9aCRxwMYPB/T/OBQCRgAhcdjzgUqRjaAck4AOBilGfnwDkkdOtK1tRjsFQCVAxzgYwKAVACHBJ52jmhTvGASMH1zmlaNRuJAbK4zjt2qgfkKg+96DpjnNKvGPmIxzycU1hsA2KCSeGGBgUpfbyBjnjP+FPoTceoIRQR1GM56+1AHzE4GSeo9vWgNu4L8Kc4wDmnEdDkHHAwMUihvBjLdFPrgU93O44PA547GmfOyAEcY7tj/APXS4GB95QPTvVCuOVSUJUewA6GkJVVIwOeTmliyQcHC54PX/wDXSsobrk4PPrmghinglR0298/Wmjglc46dB0pxXgLg9e5wMf1pfLLYBO4889KVx2Gqp4GCAOnbnOc05/mGzI6dhg/pRGwjySd2SPmHOadgjdkEqCQSOlPdCsNI+VVAwCeo7dzS7UXLYx7k5NPJDMCT0HA9KR8EcksOuDVdBWGlyflGcMMk0qfLhQOOMAU1kJYqSMDnkZ596fGrHcoUYHA4zmovqFwz5pZD09ugpfLLIegORgn260EFADxuHoeBTj2ypz9f8+lMaVxkUqzpk5Qk9G6/j6VMzFBggAk4GOKaVXAPXJ70mRnIJHHOKu2gbB/GSxGB2A5zQpCuTtHGD/POKXbuUDBbvz6inIo8xhuBK8MD1FJaMQAdj3/xoRSm1TyT/ExocZjI578Hvz2oTG4Kc9MZbpTdhDGA6KDgdx/n3qWNFRMAY9QOxpVJ4YDIahflweeT1FJCsIx4AXAPXmhTuYjGAOBnv/8AWpUG1eeMcetLtzlgvA685FWhBGoUhSec9qZL2BbIyTn09aeMZGDn2HPFNB3OQRgkZye3t70mimx23AHoMdP5U4NhVwcAfnTAdy4XgA9D1qR2xnjBAH50khIUJ2JJJXnPYGkkOG9MnqKeyllDc56+maYeUzjlcdfWqQMTbnJOTj25FHJB2jIA7/5+lOAAXGBkHIzTWXd1GQDjiquJsdjaMjk4yc9ce9KoLKG7EZ4OaWTIQ4boON3IFJINjoo+bGd3pilcBeeoJ9yKTaRkbsZwCR3/AM5/Shh2GM4+v6UAHacZ5J9+PWmIcinIyDnJPI/z6UpycHOCDRkZBGcihVPADc479f8A9dGgWFYrtAB46gZyKDnaCcA0E/OM9SKXaQ+0DqP0osDFOQMDr0Oe1A6AkdDzikAwm49qN53Ak5B555xSC4I21wQMjPAHGP8APNPI6Y7NnHrTcbmGOgJ3A9zxTuMnJByccc0CAod7EFiDyPSggmRgBgA8Ejg8UsmS42jJY9jigKc4x8w45B4qhgScAjsckDpSBgSBg89+v1pzA7SCvXgtihUBAyM49KTVxMRjtkIA4B6r3/WnswLsepOB+Hao2BQgEdW6/wCetIFGSQOe+fXtStYBQSsZHfA5zQGI5xj0JpSQcBjz65pF5Jz9efXtTEPBG09SfSlI42kHBXpSZKrjBwTnn8BS+xx69OtCQAcBj8gPbd149qX0O7ke+Kj8zcxyeR2FPXAGCMH/ADmmxegxXDvgcAenOKfhm3EHnoR60wqUJAIyx6kZp8ZKqCDwMZI5oigWu41FLEEryG6etGBnGAB6Y4qREBlBxhieo7+lNVtxIQjjjn9P5VYmhE3bySOSo78j/P8AWlByhBHUY+lLhw4BAyB+YpwAznJyeeecUhJDRjfknjB6Dn2pFU4UnG7cSAOMU5I9xznnsSelMUFmIJ6now6+9JoHsKPvPnOScFs8U/7zHA5OeBTdpIIHrk5GeaVVKDjn1wP8+lISH5wwOBxx81MjTbkZ2jcTj1pxBAwOnTJNCYJcnkHGB6UxDSAzHBIHtTo1ZNxY7uOvNIqk4J6k8ZNSDDKADyD0PbmkNIYrZUgjBBxk5pwBY4z78mmuMgg44B61IFIxnGOMYpj8hhGSGwCD1B44oVypJP3cdqDxvPcdutAG4qpBIHqelUSOyRwecdx60FjtJHUY6cUu3kDPGD07n/OaTBGADkZ+btxQA7G1Q2cDpyM05MdQeR6VGM7cAnkdR0p4GRjnOee3Wi1xjidueCeeneoyRvPONvX2FOJ5OScDqB1pZFLA9M4zyOtU0DEZwEGCGHT/AOt+lEfQZJxjBz1oBXII+Ykdu1CZ4yOKkQ7dznPI6jHFMhAAIBYgcZNDHeo2ZBPrxT0wCQRyf1xRfQW7F27NmMfLx68U8Z3kgcY5x1+lNOCD65yD0/zxS5OASQP60kMUDJ+bPFCKQzZwSeRTedxyxznBB6U4fNgg/j60wAoUY8YHJ+tPQcDjIP6UKRtIPTHTnikVsklh34NS3cCQg7iMYNIRzweaOCMZOMdTxS4A6DJPOR2prcpoCBxhevXHc0qkDr16GmFwJAACTjPtinEZOemeoHOKpoVw/iBB70uQcgHg8ZHWkA245zzj2NPdAR1B/DrSEN4wSRjHUUoXcMA8nocc0mAQecDuexoXABAOBn/9dU1YPUegIYAjnpSIdwBPB5/XpQcDJyAcbsHqaViCSACQTnB4xUgCjHBIxjoKVTvzg8A4xQw25IGM9RRkjAyTgdz0peQw27VwSWzn3zTQRnnr6HuPSlVstnFKMMMDoePTH+eKoQZAYEcdzihgdwYngUmAvIAJHHHams54GOSBx1xRYBxHXOM8cdaVQVUnPJ49xSvJxwOcjJPpSrtUDJ4HJJ9KVhrcG5OSefQ96TlTnOQfWhR1yMDAAOe/pSr1JAyB2NJaDALt9vQ0uCnUjGM+wpOSRySOaQ53dfy5psd7C7jgkdvXvTQ2MjBGPX/PtS55DAj3H+fwpSmT7dvpQTuNKkkHGQevNIB8pyMDaMnvz608HaQAcjtjiglWXB5Gehp2stCvIQAMpOcj3/SmIpDZyOlSbs4IPHHTvSEHOe+MZPpSQmNwQBgnP0oOTgEkk9/enFQBweMce9NABbqOPxp3sOw5UJYDp3wDSkEDqM5/A0okwAMEkHHvigseQRjHOe1K92NWI1DZBOQTyCBTgBwQOD0pUYsCM8g9aQMMjqDmgTQ0ZLcnA6DFOAJYg/rQpwWBGR6+1KORjqR1+tadAXcc5IJyCB2J4zSYzgZ9+aTJ2k5yAOMilGCSw6HsRWdyg4UYAAPr2pMEHkDP86XaGGRyV6/WkILgN27VIDuqgkYHX/P+e9NAO4KTkn2pd3yAkc9MDvSq5yeMH8s09WC1EBIYZPSkkABOOe+DTyM8gfj/AEpjMEPAAOOf/r0JXKewYPUY4NBUbeDgUo+9gfT+vWlBySQO/wBKaRNhE4Ix09KYwxwDkemOAaeH65GDwME0xvmYkDkenensPYDhenP8hTSvcdT1z2pww2GB/wAaMHaSc4z2ovcQhyAO5+tDHGQOOfTNKMrgYxj9KQ8guMY/WhiasG0BsgDOMfhRycccDjOacZAp5IH49ajaZCT8wFMEKuGbPGP1z9Kdn5cfwjsf50wsCxweQOmfanblY8YB9z0qdxiMRgDBBI7cfnSM3G0Enb3xTskcA8DuOnFJjc2CSB1BxWl0A08Yx0680gcODgdMjFK8bPkKcHoAPSo2+8e2O+OCajcWoshyAQOvp6U9ZA2MjGDzx196YABGADkep6kUKNhyRkMMZz09qXUm+o9lyfmIJ9u1DAE46E9x6U3fyASBzgYpcBM4Bxn1zVDHZA4A5HOB1pcEDgk85+tISNmCcAjj070hztGOT3JqH2LDJzjBA96QjHzFuP8Aa4pxX15HH4UzAOQxz3GR/n2oW4hCNx6cZBPpkUBeOuQMZ5B5ofsAM89qBmTjoOh96sYBs5x6UDAUnP145NGz5m5b0GaR0yRgcjpgfpSEK6lecjDU0AoAvDc53f0pDuUjIHLYHGMVIcAE9cc89qQxGIXHXA9aQkoAQQoI796aMKxBxnHc5zSqTjBI7/hTEIoGMHr1/X/9dNBOSCOnP/1qcp+8AOD0xTUcgEkZOfXpQgB2Axgj+dG/HBIHbr1+lDAqAMDA7Hk5poG5Tk9T/n+VHULu5Ih6kY5/nSudgAxkHjPU1HyN3r2wetKRlgScEfhQ12KQ4oASc4PTjqabv+Y9fl/HNPGDnDbiBnr1qMpu5J4OeAecUdBh5gdsDI9M9qZyMk4JBzjHansgwoHUUA4zkcjuf8/SoGMxndyAOmOuKQYUYB57n1p3l5yRyaCSsYJ6/wCz60C2EY7ShJwMdKVcYOcZ9aTAbGQcDkAjrTdx3EE9Ru5qktAHjhQST680wMSeMnnrSbeT2HfHShMck9AO9J6EocozgN9CDSFPlAB5HcUKARjBO0dQaMkLhuw60XGM+bIJxtz2NOIzuUgAnpjn8aApyCBz3x3pxBQE5A54xUsY1eoDjIzgnPT1qNRs3Z7GpGYKpJPAGSaRlxnA49e1LYVhCv7sAgFe2KY6qWJH3hyT0p4HlIRnjjjH1oLDAycg+nNMGNZQ0Y3DgEEd+e39KRgdw9PUelKW5ACj2J/WkBOXBBBHXI60DQ0YJznqeg9acRkEYCgevH/6qU9SRwf5c0jEtjI79ulBVhsZOORn36cUrKSqkgEE80KAhODnPY5FIFDjJGcE8+lAhApGSGyDzj0pgU7yDzzjjmnFOozjBznPIxSI4VgQQwz25BoARUILEHBHt1pxPCkgeg/pQUBzjknnpx19KSQkcAc579qW49hBywBPU9PbvzQyguz5xzilKnI4O6m7ydwIxtzkk/rTD1GymTIBAwp4+lJtJAx29OlL8x6jPHc07btxldv1oJG55Bx19OQKaxXcVz8w6+lPxuAwdmeOaa0YBY5GDz16VIxGYs3C8Y+8DSEleMgjGeeaXO3aASSB3yc0hAUZHB/OgoQ/NwQAQB06fhSnPC4OAc9KcQAuACAfemkBs4AYZ54xQAqyAcE5x1z6U0DeFfG0MuR6/wCcU/cEwOo7+opCw3EAA8dDQUtRpG5QQDnjPFMKjBJHB4OehqVRySo68evem7CuSTwPSpsKwjfMmckEnJ54H4U3gt16HgdaeykEEDcCeR6f/WpmCW3cYB6k9KYxrYAGQSTwMDvUQABwzHpgYGcelSsWyQARx1phjLkHgH09frR0JDaGGcfhimEEscnGeOe1PVvkIPJHqf0oxtU8ZbPB6cenvU2KRDn5WAJUE5z60sgILDazDjC9s/WlOGGRuOOpB4FIx+QggkgdKPhAYRgA5BOAQT/jUYI8vCgKM9O1PkHmKFBBPYtyRTNrLxxkDtQ9QEc7WJyM/Xg/5zQoO3PfoDSgE8Hj6dCKjkI3YAOc881NhoTyguMgbhxk9zSSKSOAcAcDHSnuBnBbcByMevT+lN+8vXIJ6eh9vyqkrFEK5IBPY9c9s0i5VCAu4E5POMU51fOShxyeo5/D8Kf5bsNzAHPBxn8BQ9AWhFu3YYbc4PUcUmSy5YqCR1A4/D3pACPlIxgnkUpBVQNpwBgAn/P51m/ITYyTAJBGT1BxyOtReWSgABBJ/h/nUkmdwJDZA7dT9aGJ5OActk4IyPw/z1osySIkhSNh46DqM+tL5JC5xgg8kmh+R5hJYkYCg4x1wf8APpQrAAKAS24AAcnHrVXAQKJELIwY/wAQxgkgcj8x+tN2ZyJA2GPPHXH9P8KV3IICYyB1OeP0pMFgCQV5yGHIPFTcdxrbS5G/rwckfrUMgZHRUKnB4DdBgc/oRTzlQ+AMkE/KMjIqOPa6qHz0xkc8elIQ9s4IAIHYgZx+RqaMhTggjd90e+en8vzpgG5gTliO+RS4KruJGwAk+v8AnFQWPCkODnIPHSlII2YBBxgkHHPtTFz5YPAULkcZx36U45iIKtvQ56HknPH4UAPK7Q+CAQDxjGBmgSZUAgEDnn17cU0ZxkfeJ7cfpTz8pBXBBwOOf89P1p7gCD7rglupO0fT8+tPY7SVU/KDg0jksxPcE5yeOacituLkY7/MP84osA4Mew4PcsMY74oZQ4w2GXuoo5TABU7u5OD+FBbcgIPbkhu319OlWl3AcFy2CcA44AxmnZ4wobPOAfX6+lJHg4BI7URkKDk59ycgfgaTQCojcEHgjOM9frRgfeJJPbtj6Uq/MQx3BQO/XJPfnH5etDHdIAwAwex6ihCsLHwxIHJ6noak4wTjpx6CkUYySDjsAKQsNu0kDDdziqWoWFY9QQAR1z0poG/rwD368U58qQc8HsT60ig7wB1J6dKLk3EEm51BOB6etSyhgwZeVJz6DFMjIDMSCCD1HGalB7knHQADBoEiNFODkH6etPBPGQSRjp2pwYMxIz0+v6UkY3oSTznhiD6f/rotcsNwJIHQcY7jmns42kE8Z6E9Pp+dIQBgHGcdOuKYR+8Unr6Zx168VViR7bucjbn060KAOQCCDndTQ3zFW+ZQeNwzQ2GOEGB3JPP41IiQEK4HQ9fpSM4BOG49c8igyc7cZxw3vSNjgDqG9O1KwxZep2nkY6UrKVIGQc5JJ49aCCCADg5JLY69KecKmSBt65PGapBcickEAnjP0z+FSoEJG4kjuAozTclyNwDY9BgU5UBwAMnpgVZIshGOG2g8Aj+lOIEQJAzkde+aHJ6ZwR+NKeYzhgcd88n2/nUdQGcnJIGe+M0DBPPb9KeWxwB19+KSGNg5Zhx0H0FXYBwyqjIJOen+FMJ9AeBj86kO0524wOlIqBNuCDwGyPX/AD/OlbQl6iHnodoB78f5/wDrUHOcAgg9cUPHvyDySetI0YGCOO3Tr/nmmIVeFxjjP40qkNIADwOpAxSEkgcZ5xQsYVsjvzwO9MdhVDHeSCecjA5P5UrKfmyPm9ql2hVyGCEEgAnikzvJwcE9OO9A0rDASqhMjnqQKeF2jBPBweaaYsnqfcADAp5GV9xwMmmQ9GMZAoJ6Hv7Uq4JJxgA4weuKDlsZ6gY+X1oVQeewPBIx7UDWoknQAHj2qYKQR70zHAyBgdweo9acQfuk4+nU0D2Ax7ucgt7nAqJX3liDz2GeM0/OzIIJB7npnH/1qXlQCDwB6f59KBWHLwqBgBjhsZI/SlxjIxjHrzT42whPb9RTFbbkgEhcjPqaEWCjJyeuOmcUiqQcjofXpTsdc5Bbt2HtREBtO04AJz9e9NEWECZ4GScZ5H9aAnIIPOee9OUB+evXtSDIJwMkjjNG5IIo8xhuBG7OM8/jR1ABJJzxxSrxgBevfpilHy7iSMfzpbCEAOQADnOSccelOBKkEnn06UzPYhdpP4807aDwSOvcf0ouAbSynJP4UoBJznOew/rSMcLgjB3c+o/zzT0U55PXjOO9NSsMa3zEDGeeoprHaxAGB1OecU5GzhSPoaa6l5cggALg57mnoIdwe/59DSAkEEAEH0/GnKDkZH60ij58kHHIxQDuPGCR6g9KRcYfK4A7H1pfujkD5SOfekOMHOMA5JNUiRDHhhgbcjnJHNOTqQAW4zkdKCoIYZwRyQB3pI1YtkHrzTGOCjIJyMfwnoKQbVGQeo9M8Uu8cqc8+3PWneWAvHAJ/h4/CloC8hrYckA4NNUlX65B5zUuxRggAE8nHpSbQDg9B6c8UupVhFXAJY9STlvSlA6EfpSsMEcZBbGDwaHVcgg/MCeCelMmwnBGTyfem+WVdTxg5BGetOXq4IyeM+1EiF8jJ4PrjPPH0oEwXnIIAxnvRtIAOe2eOc04+5OR1pO2cdf1qeokOGQgJAIPII6GgDg+vfjrSEHeSSNvWjjkgcCmMZ93OSc5wvpUittIXOSPXjmkWMknPAHtjNJnIwBnPGB3pCJG4yMbiTz/AI/SkzvQHJyOf8/hTcllIzz9KcODgdF/pTATd8owQcE4x3p0fAGTjtk0wAMVORnqM9RT19D17ZNUSLg4BAAzjHNDKT16e3U0uAQAgwAc+ooVTlsnPqKTAQjaoBHPQ+1JtbOAcEf/AF6cDkAEDPqaDgHGOD+dK4ACyk47/wD6qVQTncRkdsUzfwAQd7ccDnFO3fMCTkjjJq7gIeG44xnJHU05Iw2QWwSOSBzxQCWwQDnP5etPXJbJHA7mkA0KMkgYI4wRTxgHpxxgijGSdvTknP0//VTCAxBPT1B6UkrjHHHQHB9CORSjnAB47+pNLtGAAc+nPWg7doAOCT1x+lAhGIVlOOpxxzxTgRyAeP50q8YGSf8Ae60m4YJAwP1NOwxyEhSAeSabEuT8w5xyM0pBBHAA/nSjjGCcmiw1uPBG4854/wD1f1oYYJXPH8xR5eBknkcClJBIAPTril1KFQAEEAgntTc8Ak/MMHI4pWTepBO4d6I228YGfemQLjcACcgHtQMHgZAxnae3+c0bduMjJB69zSsPlIB4IP4UW6gkKTszwScjoM0qrwQB0HGBimiQOxLDAxzmkVxtbOM+h5oDYec4BPTkc01sbgQcjvjmgAMpGfr60hdUhYAZC9WH+FK4hznOcDjNAHUD8gKCd6F8cAdx0oTAA47Y9800G4Yx9cflSjAXIJxn0xRkngnknHrRg9eM9R6UbDAcMRjaDjntQQOpHXsKXGAc9vwFJgqMnhRknnine6BgV+QkHJHrS7sDBGSMcY5pegwSc9/SnbgOcjJGD3xzSvcRGrggZDAYzyMU5WzyGyDxgjrUYI5AJyP1p5BUjPb2oHcQyZYHdwemOlA+bHVQT3pV7AdPWlALZB6EdKBCdMk847gdf8inFv4SeQeMUzByBilKh8/MM56EdKdhjGB5xznGMUoBxycAev6/0obKRkk9B2OMGndMKTjIxgH9KTGhcADgHHakGNpIPPXntQSQCCeR2IpN2WYAgketUhdRfQ549xTR94A9z264H/66VgWIAA4HUcU3IK4Pf8vzoaKHKoyQegHWhshcEck4GDz/APrpQNvA6k80YznIznpnjFZAkKQrKR3x26UwjoCfY9sVIAAxBPJHTtTRkIGPAI4zxVx0GxchSf4uxo3EOcnA9f8A61NXG7YTzyev9KXYIyVA+Y+1U3ckcGKZBHbOQOuKRssSAOOuTzS42sBnHPqeDSEZIA5PIJ9PY0JXWpQoJ4OODz7UEEYGenPtj60LxxmlGTg44PQntSsG4hI2nBBwecUJuGQBwDjINSAcEHGB6VGfkbg5HfPFPpYZJxxkn9eKjIJJBGOe3epAMckDP1zUfByFwD/OlYGxCOOuR6ev+FG/dwD+tOxncMcg03b8wPb1PUUISEUYwO2evWkAzkgEH1oTrkDk9Kdk7snp647U7XGN6ZwSp9fWhVIIIBA70bA2SB8x9OcUoyV4YgdeBxipQIGywJUfgfSmK2cDHPU4NPyAvB57EUm0Ag43Z6g9hRpsAhRWYnb8w46CgxoAAQCR2IzS54wDj0z1pQC3VuaroK40Iu7jIOMU0wBzgg8+nWnM4VsE4A4/GnIMMeTkjp6UkF7kKxtGSFOT1AJojmJPIKnP3c9ql4bGSQAePWmtGDzyD6+tN66h6CDnknGeuTxTQQeucH1FNVyjlSSCOnNSMMDg5z+dK4EP8e3GNvTipNm7uNvrURbFwAByeB/OpgSSOPwPFAhpUAANk88YFL5pbIxg56etPPPI4Jweec01l5yABzzjnHvSExFIZgCT7YpzfKASQR7dTTSQzgnOenFOLDkHseMelNFCnjaevtjNNGS+SeB1A6GlUMMnOcd8U0HOSc5JzjpSGNYksR1yOTSshjPcYHXtQ3fIX2BNOYhiBn5vT2qrgIfmUBsUinJ5PfkUcbgVGQD0JprqMkgEkcYJP64oADySByR2HWkTJxuAyBnPrT84ABAI+nNNBAYk88cVAx8fyDOfyPFN27G65PsP60PlSSSwHcEdf/r80mcknPOO9VYBFCrgAcg9Pb0pOgBxhccEmnAAkHnK9OelRzuVjwoyeOe3SlbqApQqxGTg+ppFO4Ek8+gp6yblUnqfQ96bt2sT29z1pp9xCLlue+M0cLyQG9BSN6Do3vjFBUZyOnUkc8UXAVlwuSSMc8dcU3JTCnG4dx06UrD7wPTjp603eMgEjJ45OM0aFbDt3OQMn8aVmBU465zTScD5R37DrSjg88EY4NKyC44PgEAAE9P8/lTWTGRj8R0FNB2Dbn5vQinAny8AADkdec07AtRA3zYPTsB2ppbpgHnBOeM/SlY5xgcgHqMikyN65zjOOe4pXGN6AAnBIx7GnqAgyDk7cc0FOoAA9T0pgBD4yTjkelQLYblzhTjB9KexK8nqtOZDg5PP60KhYAEAZoBIjkLFgU+bgHGe3qPzp5yc8HHvSPhQB6djTlIcksCD056flQPYYwG7OARwDTXYjAAzk9O1KU3sQDwG6EdfxoCMCDt9R15FG6uK4m4uvTrTJcAYzng5Ap7EnAI49R2oPynpkigbRGjYB559uaCSJHIJA3cc4pVDjPzZJPYYxTlwGIwR2IximxIaWJye/wDtd6Tgk/NgHoxxzSknAIHQ03crLyRntmp2KuKx5OSB34yKiYnoRgnB3dKl43EAZGOp4wabJyAcck9+9NXE0xVDZyfTnd39/wDPpUT4QgBj68/rUpztHGRjpTQi7M5AblRnr+XpSYajcAswDbtp6H+VKcbGyBuBwAPWgjcQDkjjn/P40Oc8E8kj8KFoUhhJVgGcsQOTjApSSzHOclehHalOWkHPAHXrk1G2CxI5I4PT9aYMdkZBwcjoccYpNm3AzTQNuBgLj3p55GAQST/EOh9KAE5GBg5GfagZ5GMkHilB3YIPHuO1NLbiBjB65I7UrBoABOCB09TikB3R8jkMfmPPFINxwVOM9Mjp/hStGBDgjpjr1zSegCqdykjr1xnrTCSRhFGM889KUnaMng9h160nIGAcHHU/1FAxR7ggnuT1x1570wttcYAwepA5/wDr08hgDjC5GQy/1NIBlSCDkdff/PpSEIrCN8k4BIyTRwOCwA9epNKUG4YPA6n1P+cUoyMnPUjj0pMpEYDLwTlgM52k/jj8aRlHB6g84Ix+lO27s8HA9TSZwSR3GMZ4NCKEZR1ByCRxUZ45JBPv71ITtfA6+1NbJJH8u1N7EsYmCCCDjrxyKGJOec4Gfc05kKkHqOnPFIEKsSw64Jx0/wDr0IpIhJCE5zgnt09KCvy49OAPX1OKewQnBPT0pCAmSAMHrUsRAeMgE7sen6Uig5BJGR90d6c2CBll255B7elDIAQFIIxgE81QkM2EqSTxnB/pSFC4O8ZA6A84NPxxkEYx0PBJ+lGBsIJHI7jOPpQVYrYIyCFxg55z/wDqp7Y+UZ460/KkA5JDdMD/AD7Uxo2OODkHsP8APp+tF0CGvlcMSCPUkD/9dRscsFHIbOVboenansG4AJHv1A59KjYkEAAADAz14z6VI2xcggHILdhkZ+uPSmvGFUE89yOw/HPWl55A5BOFJGCCP6dajkUxqQOVzyBkg89azT1EDk+WVYtzwcNgimyHcrYwoxklj29aVJCWBA4OOccn6UOwOQpBYnJAPU+/v0rXckikyxAUbM4wfx5ocZIB5I/hboaUqGBJBBxwORjI/wAaHUojkZY9frnqKixaGCPPLH5eeCcfNUSEeaY92GA6g9TjuPWp5CVB+beWwcH3qLYI+EACjgYGMZqCQaMeYqj5ywPyjgUioUQ5IO3PXkHPbj6UvCyqQAT/AHipyPpTgA2QeMDGR1popIaQBgEDOeMHn8Keo/dRAsgIBG3GMA//AKhSbdpJyMbcZpsQVIlyACBz/wDrpFMkUrvIO7YDkYwMj0P5HpQQRuIByeeOMdMf1/OlJIIwACMn9OnvSd8ZcEEksDkHOeCOvTFCQhwXA4U4A6Y9Pqff9KWNFwEXBIB/GnK3znPVvl+XsP8AJNNUnJKEnb1x0GadgAEqGCnnd6g+n9KmWQkYxwWxwTnP5UxhvQHByR34zTowVxlGyOvzZHHQ49aGA7zPNUggYBzkjofx/ClOSuM5GDyefSjJOeeQR0AJNKGO0tgDsSDwOlNFMRRtXGCBnBB6f54pyg5yAN3TbjqM0MSiggZBbv1FOwApJOAOue9S0SRDMhJJOR1GcVJH8rAHJ/3qMkAZJJ9D0pwG0HAwe/FJAwdiuO+OgI6HtmlJYqXfqMbsDHak27gQTnjGPankAxtxlsZ2nkH86skXIKAYx7ficdKUZwTjjHYcmkZ0wfmxjnj9fwoQlyQcYA/OkTsxfkDAgAknAOc4prH5QCPzHenMAW2kcHseD9aTnjJyB2HT/PWhDALkDHUDoCcf/X7U6JlGQDkgYoxjbgAA8nv+tBJyOBnkAimAvlCRhnoDn6DvQCcEFcg98EAdsc048FQFBPoOopygA8HlehzzVgRkENkt0/lT1XkgJtOCMk8Y65/SmOAj9QDyadGD8wAwTz7mlYVhFBABwFBOMAYBpzr8wOcbeCMHJpcAIAxwFGcjpTXk2qWAJIOMBST+lKwbEhBBJA69c96PmbKkZz09KcfmQgkkEbemMZ9fTrTQxAAGN567un+elAgQnJIPJ/x7U7aTgdMdT0zx/Omr8jgnoOobgE1JuDqDjYG7HqOh6/jVIBoKqXwDgnkk+n/6qeFQ5CrjI6mmn5AFY7gT3HelG7JKjv60AC7l5zwBzjvSAuxPzEEnGD0FOOSA7Dkcim5LqpJ5B5pvYB4UsCf4T265+vpSAdSQAQeGHf8AChTtwCM5OAQf8+1Cn5ThcsOcHjj/ABoQCkjOBkn1PHGaCMjCtkH1GKenIzgYPc0xogCCTkfXGKdiWLGvPI5B46U90BILYPt60gHAI7dRSiMsB9emaViktBp+ZWwAAOuOlKHj24VucdB2/wAKXA5B4HUjtRgdQcg09hbahuKkYIHOM4p+SMcED1NMJ3MCBx0/CnFg2AGzzQmTe4oAZiSwAHP09aI26nGB1xgigE4AHTsaeqqFALDJ4zTGNJxgggjuMdKCuWGMcZByOf8A61MUbsFufUVIu1SeBheQPw/lQG4mcZOMEkDHWnAcMpKuSKDxuB6E9M8UoyFJII9+lA0NOM4B4P8AtYpd2GIwOnQDgfjSJjAAwMZ5zSjLEqOvrjrVWE2JuMakgAgnntTgNoOARk5+tEQDoQR0Jzu6GlzgZ5wB6UriGjoQfXoDS9cAZODkY603JGOTg9BS7gzhQecdAOh9aGyb9x8hU8gZA5pMBcD8eKVVxtXnJHTBodNynuenHapYMRQq4wdx7D0p3XJHBI6ntQMAgAcDP40KC44GAccHg0JAKQBgdT09eKXpg479h1pv8JIPOcZPanRrlCSSMk8+n4UPQAbvjjH61GmFkHPBP3v6fWpAx28kbvaq6W5hu2cOSDk7SM4J9PSmDLAyGxzwemOgp7KBtJODngDvSK5zJznnqewxTim9VBHI557GjUroMUFlORtIOPU0H5SVOcZ/LtS7SGIJzkck8EelK2WY9PTHStFqQ0MX5iQTyD+dOjIxjuV7d++KNgOOOPTGcYpBhdxA/Ecn/wDXTYrCSKDnHBPUqOlPlyFzkADk9sU5e5xxnjFLG4ZivoccdKm47diMSEQhk5GDgfypwyuRxjHH1pWIBIA5HA9OaZkhTxnPGccfjRcVx5Jds5HA7U1wcg4Gfp1FO5wRgbh6rQVLEHGDzxjNND3CMEhiDyelAOWJA7Y47H/P8qchwBgHB7j1pM7iSOoOCKPMmxGqkuU3DOOoPH+eKeW7dD6ml2sDzjIxjFNlUZ3DOD75pCBFBz6j3pUAyRjgY/rTkTggDA9xnnvx3p+3gjBBpjsMwDwcjA7Um05BHY9hRuKffI49OtP27sHPAPORRsLyGoTubOMdiOQeKeM9CP07UcZyBx7+lGAPp2AqWxbCZAYDHH16UA/MCVBB7ihI1jXkZOfvck04MdoJGD/Oq2GIeOMElic4PI96CMlgeue3QU4DcCB95u5/nTuByRgf0poLEYIUHJycdT6f/qpxUnAAOCPmx1zTRg4zwOue4FOGTuJ4/SkxDchSFB57A+tLtzgjBGfrShu+d2OcDtUm7HIyPqc0gGg/McA5x3z1pc/PgjOMcn1pVIVzknA4oIBwQemaYCHoB2HXPejGGIJHHU/59qMZwSTx1BNLtAPHGRgAUJiFQhhgDA/pSM+3c4wQvIz096TghWHykDNSDJwABjPc96YxvfJGTjvStkduR3pZF2SEgdOMH0pFBJYDoRwTzimvMLCxkqMAZJ59KchypJXntTFBDKwPHcZ/lU6KMDoBnPB6VoxK4hJ45GM9M0gbGFHc9KU4UZIOR3A6UHK45OSe1ZFvUXJ6AjGMUnRlOB1xnGKXIUHAPrmlDblP07dKVw3Bl6k45wcYoRuQMEd8UH5kIB5PHHBFMK7Tx1A7HtV30sJuw8pz1JOe+OadgDOSOOc+lMB3AEjAHPPalY7gQCeDj8aVhJirtGRjknmkJzgAZwckU4KDk46dR7Ujxlsnd+uMUgYmAp9R2FOC5OM5OT6YApAhwB1PqRTwMsGDAjHXFIFqHoB0HtTVOQTkDIzn2pVO9DgZ6cEcD6UcAgkDJqkrgBUDgjJPBB/WnAHv1z1B4+lNDbMcZx3zT+Vyc8c4AqB3G5HIOQevFKpK5PJA79/qaQnrjj5eMd6cAVbBxjHPegEI3zZ459qRcKABnP1pWJCkgEc9MU04HOMAc4pobE5LEHPAOCP8+9Kv38EnByfpSs2MEdT1GaOc8k5B6Adv84pkBgMeMfnxTScHr9B/OnjBbJ4JHINLtDjrzjPTqaCrEeCOQfbmlAPbqfWg+hPApyEEEA4bpU2KQx0OMtwR7fzpqnaQT0PYn+XtU0iDB5Jx271GQSBk1otERbUU9OMZxxnpSAkDAHy9MUvOMEYOelNyFYA4IxSGxxb5c4zxkD1pWIXJwcUKBsGTz04HakwTnByM0gXcXcBjHHv3BphUtj0B6daeEIAycmlyBgk8DnOaY/UTYcjj8aAoTOac7BVJ6n/Zxz+dMycjI4PA54P+cUtgEY7ySBwBwQOtP3lQQcnA+8Ov5Uh3cEDpn6f560rLjkg7sH5R3pXARiSQD1B7dqdIAAAAPQ8daA4OTjrinKvAJHBxmlcoRckZz+maFHygcZPHXqaM4JBzxxn1oKYzx+FAAPlOc457nGaV1GcKee/FJgkkEHjg56Up5OB1qrgxpOcDuOaOSMY4BpQGzgAE55B70mOC/GMcf5/Kn5hsNYA+maRTtAOOAMcdBQATnpgEdPT3o2cbTyCc5NDeg0IWGQOvfHp700zBcjuODnuKeSARzx7UpwSDj8xUJiEDqFJOfakynBBwTjr0p4RXzngDtimNGOAB07k0dQAZ29hnnFLjKkgDPUimnKqAp5/nSMxJwRz6gVTfYTsKQXAyeSc9PSjGOc8joTSqQQCQQQR+FSJwmATjp60rk2IxgOcj3zmlJBJAzkev+fakLbSRxkevWgn94WIwT096dyk9CtdHcyYOHDcehOP5VLGSYskc5xg9qbOgWME9QwwfTkUEGORQeA3H4+tAeZG4PmIQcge3NSKSrDBwPamFN7kjA6A+/p/Onb1AAJzhuefU8cVSCxKuCME54A46CkbPXPoQB6U47tpOOme/5VGWCsc8cc56Ur3GKCVHTkHpjrShirnnk9Kie4QDA+bI4wM55xTftAVSoOSBzkZo0DYnDbeMnrzSHlcgZ/Hio4ZMqQQSADyeMn3pyyDBPPHp096Nw3H4DEA9c0hX5eO+NxHWlblCOFPYk9KZIRkMVwcHg9qSQxxXbwpyM55GOKNpIOenY5/pTMAscjGepzT48ncSeT/OmgGL945HQcE05wDj39aYxIzkYxzk04ZDEg8/5zTsJDdgOFBIA/HOKRc7Sc9DgZ4pxx1JOT1yc01ccgnkenapAM/NjOADz9Kay7twJIAGOOmKAdwJGMehHNHzqOwBPYZOP84psW4pBG0Yx7g8U0jJORkkEEg4FKQGLAnOTwCcUvGMEjOenc0gsJtD4ATaduRg9v8AP86F6DHA7YpfvZI79R2FNZzwCM+uOtRqMPU88HoOmKYV2g7SMfyp27pgj3IPWlBPPY4796tDsIpOAB+vNKCcHAPPrSAnAzwcdex6/wCFOjbchPJIzgGk+412EXlSAQO/1pBzGCckj8OaXaCCcjGc4xyDSKTux0A7Z4qnqhiEEEHB680w7sggnnjJHTinbuTgZGc9P5UKpxvP5ipsTcVN4ABAzntSMFUggbT6CiPgcnkMOvFOJAG459CSMUik9BrE5BBH0HYUm4spCgA9s/55oIJA4wDxzSgEue5HHufWgFqIQSgycn1A6/SmkBcAnHY+uPpT1+8Nx4Iz7ZoJ5yBuH5YpA1cjAYMM5OO5708ZIwSufY9KAABkEYH4jmlA6AjkE9KCkrEa5OD27E85pApO4K2MfnT2JHDAZJHIXP8A+qmFVYk5BweQetA7DZMAgFumMk//AFqDkr97kgcinNkgYJ5/PFEikgAqNvX/AAoZIu07SFH1NRgDYBj5j3pSQQVPQ8YFIVAOACRnrSQbIAm1gzHI9TyRQeQ5JyBmmk/KDnnJ4pAQuFPB9Ae9UhjTnbwM9uaUAhugwRnOaTYC2SCcjOAcUrYCjIPy9cUguBI3YAOR6jFJjaScknt7UpzgEjB689qaWGQD17Z55oC404dwCME9O1KccZ6E4APFIxDtwOPQGl+9yBjnqOtAr3Ek4BJPHQ+poO7YBgMRjoeh/pSMoZSpyQeOOD+nSkOVJIUZOBzx0oE2O2lVIPAJ5wOelNYYyScD3708AZGCMHJ4NNcDHOSMgknnp0pDsNUFGIPPfPpSqjDOSMHPPp6flSq2SSeSeOPypGGCBjA74yCR/k0mCGnhjkkgHucc0pGAxA456dvegY4A6Egc9KFyzEYwMEE+9IodHygb179qax2kn7w9h17UKAAAQV28EbcH9aQupcqpG9eSPUf49KNx9AZOSTkJjt+v+fegOuQM4JBOOpOKXYwQEjkDOM5GaRF5Az1wcgYx/wDW46VNrjuMCnJLdeoIow45G3HekQnLZHLHoeMf40vOMnGRnpVJWAbkKQQRnuAKR8hQQDn2BP6VLnGAQMYwCevemMw8wgHoPw/z0pgQhi6FskgnIY8Ee2PT/Gk24Xndk8emKdzlicADrj8P8aUc4AJyT64oGtCI4dfTIznviowoY8HA9hnNTlRkAc56jtTFIQgAck4wB096zb7CtqI0XQjggYyOhFNK7eo5+nSpCo5OT0PGevtTcA8hQOBnP+NCLIyGIyTwP16018DAwcnoTz36VKVAIyVz1wetMkxvIHAHQjnj/OaHqJkSKHIYjP8AdAI4+lMYl1wwBHuTUiEZAOD3NBAY4LZPp3ovYERMowQu45yMnp70zGTgen5nFSGLYTg/eBySe/QUjsSwIUckAgHOaYMhblRjIz396G9SCUb1HA/+tSyRh+AuMHtx/KkA6kE5B27if88UWuSRk7ic8rn7p7UwIXbaSevJPJHp+lSlWZ3IGM5zgcD3FMQu8pBIORn5gOcY/wAaBWGMcEAEE4zkHkc/Sg5OMDIAyCDgZz6Usg2sQDzxwvOBn/8AXS7flAzx3zyTQUhjuTkkjIX8T6f1qOVCXU5CrjlQOSMVKdqDoMNyM8/n+VRy5OOhA+vNK3UBpUKCBnDdMj/PNJuBZTjBHGe+OnFHBY5bB4OCe469/T+VKVLLhSSFPGBnGP5d6HZO499hX/eR7McEcEDge3FLnD7QemO/+c0m45bI3EA5zxxSKpWQkkg9MnquOOP1rFXG99B8bKMHIG7+I9ccj+lSSYyOevIyaashQll7HqRSYIVQV2HHJ7Y7Y5/wp67hccuFGHBwSc/LnH+etPRs8rkA8HPGPz75pgIUAFsp6dKcv3cE8jnPeqTFcXIO1erY+vFDqN65JLFsAZ4+tAAPAzk/xYH+RTsgsSpIy2RjOc+/tQMkCbCFAGB3J7UjZXI2YJ7scf56+lIzM7AtnA7YHH9aBjeWztJOTkk5/wAKVwJVcDcuVJ/THPSkRBhgOSB07j6CmKhRyQAQCSSDz+VP5jUY5BJXJ5yaLiuOyckqcj1Izkf0pUYvjAbJz1AJ/wA+9Ip2gE4B9ulSrKfKJPIGM8ZpXKumMUblUE7hwQe3tSZKEjHJ+lA74XAJ79RT9u4dcHHY5PpVE2GLH8mWOfX6U9B8rEjBzkg9j9e9MC7SMHI4z6mpOSMFjk9RnpQSOyBkjgkde/40hYFSAeCR16flUYUKwDHvjOKewwoYAHJ6jt6U0hgq5IJB564H8xTuE4QDdjpjHNHOBkjn24FDKcAEY9gPzqwsG0spyM89jzSqCoALn8TnJpcgZVsqBjgdf/r/AP66JACAQQp7D3/z/KgQAEuCCSBgAj1pxyQMDJHvQWAUgEng9BTkYOuQORRsAvlFVGQQSOTuz+VM2Bm4Jxx/X/P405wT0yfZTTETAbgjHHOeam4DwDtwSSD3B7U7lUCgYGeR0B/CiT/VAAEnjpwTzSbGKryAOgzyMd6d7kjG5RgBv7YPGakBJGMYA5IK96bJhQoJG4kcds9elPCFhkDGO5o2AJBnOByeRzTl3g4AbHPQ5A4pvV8n1wcdMU9BuJJPAHNF7AR53S4JxkcU4k45O4AduwpzDoOgzwAOTScDAILBgcZ6Y4/Ki9xCBSCMEYOOKepJxkc49etBIPJHAB4IpclU5AODnjmiz6CQAAgliO33Wprr8oIH45pQBJFgAqTyeKUZZjl8gdQelaIdrihv3YAGWB4B4z9TQhO4ggg8Nkf40FSMEA44yS1HIySBk0BqhWJJG4jIOeR1ofLr820fQdaQ4zkjgcdPyoI6gDr37UhN3HZPQc4464pVU8bmwMc/5/z0qNVXJPAHt6VKCUGQTg/e+n+RSt2JsGAVIBz796DHtVVyGOOp4zSBSDgFcZ69R3peVyS2WJGcdKaQIa5AAI69ACKWQYcAFmAOMDvS7QQADyDnjnB60MMvljk1dhiuoRicEZ9e3/16EJKEkA/40ByWYE8E9cdqQRHcxJPsBzipJEOQ3y8jOTxUygBSQckZ+UdQP8ilUgMAByBmo0AEjEZznkdvwpjsOjkIBAXGDgg9aAXHJyT/AHfWggZBwATwSOpFIgJxg5bPApALuAwO2e/QUu4KwOMKe1G35SMc/Sk2ngEggAgDGMD/ACafqIehO0HOAR9QaU9ACeM8YNMklBLHJBxnngUuDtOBxn8RS2ELwpIJJJPcU4jC5xwT1BwTSKxOcAYB4JpSg5IGDnp2PTmmikNRDyBwM5GOh5zTn4XGTgnqDTkOMkDJ65pqAvyevoeKT7CHJ82PT3pgyxJUgDtnoKfyUJAGcUgQKMsOfQDFJJgCyAE4GewJ+g5/PNOx8wJwT7dRRvG1jjgHafenbwc9gPzJpgC4+YggnHGO9ImWTJIB9qR8jtSoeThe/eqTsPcQKGkxnBB59s0rH5FHQDpgc4oIO7IxhumOgpzZHTPOfwp7isGduDnH1ppbLgA4555HTHWkKkMGJJH90jODQF82THTAyMHvUCHcFgM9e+OTTXUjaqjp1brSOzLtJHIPQdqkIO9ifukZGf8APtVIBPTJ3ZA4PUUueQuefQdqViRJ2wR1HWmqepyTjrgdBVgSIoJIB55piH5Tg85POaTcVYEDg9DTj984IJx0qeoAseIwCTkY59aMAcZ49+9AY5IJ5HGT60hxHlSTjhsCm0JjgM7c4xkZGM0A7iDkYPoMA/ShGyPQk/kKQruwckH1XFGwrgCFYjAOOTjvSq4C4xkew5560oXcSxBJGRThhc4PHemlcaAYHXAHcDtSAkA88egHWjG0kEfpTd4MgByMfjQtCGKuDnaCe4JGaVZACCB17jrTgMqSpyM9BjmhR82O3Tp0oGIGYKSCM4z+P40uSB1yBx0/zmndiATnPUDkUDGOT/n2qkwGhflORyeMCg/Lg44zyenFPEg2sSu3HTPFI3zsAOnp0qHuIFzk56g4wB3pVTaMAcH3owPM6YIHWldtrYPAPRqLCEbjjjPH50D5sf7PtQoOSMnBPJ/ClVSqDcQcdx0ppAG4nJ7d+KWM5c8Hp+dN2jA9D6nilwVIOBgnk5oegxcHBAzlQeOuKkjGQQc5+tIwAJGO/HtTkcAYxkn07UkNbjCQpEYHOOOelMfcwUL3ODkU+SMZDHIIyABSYIQEAYyD16VV7AKB8wBx9T0qTPJBGRnIFMj656+tSALgknj0P+fahyGloAGGGenuaDzICfukc45pPMB+7jGAP/rUgXcxJHGe5PFL1B+QoIVgM8e/GakJwMY4z2qPHLEA8dhTz7Zz7n/PtTst0JCFeSMHkfXHpSkZOAeBxmkx1ycZ7ikU8EHk9uOeuKkGOXJyP5fypoxk84+vQn/9dOU5JGGGOh659aUplck4Gc5PNO4rC4PHI59KQHnA5x1yO9NbOflA479O1P7nJ6ce1AXBmG0g9OffNOLE7sAA5piqMgg9R2GOaVCHY5BwO/T68UmIerHHABPc4xSMNwz3656f5703btzjPBxyc0o+4D6elNaDvcCh5B4pc7ePwoIADZHOOec0hOcg5Bxx2oDYVCBjJ5Pr1pwAxnPTv/n8aavPUYxxz3oB+U54A6Z70aWBaCnHTJA7ZGAKCBtJA4/KkyASRyOeD1NJkgD1Page4446nt2oIycj8jSnAyOSc/h+FNbAJwMHjg0riGhSXyTk9OakViMgDB96YGwcnGPalQcAgng4Na9B3sDrluAPXIoGMEN0PpS5GTjOPypFcHGPTis1oFxSSOAMgcfU0zggENxkc54pw+Ukj6ZzTQg3YBxnkjPT60CuGQFJzjGc+ooCqzHnkdcgmgHjgHI9v8+lGCC2SQc9T/n6UFDlBwWPX0pvPT+Hdyf8KcMMvABIFIRhgB68+lA+gv3n2gYPqaAdzHk4Ht19KRiQSV6+vYCl5bAIAx0780+hIbeAMUg7/Lye1KEyPQ+uKccjGeBzSvcpCKckE9PSlI45PTHtTZF+7yVP6UqABQCTkfjilYTYMA3IPJ6Y6GhcgYBP06UZC8gjOOKCQMDPB9TTQWFX5gCDxnOe5pxzjJPXnd60qthRgewxzTcYxtGR6elN6lDgAQQOO2KQkYBA5x9KTIZgRn8utLg+gx+RzUtWAbvLEgjsck/zpQm1e2cAAinueoA5/nUWMNkjn60JgITsJHIHrS4JwAMY7UhHIJ9Mc0L8wYg4PABznmm0MCNwwOCO9AwoIzyccgUqqVzk5J9fWoyCq8kYPAwOaEIcQAcYxnn6ikBA2r+ppIyWwBk9qaylicnB/kaLAx2eTk4pNwb2wOtCJsUA9T+lPMQxkcZP4YpCREJ8YAPOe/WpM7yPmyOvB9qrSIFYkE56YHPNRRPKMkAYBwAc8+tNLsL1LhU4GRwcUpI4JBbntUC3AOAeMj64qXIbOD14o8hhLHuikB5yMADvUBUuhIO5TjBFWCN2QeQRg/rVWO48uLoPl4IB6en4ULbUdh9vMHUnHB/i7Y70yQpDKD1Jx1OcdT0qrFM8aFIiM/eJI4JJ9PU05Szzosm7f1J/z+FCJ5uhZkklJyMIGPODkj+lKluoUZIJ4J+tNllMeF4wBx71XmuWul8qAdcqSe1U0hkv+tYhcAA457irEcQVcDHqcd8VEoZO3scGnghkBBy3XHpSAcFG0HO0nr2wPrTHjCkENjtg96lHI9B3ppIQ8dTxyM00wRCkrCVFccngMDwakdiWJz8q9R15qG7lVIsE5JGVI4INQ2W+RQHfOOCRj8/rSuF9bF5CGGSNx44FKuQADxn1/pTfN2qASMjsOvpSJMWAHcnOeMfSncY4AFQCTk+p6UABWwBxnj1oc8nnAH4UikkkADaD29aYDSD35x6e1KMNHkHOOuKcjDjjn/PP86Zn+4OnY8VPXQVg6Ic4yP0pCpPAJAzwR2ozu56nvjmgZbBBG3Hc9c9Kbelxgq5wpPUfSgllb+8AB/8AXpzIccEZwPmHWmD5GIzkgdu9TuMd6Env3pQwBGDzgng8UKvIA4wOPSo1Rhy30AzTsA/7mD1B7Uxgc4GCM8+4p+AQARzjJ9hURQA89B3A5pbiJCozk5LH1PA/ClwVDE/TrmmK/IIyB6HJOKGBfkjA+9zjIqSuginocE4PAPGP/rUgIGQF55/z+tLn5QQMkDA/z+FKG3Eg4Bz2rRMTGFQM8YGehpTwAM+4zSkA9cDn0o5GDxkdc96lsQsbDY2cEAE4/wAKST5iQCevTHH+etDFh05I7Z6Uc5JbOfbvSRXkNXCgJnIByC1ORV3ZB2nPYYzSnkZB2+/pSEbWPIxSY1oOJ44600HDEjOM8+lIYyvBOO+PWnFeMn1zQUrjR94gEdelJglz64704EquSOnpz+tJJgck8kcDsanW9hjXJWMjJ5NNdCABnj0HApWA4GSB0A6cUbtynB4U457U1qIa/wAsYAbBB6+1IhDIAGyMcHrTuQCuM5OOTTSpGMDkHt6UWFYYJAygAnOcZI70/AVcDPH60Lnk8jOeDjrSD5ScYA7Z5oASQHavyjGeR6U0Dr/Q049OO5BzSOoAwFBOO/AoGxoOSSRkqOhFOIDgEHjpj3pIzu6Hg+hzimjg5AOSf8j+dFwEI67sn6dxSSkMCcYJ9RwKcWDEDPJ5H0pMknIAA4PPGakTQj48tdxAAHPfFIQF65yDjHX8qeG2jHGMYAPSm7OBgZ+neqENOckkZDc5x0/CgnzFJ9+3HFAA3AEYPTnildcKckYOBjGD+dBSEyOAQeB1xx/9ekJJxnGOhoiBLHcOD/eFK2CxAOCOOOn+etArjXjyjBVBA7H/AA700SAoMEZHBxjg/T0p5wpJHTHINNJJUnIIDdQeKWgMM8AcAj1pSAdpz0OQ2enrTHYgEgHcegxmncNwByT0NTYY4kcEnH1NJ93A3HJ74pgID5J5PfPWnABTgDJHqcdaCtxBhZ1JYkY6ULw2CM+5Pb3/AFo2KpJCjI7460mSRkd+/T9KYJWGyAbSxwBjntR93GcfMfoKe4KgFCM4znr/AJNRjBXD/Ng8Ec0rgO8zLEYPqOtNZSfuLgY9e9JztPTJPIPXNK7sgAUZ4445pj9Ri5UHaxXdycHmjlVA9eM/409VwcsMrjgnk5+gpJCApwM49BU3uNIjO05wAcgLzwcVGVwNwz1/KpSC2OB9CQeaRFXzMPnB754FFh6Ecs3kqA5A5HQEnPA4xSAEKATjAHX8acZM525wOAc01mIx1c54B570thXEwRkbcjPUD/PamSLtJwTuII65+lOyfmPct09KYVwSSeMZ5Pam2PoRqQiFCc5IyRxj8O1GPmZupHqen0/WnSMhkIAwoPY+vf8AnQUUcFs56MeB/kVNhIYWDZBHI9OlRNsRcEkjkEEYB/8ArVMyck5PJ7cVGww4HqOc8/570WHuMyZEOMg7iPr2/Ko2GAAOg6AcAZqVlZcsQxBbHPWmsnUkdvvHqcfSjVDWhGSVUkg7gMYXnP0/SmfMmDkHA25PNTD54+mcjHNQ5BJI5J9c8YP/AOupvcl6g6rsdRwSOnce/wDkVGwby1IHORwScE1IxBUgsGJyGPHP1oLkqGJ4HAwe556Y4qrjRGY+DgkN03DsRx/So3QucYIAYYJJBPHP6GpcnDgEYAJ4PB/zzTWUDAUBTjbz06cUm7DaGn5d2PuZ6dajXDMAAdoYkqOM/Wng7SMqpODz6Hj9Ov5UpYZPITBwDjpzis+gkMjDBOTuOOo7U9RwAqkk9B1I9ac6l1LA/eIIz0PPpSbV6j5wAcgjOPzpIdgQHcRjK+46fn261IUUAl2xk4GW6H/OOKbtK5A+VsA885BB/wA96VSNgUAgnvx6f/rpgO/1i5BCnHVv04pVAQYyWOe+f0pdoAZx1xgZP1P9aEUZU5J3cHufqKWxIsaBQCBk/Tk+9OQNyCAzgZJLYz74pyrhWOS2e4PGPrTXgRnDE5IGOmP8iqvoUhSNjk54PqMZp6AscY6DrTQA7gnPzDPHb6+lOLFcgj8eualgLgZOc8dDnk0KVJ2g4KnAOOAeP/rflSDL7ifkBIGBwTz/APWpUbBBHTGDt5B9DTsDHEDdjGV4yTjkH/JoVymAOCfT+lKvPPekZQcFuPY9Kdu5OwJhucAp6HvS7RuIJJHUjd/OkQZUgfeJPBOKU5VFUjnGCc5H509E9ChScdQSSccHHH+f505iSnJKgc8CkLHAOQQPb/PSlKEgrv8AvZ46HFMTVxNoZE3EjIySM808sAucZBAUDtRx8oA4HzD0/wD10jnaoOTkHv3prQWw1V29RzjPTPJ61JtZeTn2I4puDuJ5Oei9B+dP3nafULk5HNFwF4UAA7sDGTk0DlVOACeoI5oAVVJPBHJB607d3PboKWoCbRHjBBIHA9KFPBHfPUDBpd24MCfl9c5zSjBXbnbn04//AF0hAQWjxxls5YH/ADjvTSpjUgg44+UkAY+n50pHygY784pdobIPygHJCimLcUttTBO7HzZHb0/SlkUKiAHk4yB1/CkI+bB5BIBPSlVSc5BY56mmkIbtZgScjj8RUqnaMgdc/TimBsZJIHOB2/z3pQQ656k+lDAGJHTIGfxpxJyQTgHsec0oYKmG4bPU8CmKmX3Z8zHBA4Bx29qQEiIADk/NkAjFEgEagYBPcg8HmhpN2DjafQDAIpMA5Pb+naqAR2GDxt5GMHt6Urt8w6cehpCp3kDIB4yDgEfX/PSlUfxduwB5qkSxQw3hcd+vTinEAnAPJOML2pEA+Zgc8dO9PMaMwyOaoqJGQMgFSH4688euadt3feGRkHI6U9gN3GeD8x4IFIuOgB244ye/9KBMbIw4J4A68dvf9acnODuBB6d6ax2qCMAn8KETBIIP4Utib6jos7sZ+7ngDOadGpVyMA/h29KRVCAhSeDnJpQNgOWGfReKAEJJycHjvilQYwTnA/OhQy5DEEZ4xTyp642kD+HpTKsNYbcg7sg9uM0rDaDndn0xzmlHVSSDzyQOSKXaVyeMYxk9qLisRbSHBAyPTd1qQHYCMYJ546Up4XgZGOo4/wD103cHRCcAHox6UxWsOX5c5yxIzyelIMhSeQAeAf5ilJwuMEn1PH1pBh0UE8g847mkAHooBOM9x1p7EAk4OccDHNINqkDJJBwDSGQbiCMg/lTWoDlPBB6e/SjcWKgnj1PQ/j2oCBsHGByeDSbORjIGOnSkSOlC5/vDn6Gmh9wLKOc8HNATJJABIHcZp4wRnjOMDigQcA5JCg9R15py5IB+bGceuPWmg4HTGOMCiMhSM/KD3NC8hj9pDgjkEYxmkK4bgjGOeaU5GeM7e/vikQY5J59ulPYdxcYBAAIPOT0prDay5/ix69f50u/cDjOKXAZzxjGDimAcEkkgAdMihieQOcj8qFB3YBG3sAMYowckZwfehq+xIMzBiAdp9QM+1PQ5OA2F78YqMZIHy8diDToiGUEdCPTtVJWQ0xy8nABOex7UO5AIBJI7HihCCSSOD0x1NM5UgDKgn61LGxyjMgBYKPX/AD704IIxyOWbsOtAwMH8KQANkkDjPX/P1qSRxIGVPA7k4pgyMrjPbr607J4GAD9cUnRSCRxxzVRGKyjHzHaOe/ahQCxJxgDIx170IxLnOMlfwNIoAZiTxmqewh6ksORkY7DFMdhkgcAdMHrSgZA5+uOtKAehGT2HtmkgeozJ8okjDjPt+NHPBPU5BzQULFwN2QcEjBHNOUFVJPOD2HQUXJAIEUHgYGAacmOoOR60pPoTzTVJxjOeTQBIeGIByB3HSm7VUHkEjuT1pQTkADk8Z9Kf1TG3cQM09irDTjoMknHJpNuc7uo6ds05lyOvb9aB0wBz1wOKkz6h8oBJOR2A/oKUgZHqfzpCS7ZGTj0oZgBgfXpTGPJyx5zx2wc/55pq/KpBBJJ4J/n70ZCscDGcAnuQKUgYJBx70AObB78fWmhC3AOBnd15zQuRx+f1pytuXOAMHB9qafcAAO49hnvzx6004VSVG4D2oB+YjAwOvrR3wQePQ9fzqthMd1ABBBI6nvQOhGeB+RpjfeBznI70uN2TgZBx6UhErDO0cYHX6/5xTQzIu0DoOmOtCkevJoJ6AHjJ3CgB2M8jp6HtSquCQOMH0pAoGT1PTIHNIrEuCpAB/DNMoexO4nGRnOfT3pATnII29eKc0Y24BGOc803G3AAwAOMd6QhCvygE7QDjnjNPVgvBGSe5FMXHOT3/AApfvcZ6HjjP+e9AAEKklRyc8H/PtUmzbg5OR3P9aMDAz19fU0pXcRngA0wsG/kemOfzoCjgDkdetIGVgGwe4x0p2GJ4HTt2pMYnBbGMg0rE4B7d89qYN+AcZI9Tin5IABHv+NK4rgBnknk9vSlHBOenX8KFHQgcfSk4yCO9MewffUAjkcfNShhwB1A6HrikXjJIP5UMO/pxx1zTQhdxYHI+XOPSlXG4EHAHU5zx+VJjAUAcfpmhWCgD7xH8Q60mO458lgccYPXg0BDjjOB15zg/4UwSYABBII7+9PBHAAHHOM9f8KEJIFxk4zz1JBIowcEA9OuKUZyfQHgZz34NKBgZB79KLDYhXqcnB7HsKZsPJJ5PpSgnvgAHnH+fSlJ2EAk5PPAqSQzyAAfxp7Z59MDtTOoJxx3I/HrTk4XGfzNUNaaDZCQDg4xxjFObAxnngYppI64GBwP/ANVCj5yTgH1zQ1bUY3OGwTgHjp1p7Dgc59cntTCBuIBz657UocjII6/jTsFhGJzjk44H+cU/GBjOW9cVG7dgOM/nz/n8qWPAAI7CiwkOAPAAwP0pFI3cHnPIp+AAB79e4ppJxg8n+VIdhxYHqe/BprcDYcelISMsCee2B+VOYck/Xnqaq1hirwMjqT+GKYxAxxg56jnI96cQFU4bB9Px/wDr0ko3vkHI7e5pXsD0HhsocYIpq/LhQOPYc5powozgADIwOlOUnPPP6Ck9hLUeMYzjg98c0w5GBnvTjxn19R3pjkHGODnmpSGxCeORzx1Hb/JoUZwc49+5pE3Aj064NOAOc5H+J5q0Jaj156+lISADuOBnHH6UhJGRjH88e9Bycg8jHXGRRsW2DYLYIyAO1Oweq4xjoOopcHk9OMcU0AdecgjHvzUXuAsZIJAPbGDzilGe2Md91HAxjPXHy8UhIGOOvHNAAzlSQfwx6UYBBBIzjrmg5yQeSfypMHIPBI68dapJMBAcjBzgDril428c+lAICsevB61EHKtjGfmwMUPsK9hxLLwc4J9KYMMwIB4HXFKRuIAwD39qGx0Hf0oQCOpX5kbkcjsKSOTgB8BicYNOIJG0du1QllXORuc9D6UDLBGAMjjNIzFwVBwcdT3qjNeGFgCdwz6ciqkvibTrZtkkyo3oTjn0xU3FddTYdAhBA46nJ71HkKcAgE9B3xWPaeJor5yInUH+63XFXFuxgg5yuDjHWncLlqRQc5OAeuBzTVyvCnj34NQrcCQ/LjHByfWqmoXptiMDcBzknkClcRoLdAcFgMep64rn9V1pba6FvnBkBZT64I/xollW5RZFcKzHChSeT3P6V5t458Rf2b4jgcsGVFVGlOflDDAHoOetS2JJs9VtL+NFRwcFlwxY4Gac1+FBlyMjjpjFcBJ4shs9Ls5TKE3LggkgngZx6jNctrfxi0vSX8jzS8ysRkEYIwCcepycdKSZSi3oezWV2L9i5J3Y5XGSPb61qRQeQpZcAnqTXzro/wC0Pp9vrZeUhYChUEHJyBnJ/Pg10KftDafcAhnSO2XGcg5J68ZNNzsNxa6Hs817BblQ7Fi3Cjuenb/PWmTyKhLAnPTA4yM968z0j4paJrlxEIr9AxIJLMAMjgKM98/kR611TeIrOO1jeO5jlDAMo3ckevXkcVPPoQr9To1uBtyc7j3I6VFPfrEx3Ptycjtg1zh8Ti7cRROI+cM+ASfQAdzTnii+zGV52AGQAzDn6+1Uncd+xox3TXsjMmGAPUnv9PSrcccspYbtg4IIGM1nWEVtZ26ojYI5BB6k+tTw3zFsowAJ65yT/nFW3YF5l5bQDJLHdnqTmpXiCIADsI/Kqf2wcEBnyT05596njm3chSPUUrlWRJ5hxwxODjkZApGvXDEum4kYODgGpYeSSTwSenelZAi7SAc9e2Kd9AVxi3IIPO09Ao6j8qcHDAE8gjAFV2UswCcA87vp7f1qZIgigA5A7nuaSDrcejhmIIxz8ueo/wD105SFAAHB64pp5cZAGOeDSp98g8gDnJqtxrcduAOVPBH50zoQAOPQL1+lKFBGMkH0prAnAzyOhHWmlYbH/cXksAeKQMsuHB6Y5z/OjcSpB5PfBprDa2AMA/3TSkydhRHjDBjnGOD1FJgZyCAOwXmnD5yQRzjvzTSSCRgfTGM1CY0DYIA7jqB1FJgjIAOQPWhsdvT6/pSkA5I6hu/pTKGrwNpPIH6f1pqkDrg5yMEZqTacZxnGee9MILsM/KR6Dincmw9QdpJ4IXODSgE4PfNAXtge+eh4pMYOccHikVYG6k5wB74oGQDjgk8HHApQpDdRx1PrQQVUDsD0FUkNK4uAuR949zTVUNznj0IpcZfk8Yz0oXAf5eSPvAHFQOw4AnPX6Z61GU2nIGAT0HansmWzkkdPmPIH1pJDsAwAwz2FAwOMY79OBTHXOAcZpckYGRj2PSlPIABOe2KAGEFcDbkeuOKRhuXBIPPY05yNoOee5pjHauT+hoAjzjbuPOevTGD1/wA+tPDHkgYHfimPyoGTzxwD1peVwCCOOpFO4uomMYHbOKbtCnIJGPX65p3HAP4YpCpOecnr1702Gw1QRnJJpGHcNx7UoyfbGDwKXJIOefwqCUhF75455pAOozyBnmjkuADwevU80SE85IAC9+uR1NJ+Q7DWVd5IAOOff8eaaQYlGDnPGCOlK3zoRgkEdqCnIAGCOPfHtRsS2Ie3t1IpcYzxngdO9NxtZRuOOn+fWl3jK4JAPbHH/wCuquMCMqOMj1FL1GWGe3FIz5ZQT16AnH/66XBAOSACevQUDQgOHPHOMnI5NIxwQ2Dk4zxTj8pxnJ6DPpSP3UZJPGcfrSY2hMbucgqf1poJBIzx+gp5xwQOfTnrTQgDHJ6nnikBGuSTnOd2ckU4/K2M4PfAoyoJHdhzkcZo47HaT/OgY0klQQSTyAaXgkDJzjoxBJ/CnEfQ56imNywUdh07/wCelOwCsoXtuLE4J4wOKD8pBGAfUdPpSuMOAcFeuc9+lJt2FiSvzE5wc5/CkUKZE4B4Gce4zimSJgZySSepGDj04/Cjd90gjOMZ68UO4WMk8D+9jke+DRYLjdqhQAAnuKD95TtJII6f/XpwwGwAG9x68cUhyq55AI5PTikAjcnGck9qjOeQxJJ45p5IcFgCOeQR/n1pv8Qyck5GOmaFoDYZUPj5iQOp/CmtGPlwxUDgc0sg3EHOAPm5HWkdQxYZDAdueBQ9xXEcZyCAOhOOlR7tuFZMjJwR6f5zUy4CfMRgevP+e1NZA2ecHsPSpGiDAAJxk98UsiggnHJ54NKGw2Cdw6YPXPvTFIWMADkDoAcU0O4wRggjso7jkfWjgAkD8hzQFDLn+LryOcc/lSuflAU8nofXkUhLUiQBFCqBjHCgYpWB5IHXjJHWnHC5POD19RURXYCeo/PimkWgbHHyjIGBgE/Wm43kHt057U4EEEkdByPX86jGMBsAY989v5UIBrZiPIPoD1pJBlAwHHTFOIORtIBPsM4/GmN8mQTg7uhPb1/nRyisNbGCMkEDA+WmvgxhWwcNjjgA+/X0p2MtgDAHTPFMUBT8wJ3HJBOD+tZgtAY4UEKN4G0lRwR7556VETvweGAHyk9B9KmBAB2H5ScYxyB2GPzqNowMZOASAcD/ADipW9xkbKG+bIw3H3sD0pCdjFCSY/4iW6Z5p4jOFUndgYJOMn8qibMnGcL97jpkfT8OtUTsTFmUAEYPQDOQf0pVUFVZvlC+px7c0m4hmwCQrcZ7jr/jT89wuScnaq9QOtZddS2NfIRmxgZ6YwcfSnKAMggYwT1wR9KGXnBPc8k/pQy/MQD268HP51poIkTBVQQckdc8U/lMc9M9OlCKWjJUDIXJ5GKUg7SQT1BwD0+tTYdgCjOSOQcA4/Cl2E5JBxnt09z+tOC/Mw445z3NG0qxLHIII4/rTEwBbGMc9ORx0pAFRBhcDGNx/wA9ae2VdSQCR94ZpgAJIJJI7/WlZgEYGCqnjPXHGB2qRSVIAOc9QDQgBzgYGeM45H50owoJJ4Oc/p2qkAoBXDADGeBgEcfWkMmzIIUqTxnt9KcCBk55J/zmmlQysc8DjOOuKLki4XyySSuf4ff2ozwocDJyVweTj0/OkBKoMDBJ5BoQZXByCuce30pAImM4AAYgMQKcNrICR7YOCacNoZAQclgOmf5URDczgYJA5ApoaFRC33TgA9+//wBankbssRxjOD2pivs2qAXPQ4GOfxpGk2kAjnr7dadwY7HzE9j37kj27U45GCcnav3RgUoIJCnO7r7GkU4UjBA6dqokcUI2nOTjoO9PPPQkAdgeaj8w8nGDn1zSYDHKgZ5570rgJg71G0HJyewxzmnnGADkjOMnjGMZo2Bcndz2INCk+Xx1b070C6jlYsAADx2yRijO054UAdPSlDAgbVOCD7gUEjkEhiOu04xmnYGOGSpyM5Hf1pQAFC44UUigfxHJHHJ60iruyScHPHHbtRsISTCAAAnj1zTj/q1z68n1NBTBzngjseKViCoY5wM4zwCaCrCGNDkkZB424pwJZTnnnAA6UhJGF5ORn0pASTgZABzuPOTQSLyIwM/N6YwBn2peFJAyQDjB5xSDgk8nOOtO+ZWACj5u/YUybDlBcgDj1z1ppUkEAcFskHmpDlc4JyPU0HK4KjA9RR6DAg7sYHTPT/OKBhVBIyd3WjAZhkdOc9vxpdxyARnPBHpVDFLfKSgyc8jkfj0pCpBIDHp370oA5BBJPQdxSLwoIyB1+Y8/rSuAEHkA9u/ODSegA6cHmlUcnj+uacoKkMB3JqiGITkjpjPP1oweCeuORSck9evU9KcF+QbSevOeooCwkZJUgrx29/8A61OPyKRnnrxx9aVWK5GORxxwKRWHqSCT0GBn6UFCI+1wpJOT/kVMRtBGFAHWoIUYnJIwOAvHB9acoGQTkEE/KSeaBDww544Ht19abKQ/BB5wR7d80BvnBABHTr0oKgZOOQw59qoTY+RcnjPHvTQvzE8dvwNOYAknPQnimxgA5wSGOcmpAVgS2cD255NI6JtwVJJBAxjOf6U9cjJ9CfemDKsCccE5B7U0JjlCgKCQNox1P0pRgk4PCjOAc0NgMACDjJxTyCMkk5PpQK5GWAIPU+wzgfhT+QeOnvQ52AEcH1FL1wDxjoBxj/61FgAgk+2MYPakyqMFBODnAz9KcR7+n+fak2kMeDgnt29qWwMQE9MkdO1OP3cHOCc46c0AAAk8jOCBSSEgAEjGfSm3cA68kgD2GBSq25gcduhPf0pQByOME8gc4PWkOPMAUABRnI9+MUrAl3HZyQRxnGVzmkYFQcHn6U7BKkBS2fTtik2HLHPHv3qk7AKucEA5z68c0JhQCAcEc0HG48cH1oZQ2AD06j1q7gKPlOcjJ469e1NK8KCTwepFKDk4A79zSBizD0yRgfz/AJ1DYh+RkktnPJp0TKwJySPXFRoQuARnJ69MmnjOwDofyFKw0MYjcSMgde5z/hSkkqSBx/nNBBJBI4AzkcUbdy4PIJySQP1/KqWghyH5yAMcH/PrQAcZBOR68ZphY7dw5OadGCxIJwCOO1CYBgqGAOBnPNA4Oc5x6mgDKEkgEnt0NJkjGAMqe/ftTAVT83Tn0zwfwp3Kggg54+XApNp42DjPQn+tKyjehYgtnAz9OancBBwMDOc+nalxgDJwCR14FKFDKCSRzwPWmrgYUDAI6CmkAiKTncfmU9QMVMDncQDkDg4xTFx5ZznrjFIXI77RjvxjmixOw/d9w9MnkE9KVjjkDgdMimbj1B6U88BiTkjoB3/zxSCwxmZjgEDnGD3qQqFJBbp3HSo5ECkOQPcEE8/060jKRghcZPt0pkEuM4Ixn0P+frSjB6k8joTQB8o4GOTQBuzgYI7AZFA0AIYkj8M8YpFO7GAMD146e1KDh2yMEnOCPWkCs2QDzzgAdqCgyGBJHJxkdcinDPfoDzSZzIME+hwKJCBgnk7umOMc0Ejwo3cjn9KQrwCoIIOTgfpTd5UgEnkdcU4Bc4PQgHHWgBQpI46jjIFIqg5JORnpjvRtI+7yc5FKFwq4HB55o2EO37sAgqVPp/nilZRuyR0PpnFNYE5wASexHFLg8Zxj361VwFI6jJI4yMYpdpPJPHYUjgqnmZGMjIHehju4zmgBWUqSDncOxpEU9MfL24pchHA5IPtkfjQmVwMDOcflTemg+o7aASCc59RSs3BBOGPApp4YE9R3700njvk9PTFIGSDB53EcfjQMHBx2wCD1pB0AG4k9valwehH60r3BA3bABwe/86ATuwxGD6UiswwSMnGCRRHklwTnHT2/x70WH1JNwPK9OuRwD/nNNL9R3HHP+f8AOaEz5khPVh0zSnByAPy7UhvUFJBJ7H1GDnpQWIIxgDt7UEEc5wOvHrSA5yDgZGOTx+tUQBfK4Yd/ShssPuge2OMUnqSMAHP5U5B1JOT045FAMUc4yMAnr1ozxnHXilyOoP8An/OKQYIwOuM4/wDrUD2HADkliT6dMCk6kYOOeo5oJA44PYH+dBwuMjjPbgUCuKAS3zMQOTmkbdtIxjGOaC+75j8x65oYAByTz096XUBQVbJIOB6ilH3RgcdqiDHIJwM+vrUvIxk4Ao1GhoOc4Oc4B+lAwrAZ4xwDStjdknJpG+8MZBBzn1qg6gDg5zx7c0vQtkHHQHtTZMtgA8jtTwAQDng88CmvMpjdvGAMA4pqkEuAMrnvSlQFIwDk9DTEHAIAyp/AU5EDzlTkdc5ORmnYyfbpzTcAgnkE+tOyDkqMk+nSoKEbOQSQFxncOcn6Uh+Xg9Ouc9aUIdpDHBz0FNIJxk428c/pVJg9CQY5JbGM9TTGyGxkYB70isc4zjPBpxI3EkkAZz9KVhC7ieAMn3NHCgALx1OPXtQcD65zxSOwzgcjOOfWm2mh7B5gcEAkjp05o3gtlQMEZoUZIwTg4Jz2pSApA4x6moBiHKgtyeM7QOppUQcAnLAckUwbuDggd6cG6AgAZ49MU1oNDz8xLZH5c0gQAgDA9KF6YHX1NHGCMdD270m7lDg23kgHtx/KmkkAjjj14pQNoIDDGByaFOcE8HHTNIBQTySQRRwxPIzTV46k4Pp2poUhuTlegGO1UA6QggnPK9xRuwCcfhjGKRjuOMfTtTNxLAYz6+1TYBXbgHOB70keAgBwTknkdKY4VchuSBjLVFNcKjlD065XjNUgsyxuxyRjd3B6U1pdoBJHHoKzzemdwqEEg4/TiqGrawmnW4LycsSvuR60m7C9S7f6xBakhpMHOSR2A68/lXHa38UtKsA6gmWQcblwcf5/CsjxDq0d+kdvvxJcNsXAySvcn2xngdfWuC8SX2naVctBahWnBILMRlRz1H1/lWblfYaRtat8ZPOmMVvDIjkEEvxsHfPvznH61n6T4vt5D52ozJdTFsmMvgY7DPtXmN3qD6Q8128ofczMNy9P8f8A69ee+IviSHmJgTyZBkAq2c/p71N0jeFC59TXGv2HkNtX7OWOUlQ9PT9RU/h34vW0rJY6lPHHKpIWTdgOOMHnoeP0r4+X4q6nJGkb3DNEq4AJwAOv481g6h44luyxZy3BAUnn/PWjmNFhZbn6I6f460x5vku45gcg7GyCfYj8qg8UeP7HSLT96wYvnJDYAGOD+Vfnvo/xU1TSrlWjuXAXGEZiRj09MV2mq/FV/E1qEMpjJjO4A557/wCfaocg+qzT12PoPT/jTFd6gIATHCrbm2sCQvJ615l4m+ILajf6igk80eZ5hZTjaNxK8egBIz3rxTSPGD6fqiyu5cHCv2BGfSkufFizahPKQcSMFyOhA/xOaXMarDWd0ev6v49udQWAqxK7QilzgH2/Dua858TeLIUuHETBnX5d2Scnuf8A61cjfeN3eNolATZuVXDZIz/+oVx51JzI5dyxZsknuTS5jrhQsdzN4meViS3ynrn3qI+I3iiKq/J43Hrgdv5/nXHrdHlifvdAegH+RSNdNgHHfvUXN/Zo6lPEd3AQYLgxEdCnB9+epyRWpbfFnX7PYBqcuUXaPm7e9cD52VJBPWoppgwwF+buf8adyXTi+h7Xof7QOpW67J55H53Y5zu9euP0rutJ/aYvHmQXMjSxoQ22QADAPTjv0r5VE7IN4PIxxmrlpqxidWYAnvj0pqVjCWFhLZH394W/aE0XxBEkYHlyZCk7s59QPSvTdG8SabfKgjnTJXJJbGAOxr8zbDxE2nyvtcqG5GGwAe//AOquy8O/GPVdHIQTmeE4yjN256Vakc08Jb4T9KILgwqCMMnqCKsrcJPHkLtA9+n4fhXxp4M/aWj3It67AqBli2ATXsXhr436JrjBIr8Ry4H7t+hqlPWxxOE4bo9ma4O8CI84OCckA1KAxwztyccCuf0rXU1GJXiKMhz8ykcH6da145JZAPn+UZ961UkRe5cDlMkgADpg9qVZWZQAQSB0PGTVeEoWxu69QR0qyoTIIAz0znrSuA/dwSTgk9aUHODg5HeonwMAncOSPWpE4zz8xPFaJgO+bIweBTXI3YAOc4Oaccng+ueDSZY8DGe+Bz7UDHLzjB/+vTRlATg5z2puevv1IPBp7EjII4/WpsMFPOT1HtSEcnjjPXrSbhkjoc5470jEnIB4z36mkA5hls44NIV/eZAyc4zTWPK5JznpmnMwyCQRjpjtT1C444Xk4yaZjOSOp/l/k0OT1xxjABpSjAADk9eKBrUU4VlyCe3NI7HdgfLk84oySx+X8BzxQuSeBz3yKBsdyeOgH4/560iZKng5BxyKUDHByT7jilXnI3BiBSKGqMdQMYJyTS7kUkgYLeg5I9aAyOm4A4zg5H9KQu2TjPPXFAIeFO7pnHoaYw4JBBA6jtmhpAy5HI6cUzoOO/UdjQF0CYUjtzxjvSyLjbg8dz3pOoGBnBxxQDnBI4Ht0oEBAYMSRkcio4ps5BOQOTx0qQ8jJ6Y64zz9KgjQLKSCOT+f1pk63HthgWz8w5yO4pPLKrwAB2+tOYnkj14wMmk+8NueBwcU7ljEyvBIAHfrkUjEkHJ7jGBzilkXKsSQSOnH5UpUlecnacH/AD+NJEajTznAxikUhgQRkZ6EYzTmIBI6Y7UhBCmhjSsNxt4PQE/LgcelOyAeRjnBxTQCFIYjd370MAyg5yevHf8AzioKY0gDIAwD0Hek5bkYx6jqafhcAA446AUOvYZxjHfr9aoixFld6qOoGR83P5VIYwQCOBknA701FJPXJxjk+lO3EcEdxwB1/GpsC8xiqGODxg55pdpDdTk9f6UZXJAGT6Dkilwdw56cY4/KqKExtIwPy4obO8EAYPUE4/WlJ2oBgHHNK2FBDDII7jFJjExzj05yRjNRMNu4EnA547085znAwOvODj6UwEMMkg/McEemP/rGpWg2NyeCBkHvnilTjIHUjHXkUE5BYDeB3Bzmlz82cAE+gxVCS6inI5I4zRsDKMnJp247CpH4H/CmqVAyCM8kZOOKRY0qFQBjzjPpSM26ArjBPQDtQpJbBxnP5UFecAsBnJIOcfgaCdxoU5O3B4yPU+1OeMKcHkjuaQZ3k5Jzxzyc+tIzYOe+AOeue9ACopyAT+B60uMrgYAHYD/P5Um5SDk5GM8HH1oJ2nOeT6cUBcZncASMn17UrICR0Cg9x0o3ZwAOTzzximh/mBB5Ck7gOMUAhMFgCuAM5J5NDIM5JwfehcKoyeD69Ka+WYDPSk0UNJwMgfQUoDLnPXPbmlXG3BxwcY6YpCRzwMe9SPQikC5IHX2x+tMxnIxgkdDT2ORkgkgjnPU01iNwJBUn34HtTvYiwwyGPAZcCkZRjIHOcf5zUhJPBOD16df84psigZwcE/jzRcpIay8At90YzjrTG4TqM9jj9aVwFTYAAfQfT/8AXQ3U/LjHHUYI/Om9AI+FwcknA6ZwfwqIgRxfdy3Jyozj/OKlZnYKgGVBPoe3884pgIGRgH69vb370rjbIwxGFKHOcAEYOaY2TgYzx2PGP6VKUwpLYZwchsdvSmKcEgAYBwc9vrS5uwkMLAg884Py9e/+e1MZNrkDoeSB0zj1pzZLDsOM+/pSkZwAFweKTKGFuTgA4PI4wBjjvUZJwRgngc9MCpf4NxG0Efh+FRhBhlO3YOAO+fUfnWatckiXaoOSST2780mCRnPJHf1Gcn+VKMMSFAJLHA+vWkCuXwSCB97GQPr/ADq7WAn5cswAIBAyCOOT379qQJvHmEgqDyRkfWlZjjnOf4c9/wAKFwETIAIGDjk9f58VkXYcST/D8544z0zjvQy7zIASp4xhjn6+1LyxyGK47EflShi+AMgn9M09hCqSI2AA2tj2x1z/AEqbIAUuNy5xgHkfh+FQrJ6H5QTk9iPWpdwDEAAE+3P51SHcWJck46YyCxzn65/lmlQfuwCASCemOtJGDuIG0cYDHv8AjSs+NxI6d89/alfUQ/JPK4wvrxmiRtzOxOOvJHfJ/SgYbByM+wofBUjPPpimykNODjLcMOmcj8KeAUkBDYJPGecmmp82AxyR1wpGKkxtwc8g9cHGP8aAYo6kd+tRbOmeQPfjFSEgZJO49DjsKZICQR3x1PQUyGKDtUE4BPIz/OhPmyMtjHBIx9f60igAc4DMMd8GnszKPvAIPX/P60WFYBhjweh/z+Oafkb+DyewpH2ogBOOc8CjaS3OFGevekMcSFYbSSTxkjn3FISC4DEE+g5GaMlVIBwKGBXDgkHpyuabGPZflGAMjnIA4oUjnJGP9kYocDaQf7uPSmsTtIz1OOfp3pEDgVYAZxgfhmlDgkZKqF6eg96MrhSQOnPrx/k0NH5oOTwfy/zzTsgBlCYYn7x64xmk2lW6KSOcZyKlkA8vLENjsaEAGFHQdCRSARB8pzkkYHXBoDgEKAc56E02RiwIAIwQMnoafhY1GR+B5xWgMapOcA4x2yKcihkJY7SDkc/1pIlPGRg9/WnHKbAMkc5+lG5I372COoPQCnE72IA4PcdR9OKcqYRguMkHaT1FOdtpwQSPzxQO41QMYznBHXk05QTwcY5pQpYg4AxznuaarfLjGT1IoEJzuPGATwW45705chiAMDrSFVbBPJAwM8j8qcBjJOFIHbnFACgbVIz06g9BQuV6dsdKAvBxnB4JB96cFC8kjOeMmqAFA5yMDnmmqzOpXnAPQj9acBg5JA9eO3akHDAZHPPPIoAUyHaQeD2zxQByDuJz0FJzwM4Pc4ojG4HJPXp3p2SJuOVAw2kHHTGOB+NIpOCM4I455FH+qOcZ7jtTlxtyOoHfjrSbCwoAUg456HHr6/SnA/KcHg0wA4IGQCMnI6UvViefT0zTK8kIz9Bz1AyBnPalBK9cY+nNNB+cjqR6jr9P896dwp6Zwew/nTRDQgY5BB4J+nepDyGOcge3Wo16AE45xz2FOL9ABkA4zjp60XK6A4JwT0zgZNOZRgKB27c00IWGAfannJKqOOOnf/PSkZ2DIUE4IPfnBpfuoMAkDnjrTJFLggKQMdR1pdwDDI4Bwc0FClx0z7c0nDHAPB657UjKRkA4J6E9yacAFwMfN3NUTcBjkHj+lLtwpBJzk4I/rQjhueMdOO5p/GMHge5pWHYTG7II9RRuEa4yAeoHTNKoG3GfahfkBUAAdsUhivHlQQdw6g8c0PsLKCOuOQcc9acZN4wD9f8A9X40wZxjAzuzn0HTn1ouJiv94EjnP8PJp0hwqgEKT0zxmoxzIODnrnNLICTkgkA8Y4zRewhyjA5A+v8AShiTKSAOBxjrSjOADnkY9Ka4GCMc9etO42P3BQMkjJPQGm5yMDnj1p38QIIwB+XShsLznkc4I4NIQiMCT8uR7f0pfXHX+VGRuB7c8CkPQ4wD1+v/ANegQgUEk++cc05cqeD7+1KMIVcdAO9MbkqdoJznjsfagBegJAAwPxFKFPAJwPzOaSX5TgnHt9aUj5gB09jimhodjgY68cdc0igjkAY68UqZRhlRgY7dabnbkEYxgAk9BRcbEA5AA4HPTvQMiQEEjAxg5xmnpGzBmyRg4DA/rSElWDAZzx64+pppEiBtqHJwBwCBg0EnJ57Z5FDcZIGTkd/8aB8wJYHPbnqKbdiR6KAgOeBwKcQW54yMEE9e9MRgc4GCQKkjI4Gef61K1ZQxW2jJOQTxg8GnhwQSBtI45NNRt5yR0Ppgj6UpYEgfebP3u5+tXcAyAMAgjofSkChjlixxxjAxQ3y8gkZ9DzSB97BWUFvp0PepvclsfvHIGPTjg0YGSQARjoMYJqNiPLJzwTn0qRTjjIBGBjpQIXO8EEADOMCj+IkjgHp9KQA4AO7g/h/9anFyuCRgjp6GgGPC5OACMZwO1Ju2Sbj0OBkDtQmcDJ44/CmqxOQf1oC45uM9iDyD0HrSAlR1Oc+pzRszkdRjp1BowD1Ix06nigB6svDAZLetBbbkg8+tNABYEjAB4GOKUnk85wRQJiSBt688DqB3pCxyCuC2cAZ4pW+9g8jHemxnAOBk89TwT/8AXpiJsD5gcZ65x2oQYBGOBwO1NLbGBGMnqvHFOB6gnnvT31LBhkEAggqckdfpS9EBxgcd+KDIcN0zkY9aTnCknBz3FMQMC6gHkehOKd1OMYAOSBQ2CTuwM9CTSqvAxgkHJxQFhVGHJByOmAc02TgAkZwfXrk0AbQTjIz1IzSI4YnBIJPQdu9AD2B3LtAwOoA5ApF2svBHXsc9e9J5g6g8g54pclRhTg+tIQbiAXcc+lDD5ucY9aXlgDkgdT6/56Uqrkgnt6ilsFrjlT5eQMj070gBBJKDB4yDn/PU00na5ILE46HJHFODkEAncCccDnFUMkbpgnjvTACxcYwB0I9aftYckgmljzzkDPtTsPcacDAzz696GJAPAJ4Bzx+NIPlOD0zySfWkydpHbPSk0ITAUcHnOOc9KcMAkY4welKCOQenehCCxwdwPftSEDHAAHJNN43b+3b2/wAkU/GWBPtihceYVPXqD+FVYYbtyZAGT0zS7d2RnPbmlyOADkjg/wCfwpCOCccEVFgsLgL35I9O9IRuUbuue9G8njoB3XFHccf/AK6aDYQgsCBznB4GRQBjI6AHFD4wQQCB27YprOOh4/TiqJ6i7duB1J7+tKeRyORwfSjGTwB9fSlHYZwMZHHH0pAMH3xnpyCep/D9aeABkZzg9/5UgGFyRnnoOOaQcEAE8c+5q9ygxtwcck5HFGAMjpnnB9qODk5+ppoLZIxjGcHHJqXdIkUA+YRj86XGcjPI680iuSM859B3pAMrgk9OAelSMcPkxk844FKOWOeg6j1pp9BnHb29KX1wecfxGmUAIGAQBz68Z96GAYEDp1yRnNOOBkkZH0qLcQScck+narTEOaQ5xg59+mKNuMY5Hrk+tMf5sYGARzxz1p65GBjj29aWwhdofAzjnqOtDDIA6d+TRGD36du1OIPPPBGBgCpCxGScAlgcDjtSpweg/H0o2gkHGM9wOf8APNKA24+narsrD2HFcEcZJPUdqQsFwNp45OB6UBjwSOBjn1prNzuYZ6AdTis7FXJBjOAcgdfWkHbOeelNI5IYggeg6UoG0AAZ57UgsOBJBIPPr1oOQrE4I6fWkDbFUk4OOQTUT3BLBQOh59MUhkhkGDjgn9arSXKgHHLc4A4/GoZpcplnCoD97OK5PXfGUcLzQacVkkU7XnYEopJ6DuT+gouFzp7qUthmlWIE+uDXO3/ijToJGja5VlyVLK2Rx61594i8Vb4minuS8jZBbd0Htz+teceKPGtpotu6NMhkHJwfrgVDlpuVFOWiPadb+JdnocbORtiVclsYx+favCPHH7QEV/eAoWiAG5dxzz0xjtjH6mvDvF3xPu9alZUndIkO1VBwD16+veuBv9Ze4IdmLEdTnk/WsXI7qWFu7zPc9U+Pd3CBLEx81MlW4J6dB6VxF78V7u4eRySTKcnkg5/+vzXl82oySoASc579qrm4LJtDce571N+x3RoQjsjvtf8AiLeatCkLSbABt4bgD0rl31BpQQTjAAHasJpmU5Jxx0pq3B5ySMdM8mi9zeNNLY0n1HChRwRxlTVKS7JfKnj61RabcCB3NMaTaoyck9h1pXKSsXzdE4DZAzknOKtWmpPCsib8Kw2nae31/KsUSncx65yBTVlcZOSeeM0h2N974FCQcjIByOtV3vw0QwSAexrKVsoAT+GaUsEQDgDoAKASLXnHYSSc557euKj4OR0qr5hwwJyCeAKYZgCACQcZHrSuXyloXJwE4OMg+/tUzTbU2ZJPUAc/rVHcGK569BShsA5OQTjrimJqxMJTyASOc8cc0CU4JB3EmqzuN3TNIJTnBHB/SgLXLLMDkluP5U3fsYY57/SqwYDLHJIx8uO1KrAse/egfKXFuzyO+c1PDcGMkk5z2z3rNdzsILYJ7djTlkAGQcYGaYcptR6iRxk5/u5x/KtDTvEFzp7iSKVlkyMsOpx/KuaWcYIBx79KkW4JIckgjuf1+tBlKCe59EfDH9oO98LT7LmeSVMktHJnufUd8Z9a+lPBHxz0/wASwloroRksCFJwQOM8nGevtX52CZZAG43Kd30PrW34f8Tz6Vd7xK0bcYYMQMjPNO5wzwkW7rc/UTT9da+ttwlRieFwefr/APXq/HeXKlSAD1HB/Wvgnwh8ddW0mGNEvTcFR92THPPr2r6I8HftBWmoxw/aE8tyFBkX7pJ459K1TOKeHnDVnvUWtIXMbjBXkgjGDWjb3UbkEEfjXJadr9vrtqJEAaJxlWDZyPp2/OtS0tpY5CkcoUKuQpGQR9etaJnIrnQbhxngZ70wsGbq24d+mKzkllTAnAUjj5ehqwsku47DkY+bPeqTGy6ijaDjA9aAcNkA4Hc1Gk2U4XB9TzxQkwYDnI6cHimMeSSeQMg9elI3ykY5J/vdqUkdyOB2pGQkEngD3pDHvtKgjGR3FMOSGyMEcg96BkkEcHp9elG08juB270ILXYZwRzg980Y3AgZyeO5xTsDp2HrxSE4JyeSaYCMAwzt5FOUgEE8A0nIC+3fFI4zgDk0WuApkByADkevSnhSFbBwT3xUK5ORnj196ejDd159vSgEPHCkDHIBpGyMY/LvSPkK2TnPGCKXyyBnPekUR9VyBwD0HelYncSRhQeMU5lK4CkfN6CmkA4wSCeuaBWGgBge4zwTTiDjrwKAxVxgfKQSBRgnHAOO/pQMYT8xBIB77e1H8OM/iKB97PQ9KQYGATj/AGR2oCwhweBye3P50nTAIBB/DmnFQdxJwRn2ApFHT5uxHI7UDEG0bgTxnjnvQIxyQfvcgjj05pGwFIxkZxx3pAuMDIwO5/z7UCEyCXyMYxyRjHGaQ5UcAgkUrZRclCQfTn9KQLjBBzn1/H/61AMT7uAOg/h9qUAnAIPsKVUG0nJ2+h60gyDjGKLhYTILEgnDeowaAvA5JGc8d+nFLtB55z0/Wm5ByCRg8/SgBcBcEdD601kZTk9O3/6qc5G0MeRj0/pSO2/BI38cZOKLCYFx0JPPYdDQcdRjGOfWmFAmMDFH3SCBj26CpBDihKjnB9MZx9aGXcRnkD1FOJLHoQTxkcZpDxznGPXvTuUhpABGB04wB0pjoQwIIxyCM4p28eYQT096VuQVA4PfFIehETgEDOM4yOMU7aFO4A59znA/yKCwZMEYAPfimgEk579ugFMLgcKSSMEdMf56U3+E5IzweacVbbgZHvmlx82QCSOhHehgyNeOQAAe2MYpwIOSRgjnrkfhQASwBPDewORQAcZBI9TUgICEYkncc4JJFKwHHGBjA5yaaCFYAng0q5WUDG5T0x296WwIRRkFgRgjjim7S3BHPp1o2gEAHAx2NKMOpOSo7cZJx1/CqCwgXrgjjp260KpGQeO2R3pSCCQTyO/QGmyqQi7QQRkAjnH+eaXoMbtOwEH5h145P+c0h+bJOOccf5/GpD8xAPBBwSeDj+tRhBuOSSMA0wGliq5ALEdjxk0juASACQQCCpyDSkhGC5JI/WkYEtgdAB0pC1Bd2OmAOwpHwSOMjv60pZYwAScduaGbnvz3JqSl5jTu+9uOF7dsfjUZySSucEcU5mCJ1O4cYycn/PrSEhsqDkAZ5HGe2fTpUtgQSgK+Dg47kdf881GQQ4Aw38QI47/4VPIMnByc9ge1NmQZycgE44oT7iGFzuIBJAAJwM9en9aYyJGAxPU4CkHr3wKc67VZVbdwMcgH6fWkGGyQRkdeOtMq2mpC2ZCCQxAHQfzoRsJjOMHAI7CnSqeABgDpjIB5/wA96byAQD2wSe9K+oLQawYsCSME85600ghS4JXceSOM9jSn0Xk45HofzpjFioBJJPBHGDVNDEOVzwQQD1HT8O/QUw5IV8ADnOO54/XFPJIUgjgnGQKijjIOFO4dMkmoUdSA2lUwSGPQZHA9sfSlMpZwhGAeMk5yKRsqCSwJGe2B/OlHHYk5+tEixxB3HHIA3AYyc8UqsGRj6E8d/wDPFG4AcDnHTGaWJzkhQ20dhyD74rNFMRcFiAQQFySBzUiocDJBwM4I/I00gxqDtGc4yFxn8Pyp8WXDZOcddwzkU2SKmQCQMgdeecf5FSkgIQduFOcj0+tMwDk5GSeuaI1bgE52jliPwoQ0PXBwXxg4OOv0pNxeQ8A474/z70cMACAcHIJ/z/nNIACGKgZJzgnH+FD8h2HopBBPUd/T/OaUkbsggk+lL5RZACTnGec4x/nNJw2NuMY47jjtiqWgtQzswCcg8EY7/wCcU/dtUHJA9v8AGo9oGwbgx7kEDn/IpvMoDhufUjqCaGJkhbaRjIJ55HvTnAIBAyPzpDhABj9SQf60rDchH8hmkhIQcAKAAM9qdgKSR+frTFcFSqgdcYPSnH7wPU5zg9+eKbAQ4wFOCMjHbH09KmY7sHIYj0547VC4BIBJwOmOgPrmn5zkYyCTjNJISY9id4UhcDGNvrSOTyxHA59vbjtS4XoenoBgUEgZPJHbFMoHO0Akc4wAaUFXGMFh69hTXXHIJyM4GcZpA5ICqDz19hVpGY9nCgYAwSB1wT9PwpUkwCOMKevcdODQ6hogc4yCMDPtQ+5duDyTj1xRYfUE+UkEsV9/8+tPQjaSBzuPzE8H0xTQm0YzkAdD2p8eQxBP4e1JK24PQVcMOBjDHAx70LySSeB3JxinDKg4wAMk/wD66YASXGRyMZp3JCPLqc575xUgBOBk02JB5bBjznOCMZpy8HIbA596Y0hwIIbPUccjr9KagLTknGByN2etIw+8TjBx+B9qVo9xUg4x+tAgdmLEA4I9BSDjgbiTjIJ5oBC7hk5bA47e9LJkZIJAI2kDuP8AJNPQQ5ckZ9+c0i5PIfB7EUDYACQAuOSOoNKwK5yOMEikxj9xkjJJLDPHvSFQqgeh/H9acpPTJU+9N3ZACgg5pIByglnc5BLEqOgA7D8KGG0qQSCRjHUjvS/ci5yT3J600nqV+Yjk4p9QHMQuTgDmo4z82ACAPwx7YqQHKk5+7zyMZ/8Ar01FUMCPU1dtCLEkmB2wCcE/59qMEMCeODwB/nFCptOQBjPIGKRgCeBgeneoLEjIKHnBB6evNKGHI7e/U08LuzkdeOKQYyQMtj+dUgGnDIHGGAbpk8/iKCvQ55zk8duafsbJB7n1xinMexyT7HtQBFtJzwQDnBzzUpwGBYYLc4AzTCFOQDx3GOAaVchhngjv6UCuIuTnI3KSetO3HueMkZFKwyu7d9DnGaCRuIz16AUxWAk9Q2B06U3OTg9fUdKUAnIzg5weKGUKMZ5JzTRIZwAoHGeo4xT265JJx1qMAnkYzzjPT/PSneYASM89Mj174pghwHBwOAOnQ+3FKhyecAdCfXtTUXn2OOnFPOFOQOvH1+tQMRQAxGcge/NPUgKcdSSMntSHGQfU9v60n3WwDlR7d6YbCAkMMnjvinEhcggnnk+o9aaWJwAM5I5GMYpyndgEHAOMHjNBI5owuMHnqBnHvQxKMCRnA6AdRTT3B6e3WhiDgDOAO1SAoQE9OAMfhS7QGJBznj0FNzngZ5Hb607BCbR1zyM9aaEDcYwAB+VI2CpGMEDI4oAAIwcDGME8Uh2gkEDjjp+FMGPHQZ4zxnFBOD14BoXliDxj8KCxAwcA8iqQ0hEGCRg4Dd+tNcgAAnawI+bPrUgJ3AA4JA4x7U0KMcgc8EYoYBgDdkDHHBFLu24IUkZxgdqUFskgn3yKRdytkNgjgjPBp9NRBuK7QcgGjPc8UZJKkngnHNCyAkqVBYDHX3qAAMFyCAOcn3/z/WnkMpIAJHGcdqZJ6kkE+nWneY27d0I4qkgGt8wOCMHuPSlTKpgkkdOf60ow2Dk9evY0ig5JzxmkyBCTxkYHQY6/54pwyDkdPypQ2MnHUYPGajkBIJUgsOgPAPtTTsVckEgAGdoJPQ85pi5GeOTjJPYeuKEJdcjhl7HqKfCB5ZBwAPXnNO3YW4jOSygdAP8A9dCqSSV+uR3oUZAIP9cYpQwHPY9gKS0EMaR1wCcjd1qQTgyYxjnHSo5T/CPmIOeRQFaQgEYI5+WhjRKh3EjI3DPA4oDhhgcgZ4xUUSskjEnJI78Zx/8ArqVZeckbT6H1oDoOLbGRcHkGgEZIJzjn2pm8OQSeADg0kkm7OCPqBjFArEz5OQDyBmm9GIBByeRTGbagBPJHAHr24pYo/LPzkMzDGelMrclL/KAGGT3pETbl+ucd6Y7BQAMAA9zTwwQZOAB1oWpPUbNIVXONp6ZNEKhQCwBfjk1VkYyyqpOVByc96lXIkQv83HII6c0eSJLDEtyTwOgxUuGYHjcPU+lMX5s5AKk8Ac5pVwhIHOBj5epoWhaFZdzDH8JORSggYIBx3FJuJJYE4680wsSrdw2Acjp/nmmJk7Ab8HkHrTS4VipA4Ax71EJFfcFOCO54FQmYYyF5I5z2FMCWRwzBATgc4A/z60sakHIH+771FFGoQ5O5nbJzyP8APFTZ2KpA+XPI9f8APFF0SG0M7DhQPXuKfFkcEcKP4R0pqlCBk7iO4/8ArU6ErGSAckgng0kUiRW6Y5OeppSRt6ZIHr1qPoQQe/Bz3py/cUEnANDEtGKoznA49TTkG1jnqp9famEhFJHr34HtTgMMCMMM/wAOSe9Mof0HBGfakxg4J46Up++MggjofSm7gCME5zyPzpsewMCDyeDzzQGwDxx60khwMZ5PT2pSAU65B7g80XuQwcYYgDjPBpysM8dBjrTM/MxB/TOKReAcAKPShWAlDDOMn8Rik46E55zyKbyMDOTS7jngZHvTb10C44HAA5Jz1xT15OCMD+dRL8pGBkgU8twCD9B3qGNDguF6ZPr600rgdd2T37UbtwIx+Q5po7DnBOMAdKew3YCOAADgDpjt0pGGMkjgdBjrSMpOCM45PHH+e9OB3YOM5oIFIwvBwfTPSl2EMSO/rSZzkAjDZ69aUE7s4yBTSLSGuCCOMAHqaNpVskdTRISCp6Dpx+lGAXJIAJyRj1oC2oxyRwM47gA5NBbLIc43HHPNK4ySSM9ePXikUHuOc/e/H0qkxCoSWXj3Oe1OxgDHJ9DSYBHJ4zilHCgnoTgDNS9QQ3PUAdsZFG7Lc9M4+lMbjGPWkU45OM+3vSJHlixIU5HTmjb8+COfXHFIoKrgg8en405hnjrVpFXFBAwCMZHcZxQHI47DimkAAknk9xTTkDJ645IHWlZ9RXJV2lcjoOnvS7j1Izxjmo41JydvHvTiCGwT0546Ypegxdu4YzxjNNJOchT1wAO9Cknf6Z4/+tRyoBBOM5GaQbhuxgkdacrBvUfSmknnjA7fSonlWPJOT6YPetN0NaFkKqnI5J9TUU10kOSeSTwBVXzXcnAwnoTk1BcyJBCzMTkfMQelZNWKb00JJb9V6gsP9msjUdeW2haR/kRfzNZuteJ7Wwjd3kAIGdvTj/PrXz/8SPjhDaO6QsZbgjbGo5CH1Hv9azk7agoyloj0rxl8VbPTLW5QzCOVVO0E9/8AEZz+FeBa18ejBDJbWO7aBt8xTzn6/lnjvXlmreJ7vWLiSa7ujliTtL5AHYfkK46/1EltqMNrMTnGDWLm2ejTwyWrO51X4palMzh5ThmJAB/nXDap4kutQldpZXck5wzZ/wAism4uNqEnJx6DnFU5JCwBzgH3qGzvhTjHoTy3ALE54zxntmqbSA8jHPJ74qMsWySGX2J/z7U2QbkwcEVJukBk4IBwf1qOVyVGG2kdwKjYFeg+Yk59/Soy5YHBGPTvQOwkkpZsdAPWo5JMR4xxntSMcEBgQTkZGODzUbv1HoKZaQgkyeuAe/pT2PJyBk8D1HrUa54PT69qUHOMDvSKsgyApIHfmmhiASDz7+tDgMpA6d6jDYyCKAtYk3k5y30prSEHn9TTQ/GD6jNNJyxHp3PegZIz9gPpzikZiTycjPHPamBuDgDNKykEHOCexpWHYnRwRgjoOuaazHOB0zzUQY8Acnv2ppPr+lIViVmJxg4x1prOeOeOc0buMAEt7HgCoSwGSP0qh2JDIcggj3pRKVyAMg9Mmot+FwASDzyOho5wOOlAiQOSAT2NKCAV7E9e9Rjnv/8AWoPtQBMGK5PQjmp/tB2jJJHoKqI4JCnOT3pykBRg/XNArF8SMoAPQdM09H3c4JOcHmqQYkZJ4qSOZo+SeO+BTFympb3rw7QCeOBz9K6zQ/GV3YOsSuPLLdckfQGuI3qXXIPA6f4/lSxXRUkOoz1A645ouZySZ9a/DT4tXUf2aJLnynUgEMwKn2PXFfR3hf4jwaokRLhJ1IVlLZyD3Br82NK1eW3KsCcn07ele4/D34hebFEpmIuEIwd2GTGMH88flQnY8uth/tI++be/iu4wFdX45waHja3cMAcH17Y//XXkvw+8eC/t4oriQC6CgthuH9x9MV6la38zoCcSKcYAGMZHrW8ZdzzH2ZrQzhkBJ5PpTh8xJK5HUH0rM+1hdrngDlkHp7VeinDgFSPm7DrWyFcsHCkYY5pCSeSeMdM8U0OGZSQBjsO9PZgAcDp6UhrUevzgA54AHPHNIV+XA6/3uopkLEO2M7jjr0pS3zAd/fniqsVce2QMjr0oVOFHbPOPU9f60P1GDke1B+6AMkjkY71IDmUZGScdiOgqJgduCRkcHtUmcE9AaRSXUE539MimNoagI4IwTzz6/wD66GDAqABjv7UvXaAMEc5FLyyHJ5OPagQowQMncCew4pMuuSRj0HtSKDzjAH8NPDh8bj+J7UilsNwehHBpBjcQflyetHCuQDgmggLj0B6nuKAG9cA9vSnKx6jGM9+aaGC5yo59qUcAKO3p0H+cUAhpyWypAB/KmAYIJOQTkeuKnlAbJOMDtjrURXnBHOfyFMeoZI6Z6c4po6ZAyTwe1O2ncAByeMDvTT8g5bpxjGefzpADHJYHtyeKYD+JPscU45PQhjjof5U0KFIyCSc9xgCgkVzk4wHU+2c+1JtAD4PQ9+RSfMBkkc9Ce1O4wR0x68UWGNwFBz16fWmugVw+e2Mf/Wp7tlhjkEZwaazAqxLbSMEelFgFLAMSeD1wB1qPILHuo7j+lO7AE5x3AxS4DcHgHsaBjW24ODxnnJ6U0gEAEHcO+cfnSt0IwQ2epOPrQSOQf1HX/wCvQSRvkHJGSOw5qXcFyCNpHGQaTuQMHbzmmNgqcjBPc0rD2JtuVxknnrTCfmK5wPfFC4PUAgDB54z/AFpM5zyQPbH+BpNFLYQoPLIG0YHHHShkDKAACcjoc0Bug4446f596CCG/wAPWgQzGBgnuOo60mMqNp6dPansBt5/DH9ajGFAKng9j2/KgBNwKk4A64wO9OUhM44JIBBNICCuMEEckjkc96cRt6jketALUXeSQSeozjvTVyrHB6579qT+MDjYD06fShmCsCQcZ5xxVWKuO8sHGRgAg8dSaa4O056k8AHnFKVwQSfz7imFl6qMHGNx6kVImIMEgZ469elKoxgE4BJ6Um/YAAMj1o4bBx37f0oSGmJLhs4IznHzd6YqdTjBH93qfXNG3e5Y4xnoetG84B6L0z1zQSOYkg/KeOAB1pi5wcHg9SacoIwd3Hpik6AEcAenHSla4DCQnyYyV/Aihm28KMfQUp28kDp26Un3+5HuKzaZQnO0HIBHYnrSbeCSee4zwKfsDE8kk+vOMUx1KKBnI/vHvTSLIwSpOEOR3I7ZzQepySmeeODT9wQEnBLdyeajkXa5Cjhj3NMgQ4R1BIIPIOOBTCu9sHgkZ9x6c/jS7MEknnGOvAFNKhSW3AAjqT0/wpWKQ1XLZXjPYgVCYiCHDCTH3iRgE/TNSnYo3gq5xu+XkfhTSuMnJwT/AAjGPxo6iY2Ug8AbTt574NQtHnALAOB1xx+lT7iUyRgYz8vb296Zn5gFIBGe3JpqwIhQlWLAAE9T1FJtKkhyCCe3P505YzkjjODwOaUt1znI9eT/APqovfYoaThgpGw7umc/hUZJQgBTtxj5uwouJBHGcYYBwpIOT6HI7YNQmUg4eNg4PO4YJFNITYpyoOBtBOBg/SnEgg56ZHXv60OMFCy7jweOx7UhQKigAgD0HT8/epdtidyQhSV49zg470kkakkkDI4yeMj86QFo1RMcKxGRnr6/SnBgq5IyM9AayNbipGMnALEjO4H/AD7VIoCKmeS2Tjnt7HmmRxZLcYHUY6EDipAGKhWJ4yA3QgH3o3JH7Q6jLMH9en6Uijgu+OeGyAfbIpYWChSSOSfxo+Tkr0+8f8/jRsVceFKgEjouAByDzx/SmAn+LPA7dc0owQckA9ieM0AEMcEHjsc0CbJI5AeCDkg4wc8dv501ZCpIbAwcDC9KYQCAwySPmwTjJ7cUEOeC2SAcE8Z96dxJjwSzOuGwckljnPPGP8+lL93IB+U8jmhVwmGxjPUdaOTkYByc885/zmhMBYw5VSTkg8sO9AUopyAAx4x2NOXIJx/Dxk0rEgnaRnG0j1/wqxJWGkjGAOSe3WlznnHHt7d6Z5jMg4wRgggjnr2/E0/OeDkexGf89ai4XFIwenPqe30p4faDhfxx/n1pECqCQDkcD3oCLywGCR6ZqkOw9WLMCOnUEcUg4UjOfY9c0ZCkZwB6HjP+eaQAmQgjIJJG3mgm47A57n39qaEIYZ6+g6UchSSeCcDHNI5XIAYAnB+oFNMRYb5lVWJYE5AJwP5UhYRuAF5Pp3x/kUo5UYAH0NRlQjBifvdDjmm1cBWBbkDkNlcnqKfkdCQOCQ1NBGDzxnqe/wCVNZSCCQGB7A5xUie4/cduGOAeuRmgshcDqBz0wfShjtUjOT0xjINEKjDMQTzn1xQIlOdgYZypB5OMdacWBzkYOe3WmAhsHGRjvSO4cAAAHPXrVbgOVgdpJPPtx+NIWHzhlP8AwLqaPLUEkfKf/wBf+NLglcEl8HoxpjsKORnbg46cfjSDGRkg5ycn8KU43DPynGQDTWBIHHOOuf8APrQJjzhcHHA49e9LvYlTgse+euKQKGYZGfbFPKBpGAAXjP3sYxTAQoFJYHBxgDrilDE8Dp15qPjocceh6flUmDgkAjtkUgFxnuMD070ABmwTgDjApVQZBAwc8mgId2ARu9RkZ9P50IBASCOO/frSjCZySRu6gUoXrkduaTaFwRkY7nrTuA7ae4yPccf5+tICCcjkg9MUBt6ZB5PXNAbPGR16Y5xRcQ8EkZAHHTI5/CkT58ngsO1GAScg468cZprDaADyO+DTAkVsJgjgDAGOMU1MdxyPWjfjIC5Jz8w7D8aEGcZ785FArgWB4xwDng96c3Q4JA7Y4ppJLYAz3570pyCCDx6+1NCEyVGeg6804ucAk9Dz79KaMM3JOO47U9sAEAE5I607DuIgO5iScZyQO5peozgjJPJGKdg8YH/1qQE5BJzn8hU7DsN2jGe3fHFDAlsKuAO/rSnHQ8Drz1p6pkEE8jkbeP51S1JGsSAABnHf3pw+ZGIyeO/FMIyCAM89cU5MpkA8HjjtRYBVc9TkE9iRRkE5GQPp0oyCxPb35oyOQAcn+IGk2SO3BflPU+nrSdMgjIzikdizKQOPp0ppBz7dQMdaSESDkgg8g96C/wB5QeeDwR0pFOMn7wIzgc/yoBII54wQfam0Owp4GQDnpn1oGd2fug8knIoPbnBHcCkI+UAnKjt600uwCqxPJBGemaQhmxjnJOMd6fyCc844+lACjJ6c/rQkJoZIvABPHfFPLFlIycnjI60uQQQR+BppznO3p39K0AOeGJYkflQ4K5POPc9KI8KGUEnsMnvntRIuehGe3cfjWfUBQ5Vc+nbGCaACUIAIAPfnvzQQzRgEAgcHPX/PFIGxnsD61YriMCHABOPU/wA6kjQLklcHp9aYFLEkZYDtgZxTw5DKc/Ie5qOoIT73AHGR0pXIBOScjsKM4YgHke1NA3PyxJx1NWMcrDgN0xjmlChQcjjOetRqAD15Ax7mmyyOpBXkD7w7fyqGT6kpxgk856KecUz/AFn3egNNQ5BJOD1/GpQgVACSTjqKLFWuNZdmGz975T2xTztVFGeOufwqN8SKQxBI4x79qYkgeEEgAMecjv8A/r4qloLYnYKpJGenfrTJJEETgnDYPJP5VGo80bgcL06c/lTXWLZLvTDgEkkd/WkAlpOs0pLdBhV5wT3/AMauEAY5yO+R1rIs5RFbq+chjg+2fWnX+twadEJJpAFzjA6+1SGjWprBVbDEYYcD6fWqk7iRmQHDg9c8j0NYEvjGJoiQDEB1LKQBj3qhc68fkEUqgv8AKz7unHH40k7Cb0sdX9tWJwjuAw5wTg/XH5083sKjJfB6bfWubTTzI4ujKzHA3Dd19s0uoatBp8Elw0ieVECzEt7U7i1sdPG+9tztgjnnpmnvOqxglsjOM+lfP+vfHyDT5yGQPEGG4xtjA+h7+1PtvjtpWphI4JyXY7dr4yCOv1xU86Goytex7k1/EjrtbPPJx3qM35ncRoNwJ5x/WvOdI8UJqeHFzGU55VwDx2rsrbVrCxtUd7lIuMg5zmnzIWzszoo1MWCxGR1apIQHck4wnQHofrXH3fjuyELlZlkVcnKnr+P/ANaqMHxY0qCyWcyqsZJBJPAwcHtnqPTpTUkM9EUkYYnAbnk1GsyK5ywyeo6cVwWn/FGw17JsLmGQhgDufkD6HpVuTxXYWyObm7UuMchgM+uBRzoTOwN0qJsUfKB1z2qM3hkDFBn0OeP/ANdc5/wmWmLYG4WZDGrhGZj0JxgGrX/CSWMVt57TpjAIAYEmnzE6mzCzyDe7FQSTt9KHlBIRDuHQ8ck+lYFl4lS/KHJWM8jAJ4PSrT6gAuYsbxyMnjNK+o/Q3ITk46YHU+tMuZVDBS2M4OKoPqYW3DggKRms2HU/tlxEwfgs2MdCKYXNz7SY5kRMkkEE+lWXlHmJk8ZCkAdM9P1rLb906uuWk659Of8APFa0Ue2Jgx5Yc8ZzVrQESLlQASFB7AU9SVUgjr2HSoC6ttBPAPOfWpoTvHIPA/CmVYfyQRnn09fegLgE4z9OooUkucjjHf8AzzS7ccjB5707FCgELgjJP3qQDY2ex/nSuQELDGCOPSow52gEEEgdTSehI93LYKggDn/PtTTjIGTk9iev146UDkc89+tKHKHP8JPel6EsRj8oIPXnI5HtTlwFXCndwcjv7U1WAyR09OlC5GMHJz1I6UwHNxkgE9uBzTumPft3poDOTk8/TGaeoxnjv9Ka1YJXEBLcZ+vAzTihEeSR6AYHAqMLjPPOefpT24UkjdjsP50paMpIOoOBkUoAPOATx2ppG1jyenXPFBPylgdwJA44oAJBlMscc4H1oTG0A5z7/pQRvA55AwP8/hQAFY4GMDBGOtAkhWPTIGM8CmNlhk55IP5U7pxxj0oJORxyaBjDIQQG4PYenHOak+9jB5pvVh6+vr2/pR6HB6EYBx/ntQgQ0kndgdM8UKp5JPPoPSlUAnHTnkgYNBAGMgAHqP507iEB4AIyM557jH/6qXnjJP8AOkzhSAMgUbgcc4APcUhbCE5c5/I8UoQccnHseP8APFJuG0EjJzgYpQwOATjA46UAhcHgjoKTJ3EY59vSjPzEE5wc8GgY4APfgZ/CncGKqnZtAIIHFISN4IPtxz6fpSAuMAnA9v1NOJ25IHPc0N3GlccFOSBnJ647cUEZ6Dv1FMU4BI6HH4UmeME8/wAqWxSQ9sjkEZOOtNLggfl0pjTDZlRuPU81EpfeQgJPJJ9T2qfUT0HSXHlgknAHOBVcs7Hc5IGMjGOKgnmLsxZuFOPTJrE1fXorVAS4XGSVJAyOv9KfPyiubN5qcFtE778BRyxH9K4TxH4ySK3ed5fLt1BJYjHT+dcr4m8bSSs8SEiIcmQEYGD3r58+JvxKmnD2VtO3l872Q5554z+dYSmbQpyqM1fib8YJLyd7aycrGW2l85B7cGvFtZ1dAXdGWR+V3jn681m6jqhmbAyAOOTnJrCuJ98hLHHXPPfjpWLZ7FKioKyJ7nUHJJBBBOD6YqpLKSSSSSOfpTNxZsHAA7k1G7g5BOWBzweKk6rCMSx5PAJPXnp/jUJyq5J6gduh70MenPXsaiL5Of07UFpCoAI2ORnPf1//AFVFI2cehPY9PelbDKBnI9R1/GmMCy4HQ9gaRVhHUPyAeOM1VfOME89D8uBUzblXgfUHg1Ec885PqaZSRExycHp06U0jg8ZHsKlIAwRkg96Y4+TI7e1BQzBBx6H9aVQeRT8ZJJORxgDihlAGQefagCuynccHjP0pm0YIB555p8rBegGPX0pj5UkA4OcfjQOw0k5Az+AoHGDinMoB9QPzphyVweh9aAsKHGASOQacyjC4HGOMUwKScDt1NTKcYBPTPtQMiHXPNOpXXHU8+o70Afu9x6daBiKSMkH8KZJ+7GBgj3qUfNgA8VFJlwfkPH6igBjYDAgg/ShSFGSOfrTcsyrlcccj0pDxjjp6UCFDgEkDr+dO3jPfGegppBJIA/IUcEg4wAOaAHHnA3dPbrUsS5wS3AHPHWoQu5cilUgYU9jQBYO1c7Tkd808EgDuP51VHXkZx61OHLc55PfNBJZiYjJ/vHPBqUAMwOTuqkHKgAHB96lVzkYGSOOKRLVy9BMVwB2PIra0zVZrJ45Yjlh74P51zfnHbn19Kv2k3Rt2eeQR/KmQ10Z9BfC74lpJdRW142xmACspwQfUH8RX1X4B8ZmVUtp7hZJs8OG++Pb3xX51abqL2cqPGQvQrgdB9K9f8CfE240+eFTOXAbKkdUbIxg596paHnV8Pzao+/Yp1mhWVBnPXByM5qW1dbZiCTtLcex6V5n8Nvibb+IYlWVBDcKAGiPO4f3h/X6V6TOqTxCSAgkkHHTn1roTujyGrOxsLyCBjJPH+fyp2cZGQSOuO1Z1hci4U85KgjB/rV9nGE4GO6/1q0hCnO3IIwD6UpDHBBIGRnjr/nikBBXIIORkY9qXIOVB/EHkVVwAZDc5OB0qUEMAeMfzpnlhcAHcOMnHtSgbDweR+lI0iKQF4IznpjjFNIPGQCM+nFPLkNgjn27f5xTVJwd3Ix3HFA3YVkGRg7eM8j0/z+tM+6CcBmzxzTxkBuc57mowpRskAkdyKFqLckUdCMKPfpTkPJ44JyP6UzzeSD+FKzAISRgg0AnYJPkIIXJbg8ZOKWUbWII3BhnPSkOXyc5I6cU9lGT7cnHWnew9yFQBgHrnjnnNPPYAn0xnOKYo+bPQ5/KpAAx6k5/zipGhjZHPOD+dDgAEnoaHJyAT8vTJPT8KTKZAHI6c96YChRg4GD0wO9MbcGJxtwOM9hUm0DOAQCeCeh601xn5iOfbk/56UmhjUUKwBJwMDgdPemZ3YIPHr0pcDO3jHH0ApxVUyByemOw/zzSRJE6jkgdOcEd6bgfNhcA9896kOTgkc+nWgxjY4OASOeKYWuM2FSAQOmTmkA3DjqR1pUUpnA2gDqCOn+c0F8dQfYCgSAk7SD3HXjiklwMAjg9hSthZCD1z6U1+o6k5Pbp/9ai427Dd3J9B70HryRjrn3pSw3YGMnnHIoOAACR17nrQK4AnHHUjnJzigHAORuOeR0ox83JB9cetAwikEfUEjk0m7DGopBGACAeSxxig4DkAhvcU8IMnkYPcGogVQAAnBPJHP4cUbhsOJ3EDoRnAzn/PFO2AKCAc55B5z700qeQSeozjinFgVJGB9BUjG7gM88DuRxTCOoxkdjjipF5BxnK9vemZByMAAEcdM0wEAGBjntyOaczYYqM8Hv0B+lAA24wME496Zgc9hjsOtA0I4AXBHIPGfz7UpwxAI5JPQccUE5O7Ix6DtQVByp647UxkYGCRyAfQnr/SjYQFKAA+56VIANpbPA9aaGG0E5wO+eBSCwL90kAkZ6jpSBDtxgZx2HQ96FAGMHHp6flSKQ2QQCcfrQJjWHIBzn19aRnyOSSQfTJ/SpCBnk8k8AHpUZXBPByOQT3qbBYQMQDkg4P5fWj3AHPGR6UZEbDIJ9cHpQMZYqVIz2GOf8eaaBaiOcFQTntTVU5OSCMDkdKWRsqQMEj+EnFIRuU7SOccd8f5/pQx9RW4yR1PqcUxtpBHQnnGKeMF8HOOuQcUw43EY4zxnp7VKKsMbGxVPyn344pso2gAEjA+92H+eKkKhl2jLEY4Jz+dNwcfMQAOc9sdqsNCNlPXPH86RcA8g5J6ZpxyxI6Y6YpjgLkAZAPGKlDI9wY4Pr94nA7U1sMWOM44Jzzn+lO8sBGOB6nJ6momJEQTg9c4OM/jUt6k+o9FAwcnrnI9f6UwNhl38Ankjpjp+dPHIY9STzkcn1powpAJLAEnGBke39PypooYg2nqcZH3mye/H+fSmMNwIB528Edj3pyMwDOCQe2Ow9Pakfa3AOdvvkjNCHoVpI92FA4BGeOvtTySTkgE/wC0O38qcIzIQSRjORmoxtKkBt3qD1P4U7iGjlCV+Xt6Y/8Ar0zPl7QMHIwpIyBxxUkqlCBycfNwQcD3/XmmFCoU5ywOScdaixPUlYAcEAnqM8Z/GljG/crDAUjGSAD+NOYbVQEBQQDkdMU+MbM4HHIBIH61kaEWCHxkg56g05QzMfnCjrjGKk3FsgkkZxnIHPpSLtIAIPX/ADmmtQsO274ipIAIOcjmpVAU4A2kqQcHjPt71EpOwEnjvjsKVJFaIOSAp9Dn9aGLYd8xJJcnjoBwD60qBeFAzz1Pak3AkYYnBBz6/jSjG5ScE9z25oSENZCHAKBgD14NOwRxj2yeM0gciX5htA44H54/z2p5AxkNkZxyMZ/SquCVgUDnAHHUZ6Uo7FQSORmm4OWIXJGcMDzjA/8Ar/pTw2Tk9eoy3BpAN+8rruwQOQRk4xShiMZUDA5IHU9voOlJGCQx+8P9rp+IpWA4wDx3J5ouSBYqpG5cewpwwQOSB6nikK/OARg80sgIcdcMeT6D8aaXUQpIQADv/dzTxgscgFexFM25OFKsg7AYokBVPQDAx/hSHccpDnKjjBySMigcYBGSe+KchKsCEXABB4xz3oLHdkvsA7cD6807vYnYQDKE8HPTHHNCAu+COO3tShQMcc9xihUKAEYHzdSAABjn+VG4x4IAK55pz4285H0PNRMeh3fn0NLu8ojnrjoM9zVCuKvzEknaCc884wKUBuAASM9aOcjGcH+8OppHHyZBGB2PQUCJVUoD1OO5OQaYjn5gFILc+5FEaAbxyD2z2oKBkJGck4yPXtQAqltxGcEntSMCHJGWx/D3PWpV+VQB1z34xTB3BBOcgmkgFflQFIzx8uaeqclG6Dqf8/jUQBckjpzz/n8aeWwMsevP0qrhcdIcDOdo6c8UL8+08ge5xTgM4IHCgbcHAoA27WPzA/h75qrjG8xtxjaeg6Z5pcHaNwBxwSB1pPmyF2gE8DPFOaMoQCCFzwR0ouJirGcgcYyAKdnrx24pAA2MHn3oOeR128k+lMBWyV4654x1x/8AqBpA+cdeRwccmjcMkYIA6E9DTc8gY/EdvT8KLEEhcFdxGeOQKbyFJJ4z24oYYQZAx6Y6UuMxYJ5x1J6UrDuC52gjgj8KWNQEPO7pwelBwTjHHTFCnptIyDjHTFMQ4YwQDyvXj60OOPp+dKpAUYO4j+EHGaHXdkE4HXnjPNMfmAIVTlfxH/1qRQCgA6ge1Lg8ccAUgjKggnp7UCFQNwGGSOm2nSZZwTwBQhwABjg9u4/pQoGePxzSYkIncYyR1p/BwByAc8880n3snHA56c0oHOSMAe1UhhkDBBHXBzzSYG0oBgDtntTeQ+TkHjBHrQCSehx79KTGOkBO3Azjq2eaUsATgkgZJ2nOKaoIAGQVHoKfjgkAnAOf8/hRsICO4PbqB9aVgTke/Jxz+VNYbmwCCAPy9aepxjoT7U+g7DSoycEH6cfpRtIG48D3HX8aXBUkYyKRjnO44xkVGhLEY7sZ4BPPoaUsFBUdemQfwNL1GDwB69aM/McgfNxnH60J2JBM7Qx6E8ew7f1pV+XJ7+1NC4GR16UbgB1yfYVdx3HAhgueo9e9CjcQCQT6jjmlA3EY6dcetNUYBzyMnAx0piH53E55xzjvSbc5A6UrDGdo68cdKaxKA4IBDAdOv+eaE7DYvzJnnIA6DinLk5Azkc57UgJKnjpjp0FBYkKRn1+lO4JAADwBuweee348UpAHOME+ppikSEkDG09+lO24YcnAxk+lQwFXOeR159O1G/5ucdaBJuAI54z60mS3I4PcdzVRIFKjBAwQx6AcU4AHIJYn35phO0gY7jg+1P3/ALwknBB6jsaC0hdg4OMkdgOtGMEgjkeg61E0oXOBx6AVGD5nyEswJz3GD7GkwJJCCgAHDLn3xVeRGWIAHkEDHrUy85UjvjrwfwqOVCmeMZG4c9DSJauKy5jLbeQMnIyf51YQ7lXB4459KhjmAQEDg479KbczC3CkH5COc9vf+dO4bCXkggQtvBI7VlWt59pR1JBAYg07V5w0DnggKRnvXI6bfBNLdzJxI7HHcncePwFQ5Buztv7QCK4Q7nHYdM1ymp+Nxb2c7SNHIVLKwZsNkHHHvXmvjD4sfYbiWws5Ge4XgkcDHGD14rxzxT4j1e/uZZ/PIy+50QYyR3/ID8hUSkaRpOR9FSfFi0sdMh88L8yjq+Mn+lcF4s+NkEUUxeQTHcAihsjgg89zmvA9b1e6SJfMuXljDbRuOcE//rritb1kW5ZQfnPzE9yD71Llc7IYVNo9t1P9pG/K+XldhwNxXkjp0xx9awbv4zX85JgkkjCgbipwAOME/Qnt7V4Vcas8xJDYI4zUH9qS+WAzdfQ/n+FTzM7lhqaWx9JWX7UOs2ls0Uji9GOpbB9M/XrXN+J/2jNQ1iwmtsSwiUgk7h1zwPzPpXh32wknackDg5x196GlLkMT06jr/nFTqVHDQXQ6q78VTX7yF5WQu2Wwc9u3pUVv4mayG2A+Wx5DrweP/r1y/wBsXzAByDz6VHdzB5UK8heDz2oNfZq1j1HTvHd6WVxcyoVw2Vc5JAz/AErpIvjPqhiKT3LSBR8oZgcY6c+n1rxmC9aJDzwajOpuGx1B4yTRexm8PGW6PXYfizqVvCyi5zG5O8ZyDn6jPpWFP41uNjr577HYuy7jjJrz86iFBQMML2B6U2bVWlIBPbGB/OncpUYx2R3ek/EW9srkvDPJENxVgGIB5PX1/wDr1pzfGLWJ5WE90xBAJxkf1PNeQyXjpIQjEDqSana/NwhLtk+59qLg6MW7tHsSfFTUCm0TkREhmXsQPX1PJrR0T426hYanaSXTtdWluoUwliTtzwfcjjGa8R/tErCF3H5cLznApkV+xJJY5/HBGP59KLkvDQa1R9iad+0bBbR7LZd0BYsGbIKg9unrn866/QP2jtGERW6ZlyMKQpJJ9/avhi11hrUuCSVZcEdAf8KstrDhUCucq2eT0FUpHM8HBn39Z/FPTtdkKxXqvGcsVVgMD/D/AArtPDnifTtQsLZ0mAWE7VXGDxkHPPqRX5v2Pi+8s5VmhnIlXoUbH511+jfGPV9MIaG4ZSWDsoYgEj+ntxmqUznng39k/QY+LbRrwxbwHK4UnjjJBx75rQTXROiOkqkMflwc5PTivi7Sfj0jwO12Csp5yhPHQcH1rqPDnxngEqBWZVjkDZLYyM5PB6ev4Vamcjw9SLtY+sbLVEe6Eb/KTyQ3QHt0+tbSSrtVM5J7eteT6Frceoxi6juDMjr1A5HcfzNddoeqJcQMJX3vGcH0wOn9K1uY3a0OwQr5eTjJ564xxUfnj1yD+Vc3/ajyyfu8EHpjofoavQTOZF3qS5GR6celUmF+xqqXkjGQQoPQjH4fypZZTFH2Zvami6SSIgkYJ7elOHlOwAYELjn1/P8ACmJ6jftKkoG+Un5Ru7mngq2MdOvHSmO6MpQLkdeR0pIWEbhGbJb7reoo2ILKkgYIJJzk44py4ySFwQPypmSCBzwORS/wlhwB6DpTRQ8cnIHOMZIp4IDZHPb1x/nimrkEgnk+1LgoDk8HuB0paFrYUYGM5PFAYYx+WetNC5UYIwDxilbkgAc5x96kybsAdj5IwFOTjmm89Tl885I5pwYMAR+VB4GPUcL60hMTzAMAHccZyP1pqN3HI70rAbs8c5B96djC7SOnGaaGgI6kjgkcdaaxO4HGMZz360OxfAI4zjHr7U4/M5APHH3aNw3I2J6gFv05p45GMYIzg4pARn15xxQXIkAAJA6sO1MaD7xyD9TigbBgk5756jNKxHU8gHjPIpGX7hBxkA5NMLDVG0gZz798UElskj/CkPcnIOfSlVsnBB5x0HXmkFhpRQAMce9LuyRg+nUYNO244Ixz1Pf/ACaRlxz3Pf8AlTfkTYTknAP5UoHBJ6f5xSLgEnoQOM0r44Jzkc8H27CluNDiOB9e3ApSSNwPQ9uxqMnIAzg+1KzZwQcdOKdhiEjIA4yaYQSBtAxuxk/564pxIGCTzwOOPeomI5GOTS2HsPBA5OFGcZ61n6hqCwRnbgH7oJ9T0FFzerbqdxyAc46c9K4rXtdOV3MOMnI7Hp/jUOSQm7on1bXRbxYL4Pp0yR/k15l4j8YPNM8QfgfeJpfFXiI+XIQ+SQcAHn/PFeR69rsqRsS2F5+bPX/CuaU3IcIOTG+P/HH2WB44juduuD1rwXU7/wA6a5ZyWaUk8np7D0rW8W+IXv71iDwpIGBx7/5965Ga4MgII5Ixx0xUHtUaXKtRZZOMg8E+mKpswzk8D270krEZGcj6fpUeS3J7+vSkdyVh+8cknBxjIqsHACEkjjpUj4KkAjnJDH0HWq7dATxjrigY927AEZ7g81CSd2O36GgHoQc89RScbSSSAPXpQUkBJXJB49qUYwdx57e9JkDqB9aUJlgSeOvtmkXYhK5yMfTNQk84AII9atbAOCAOe3So2QDnHfGemaQ0iu+TgA4x7Z5NOe3POOnvUjR7SBg5DcmrFzEWUkcAehx2qh2KVxHhgQuA2MYpiwmXeFz8vPTNXJV3xRnb0OOO/rU1lgGYEABuM985oKSMgwZtjIVGAePeodp3fMPfnvW/qEa28IjVSu07QDwRx/8AqrFC/MN360rjsMKhYgCSW6ZIANQjPPFaE8I8tSDxj9apKgXGTgkduhphZiRnaemSamBBOcDg8+lQoMZOOBzmp4yFYk45xQSNA5AOcdwOpp0ahNqOflB5x1xUjx8I2RyePanTxnz+OnB5oNFsVgdzcHHOMiklTy3Chwc85A5/KpvLKOTt70k6k7D2PpQDKc67Secj+dRIpLMWPHHSp5kOMggdqjYZA55FBAdc44pAeRS/XOPQCkKj079R1oEGTkcnPTinZwcjpSbjxxnsc0oz3oAF+4DjJzxTgvIBzx2zQOMjAA/zzQpO3PcUCsTIgbkkHB4B7089eDzmolJ74B9KXzMEZHegVibIySBkD0q1aIc57ZHWqW9do9fQ1JC7JkjgeooA2FzG2OhPI9xW3pl6IXBLEnHKn7uK55bg3CbSQCBjPb8au2DFbjDkYJ4oIaPffh147NndQuswDxkNG4Oe/Kn2Ir7B+HvjW18R6YtzHICCNrDOCjc8Efga/OzS2ktHLxEge3SvXfhN8S5tA1yGKR2+zTMqtk8KB3P41afQ8vEYdW5o7n20qtbXhmjP7vGXUDP4/wA63Y5C8Kvk5YD6DP8Aga5Lw9qS6xaxz20gdZF+7uB3dz/Kt/SLtirwMMNGeCfTt+NbxZ5NmaZ+UtyTgfn+NGFbB56/lTSpOAGwPQdxSkDJByfYdqpALvyQQTj3pSOBk8euaFUbMA/jSeuBnnoTVp6lChtq8HIbHPpSICA7YOB7d6XnkZOO5xQSdhAzg8n1qmtCWKMbTnqeKU/e68cHjp9KaFyMA9+S3X6U7IGOx96gaFZC4J3c+v8A+ukQHAyTz09KUE7eRj+VOPAyD+PeguwxQOhyvPHbNSBuoBAwPxprEcsTg5HFKSRwTwfSkMaADnGQR1NNyfM+UHGOvbNJgfMcE4Ofm6EU93BwTwB3OAKYATzsB4Pdh6f160zBBIB78ZpJQXYjOMHkjp/npTjHtzgZyc+/+elILCZAYEE/7QJ4/KjOAMD86QjHAGB7ChuoAHSgBufnypHvz0/zxSSZ5C5B9ulSknqeSe/cU1yRgjAPcHHShIBjLvUehoKg4BHAGAPWpW4jyR9R1qHOM4zn6VNyhnIYggj0+lG078kgj+6eaMkggfXJ6Ed6NwbO/qexGRVE2HNgZJbJPTA4z9aarFxknPpz6UNkHhSCOvakkGRgEg9eOf1pWJa6iE4IAHfqaaScHAwR09akKB8DOMDt6UnC5B/i9etILDVHmKpxtPo3eg/OxAUYBxg85oTkA9SeaczJvIJ59Mck09BrYaBhQAM9R+NNb5FG8jg9SRTy2cnGT7cU1icgBsEUxMVuTk8ADnBxmkxztHQ8fSgDIByMY69e9DEbQD/epWGhC5fOHxg/MxprccAcg5z14/lS5xxkg5zwaQZwBnJHXtRYYDGSeP8ACm7gACRjA7GgEuQCAADyMdqbIQiDPQdx1pCHMTsPUDp06UFSSSTj6dqF+bvyfTr+NNQ5Zht5HJAqrjTHP8gYMSMdiKYo6dz7nOaUsGUkENgcgHkfWlOduOoB4A7/AFqShrD5z+HemgkDGDx6f5/zmnSoWdRnoT91qbKCgyM5OB168UCYMu/BJ5ByMGm7yeME/SnleCMY9MCmBRg5OPr/AIUCB8RkADOT3wKQEgkjjt0wacVGCCeenXimqrKuMngdM9+TQOwmMnaSC3XI5OKaMAgDBYDHABxThIMZB4wSc/59qaR944Jz7d6TFYVRweOfU1GBnBzyTwVOc05j82Rnkc+//wBahQcAgDGfXpUmg0nGQdy/ifxzTTGCyqBkduM89qefmyM8fTn86jaTYSSw56gVRIkrYzkknHGBxmoyu7bkYwc56H06VKMbVAB3Z4YHrULb1cuwwenBzgUmwuEjlEy65Ydl6GoRtKklthPLBjzj/wCtT5JC4UE9wRjnFMD73DcEjIz79/5VDSLvcGBEhUc46kVHJgDk7Rkd8A5qWQbBnJK85HQ/pTHUsDxyuW2gjj/6/WhPQkacbSCnOeg6VGCdpDkMpY9Og4x9aerMgPLYA4yep700sDng/iKaYWG4OUwRtBwcAZx2HPvUPBdskoSccDJPfj/CrChhGoyMkduQPxNQkbVJZiWPTgcD3qWwsMbaCdpJB5ye/wDhSdQcHJHGfX0pwQY4AwMcDuPWkJIwWBOSfvcYNAyR1BOAFwTyD1py5wARjAyuB/nFOHyggEZ/kfWmgMSdo6d89D3GP89ayLF5JOOgA/HrSsoZeOOc8cUuWIGXIDf3himKy7ShYJz07kdvpTQrk0WOBnGO/wCVO8seaVAOM5OB1PTtTE6Bc9D14zyKcxKxrhyCGHOPU4H154pt3AMkTnAAQgkY4OR6+tOJO0kBsdetJltpQZ4PftTm45JXPtnFK4gADOCQeOhPbIo3gBjgkLzn0pSCcdeTxnuKGYfePC8dRgc0xg6naSBk9uehpQCXAB3AMSVYnp2pDjsckHBGeacQOxPHOc9+lU9hMUqBkjk59aRgeoPXv1poJPG7jrnv/wDrqRssucjGcc8H61ItCNVJGS20dOB/WpQd6oMdemOlRYDHgcY+91qYEAqhLfgcZ+vrVJiQ0cyOOOoxjqKdypwTz3OOlI7F3ABJxwOelK4YMDkbCMcHnmiwhcZYgAg+uOcUvcAjK4OT78UwB9xJAB68Dkij5d4A7+/0qgFdvOJGCOecDOaXyiCADgYzg8fpmhlPIAPsFpyNuT+IOMZBGOR/SpARlEsATIXnkqcgUoy20EkbeuO9IGxgDnPXJ79qft/eAgfKO4q0Sg3cDHJHc0o9QSD2yMUdiCeNuTjj/P6U1eMEHjIAxyPSl11Gx6D5WyRg/dGOx96eyqykHOO4WmrldoJyAMUvJJ6+ufwFBS2FQ7eMAc49aEIHBOR6n+f5UZIPoe+McUI/UEg4/u8AD3qrpEscUOBxjPGDxkU2JFJyAAMf5NOIY9ThRkcjnOP/AK9OyAwBzg9xUCEIKZJB5HT+VPkjCLuA5PrTUO9BkfmMfzpdoZiGGT1w3OKsrcR1CdSRzySc1LnCkZy2cYJwD+X0pnmEuMdh1z1qRiSTjADdfXNBJGMKWIycnjNJnPBbrzjp/wDXpzYODliFJx6e9M2FWGT247iqWwCk4BHOT+Qp2CT14xwf5UYx82QT7GgOzDacHHODxTAZtJYDOQD6U/bvBwzADPbGKEB3EkEHNBHLHP44z3oFYeoYHB+YevfFCrgAZI5zk9+aXduQEc4HQdzSYAJIB4/QVNhCKm4kAkDnLdgaOc4JzjuOhpyk8EEqM557/wD1qCm3Az8uO3aqEIvCEY6etKAVzzkH9aBkAA556n/CkRSR8wH4dqBAqtghiMentT8DOTjI4yRwB9KYB1Ixnvgcmnr8xIHOOuBjH50mCECqoIA4HJqTG1cZOF49aYPukA5IPCj+VCudgBP5ZFNMtCkk4wemfc0dGGRkfWm+4PPT/P607OTyCDnHB6GnuA5ux5H04oBAIAAHP403O7AJ7d+9KCQAQMnHTpTEhwbaAB+vOaECjPHJOKYrgoeO+Md6eoBUgevTPekgYxhlsB8gHnIHFP3Fsng47jj6UxmIfkAkDA9c0q4+ZQODxx27UmiB3B4IBIPGD0HrSByWPTPHTsKaVBwR+opygjOOee1TYQoOUIPGOcnjijBXAyV57c0AkK2QSBnggUA4xuPBOKaasALgYxjB9BigcDOMnPc0memB8uOtGCNx4wMAHrVgKDtIwTnrSvnPsf1pM9DjGPrS8jkgc/n9agByuUY578GmKRgAE46jNAOM5H4n2pWxt5PI9OBVR1AA2RgAZHWkViCSOhNNyGYZ4OevWlXPQDIHJwKqwrjguC2emO9Kxwx2jb9e1KPmTA4PXikVmbO7OAeuOPrQmGwEA/eHOMHNO7EnGAcgVCJNxAJx6ds0oJkBG7G08+4pMLgzCTk8ZPQ1Ez4cIDk4PQ459f0qWUfLnkZPbnNVYrhSX+YEAgY9+tILllThiCThj0680y6w6gsxGB1BwAfWoRLskG8gAnkHj9ahur5cli3I6AnipYr6FZL4faTETjn/ADgVanvE8sswG1Rg5OP5Vz1xcecWaPiQnP8Ak9KytV8QOsAQOMgHkH/PeobsK5JrHiAC1kjDAgDA5wT715B4p8dvounCCBmUq23KnBBJxmtDxhrjrI6I4C5JBB5714z4g1vzrd1kYly+WB/nWLkdNKm3uMPiuKdbqAfJdry8rcgjnofyrD1nxmUgSNEDFhhpR0GO3uea57xXcrZw7A65JG3bwRn3rh59bnjV4Vbch+U564qNz1qdFWOh1rXna1eIFWB+YYHINcdNOZ2APBxyT+g/nSSXDS5JJJ+vSmMN4BDYweR2NUdkYW2IlHOTwDxnP50x2wpz69DUvBVQTxyaZtBBGOO57UGqiIuRggc4oMrjJ7ZOCT19qa7FUII/KoRgcHPHoO9IdgLYIJHI4yOlPaQ5GMYHFRkA8kH0600qdxz0J9aLDsWGnIjAA7cVCZRkZHPTnvQRgAHvUYG1gSf0osKw8XB6E8dOv5f1pTIV5J6+o6VFtPIIPse1Ju4I7H3pjsSs2Bn16e/P/wBao/MKMMevHNNzjAB/EjFAOBgnj3FAWJPNJwCPxpRJuYnv70zgkDnAzn/P50MNm3nk8ZHWgZOkxU8nI7gn9atbuMg5xVMofudSPerKQOu0YJ9iKCGiWK4OwqR83QHsKsQzOqgk/UYqo0YXBIPXPTrU1s25yjdzwSKCXE0Y7xtwwcHb6/0q5bazPG4PmFcEHg1mm3eJ3A6r12+nr9MGpGAfLDAJHIBxkUGdkz274afGW98L3kSlhNay/K8bMRjg8j05r6K+HPxEGsa01tbswtpsFS2CwYgsRnHsOtfB1tcFGUAnPVSOa7rwv8RLnw/cJcxOwkhZWABzyO/5cVcZPY86vhVJNxP0PtCLqWHa5GM5+Xoen4YINas2/ZuQklTuXjOCP5V4l4F+OWla7suBMsYklCsjMCVP8Q47g817TYazA6uA6mM8lj2HGf1/nXRGSPJ5eV2ZaBbyy4HOOSfXgVoWo8qIA4BPX0Nc7NqCQalFaA8FiVznoBnFbaOGhCFmJPGSMEewxV3M9mXFVUkU5ycYKg0lygZkJ6A4A9PpVWym2zOGbJAwCB1/+vVt0MrgD13YzjNA3qPgl8wDPzEdcDqBUgJxnGBzUcaiO5kGcYIIH4VKw5XJ5J70WEiQKRk9z15zgUoJXIzwOee1Njzl88DPTOaecggdCR3p7FAQRkH17d6TnjjJHehnC8H9aQ5HOOc4AoFsO3FQcEe+e3tQBsAJIyeOBSFdmM9aRnBjBzyp/M0wYoIL4A5Hp2o45POP5VGQzODnBz06Zpyg4yAc57Dn0oFcXI4IHJ55pvDMCDgdPlo4IBJY5PrxxTXyCDg4z09qBoe79SBznHFKGOVOeB2HBFNUZ5AJzzx1NOJIXpx0P/1qBjudpA5Hqe1I6bgNvYetKrEE7T+J5xSPnBAPB9qQ0MXK5A6D8AaUoSAOncGhiC3JGR1yf8+1OAIQ45J/CnbS5dkNIC5AH/1qNm4MG5A70jdMEc5796d0UEn/AOvSJGnAyCfzPWmY3nJBABxzinlS2ehprMcAemcDOBVJ2JaE5DHIBA6Y4/z3oyByeST971oCscAc1E5Bzk528UN3GthZHzgA5A52+lVbifYDzjHenzSLAhcr0Pf0rmdV1cRKQSBgcse47VDdhMg1/VRFGwyCf9qvMNa1p3mclxgH5s1qa/qxdmAYqQOcf5+leca/qX2RJXBLEscAdSfSuOUhpXMjxBqE15cNFGcjGTgcAe/615N4/wDEAiAt4HzglWwx65xmux8Xa8dI05wCFuJ1OW7j0rwnVtQku52LtuyST7ZJP9ahHqYelfVlS4mLsQcg8nJ5zVYtyATyegHOKbOxBGPXkk5qEyMWywweg44HpVHqJWGvIWYsDxkDB6fy96CwydoIx1J7n/I/WjBJJ756++KYMlSQec8cUWGNcEg5Ocj9KiY9wcj36053IBAO08e5/WmH5SepHq3FIBAgIIGMH9aCwHyk4PXHtSAZAGcnGCccVLDC0gy54B4xgD2qWaoQW7MuWGM8jjGfxqZYTwCelaVjp7zKruSdw6HjA7DHtzUWpBIrqRFHC/KMd8Ur9jRRKttaea0oIDBQT04qldApIBkcHPHNbdjGYElBz88YYZ6Hk/4VlvEZJ3bsCPpSu0OxWYM2S2AD+ntirQQS265OSRjntT5YA8Z4JBHGP0pltFKUcfdVSOSO3tVXFYqqCFZQeh3YHYd6vaUEZLh8fvFaMqD0Izz+PH8qqBSrEE/MByO1XdFjRrxUfIBYFh6ruGR+tDY4kniCIS3Hnp/q2A4Ixz/n+Vc0y/MM9etegeNNOS0WW2Cgxq2+NuuVPP6ZxXAOo3nJ4Hp60k7mhdhIdACBtwV47Z//AF1nyxkSHA4HTitKxcrGwK5PCk+nrUd/AIpXQHcA3U00BQONxOOD2qWPBHIyRx061GI94IzVlY9q5wAe2Kom2tyXyV8tsfeGP1z/AIUtzA8ZRsdAM9qvaVCskRLnJyAV4HI/ya1tTtEaEoFJLx7lY9OMVm5WLscvOpGGwOcE0+5gwEbgAgY7VbaMzWJBXJjJ3H0z/TipI4hNYlSPnRuD7UxGLcQ4DIw5BwR6VSdCuQetb97CW2PxyMfSsiaPZkkc1QmirgnAwSB6U5umAee9OVRk4OcelCrjOe9MzGY7E8+1OyRjJzn1owFJIP1zTtvzZI4PTjpQIRPmwvTvmkIKjHpS878DgU4phfagBhI4IOCO2KXHyEk5oBxkEEn6U+M7e/GelACLjkEZwe9SoxIIAwQPXk1FyGJHTPFSI2c5H40CsW7d1jYBxkEgHnGfxrV2H5cjp0x3rFjYjGDyDwa1IzuiJ3YfsetBLR1vh6986A28rgP/AA54yK0Hilt5keJwCGBGODmuMtrgwThkAyCGGfWul02/E8myRwpP3Qx4zTFbQ+ovgB8UVijGmTvtlRiFVjnGfQ+lfTdrMl1Fb3MYG9VzgnqO9fm1purSaTfw3sOVaM9OhIB/T1r7K+BvxNi1+3htrh/4cEHkg9v61omeLiqSj7yPeLSbzVG3DE+hyQafsBH3hnpgVUtz5UpAPA9D1HarqkPyDx7HrW8TzhFBBHJIJwQCeKd/AcKQc4+Uc9OtKMjIwy5GDjjNKSCBkEegxVFrRBnKlTjGe3X6U3JLYOSBzilHQ5/CkDfL0polhjBJ9eODT+hGDz69h/nikUgcEgE9Qe9KFCkYxjt/n8KNhofCRsYkZI/hNNQrt3JwGJ9uaUsGUYIBzjjmlRVBJ4Hf/GpLEbCkHBJPA7U1ic4JGcdKkcBMgjnPbjP0prqGbAB9cY5xTDUZnk4xz6UA45PSjblcv0U/nQcDIwcj1GKAHbvYcc+9MiYvGuByQMnPegBi2Bjrz6j3pzMRgEjHUccGkNAWOSMZ9vSmYz1BApcggEHnvjrS7SpAY8sKSBiMRGMDHtxgConIIJx2xj3qQgDBJzz+tRHgHJIxwO+ad7CsSswZQOQRnNRsdqjBBHZuM0HJQEEEd8d6Y2OgJwPUZpWHcRywbg/e9e1BG1lJP+BNBYNggY/u54FI4HBJx2OOTn1qkhCgYYqCSD0DHig5IHBOO/8AjQF3jgnI9OCT6UgPByDwcH/JpAAUjb0Oec+1OHGBwAO3WkHyqQDnB6ClGRwRwePb6GkxrUQk4wAMk8duKSQFSCozj/P4UjsN4ycYBHApWGCCATjjmktAY1Pm7jk/if8A69AIJBP0xQQU4Izk4pCxY5GRgZ5PP0p3JXYGOM44AHJPXNIe+WBA4PrmkOecqCPfoKCVAOBnPbOPypjEckkdx6E/0oQlckA+vPGfWk4OAR059BQxy2M5P06UMVxNu7JUHHTOMd6V13gA9PemuTkc4A4K9sU48kZwCfWpGRn5Su1s5P6UrH5iQDgc5HFCjoAuD2FB+9kgn2oFYUOTlcY9iM0Kfl5GMdh2puSAD2796UucDBBBH3hyP50FIbJuA343YOcetCjnIHbv/nijO6NSCAe+RzSMpGNuMD7xJ60LzGNclB1700KepOAOeaJMgAnJ2nn2FSZAX6880CsA3bMkZJIPB7/WmZ6gIEycE+vr0/GgEHccZO7kHoaVjjAAzn3qblCHAIJOeMDHSmMCEO0A5OME8/55pcjcB0/wpHAGDnGRjngn/Gmg06DV4zk4PAz1oGVViMcEkHPajyz5mSOM+poLjJ25IHfHB+lMB3QEhgfccVWkB3AnOMdAOn1qYEjJA4OB14qOTJcDODnAyOT/AJFTexPQVCWw2DhemOh/xpgOWJxyOuR14HehowrAuCDwD659/wBKV06hsgg5yTS0BIjnUMcgEE+gyajKZwQM57Ecj1p5DMFJ6n0PQ/5/lRGQqkbcKrdsjI7/AFqS0NkKsMAZJBzmq5fBIz1zg+n1qV4mSQAZIBABJwcVGFIynOR1wP8ACnbTQGgYHgjp1GTwPemshYhSo4Oef07fWpFUDBY452jIqORDkOcHB28+vaoQiN3aNWAILY4zUTqd4dcjI2kDpn/GpgoDDIGBjBNMYiTeDweevX0qkihMDyy2NoI5IPGR35+lRH7uATgnoTgf59qmbAVUOMtkc/oP51GxUliRjPGR6e/vSAsHbgBgST27j/Gm5BYgNtJ6An/P+RQ4ZYzt4AIyGHXv/SmxpydiAAfdweMVkMmQhSF353DO4Hj/AD0pgVkYHHBbBJPIHtSBgJCDuPONy859alQYA6kjHUYp2BCqMZODgHHJ6UpGVYgE/QdaaSUDEjGMkjHb/OacytnkAZHA6nFUirD4wFBGeByQKaQC5IbHI4J9OtJuIjC447889OlK4KuDng4JyOmM0miCQqDyR909jSZ5OAcDOdp600kbSQeSeAeOf8+1EeCj5VV9cA88cGqQPUcvzM3ykkeqnI7daVmwMHH49cZ5oUsOCOeuAwpSSoJGeDkdzQxWEYqwGDjnOfSjAkGCCTk9c4596TlSCVIB7nkH6U9XyTxgE8Enk0hICAEGKjwW2cEkdz0FPdju6demaQErg4yM9Sev+fWnYbH+YwXBGR3JHIp4AwSQSegxzj/JqPcDJkkgKeBng05ZPkGBtHI+ntRYQqjLA45757UEJuBPBHCnAzmmsTuBA/Qg/wCeanU7SMke+e9AhoXJzkEjuP50hOzC9uu4dR3pT97gEU52IKkgntz0/wDrUIaEbEgGTz6Y5I/zinDORg8dAD1pAoYADjjGR1pj7lH3hnPYc1aJ8x7MVPOSDjp060KSijAyCcDPUGjnIzkE+h601QCegJHoM/lS6iHhhuJ6Atk8UqKCxBHP8JpFGWYEg5HBIzj/ADxUg27iRkY425z/AJ/+tTKDYC/PIJDHHGKkyEyNpBGPmA70xmIAxyT68UIoRiS24/TmkKw84wcnkdz3prA4JxkHquKVSzBsgA+/tSrmPJA59yTQOw//AFkYG0kqRg44pC3JHUjgsKWIkADBA9T9aajDOSuPf0qkiRN/zA59cZHSnIck5B+uc5/Cg5BII5zyOlNRz5pB6LyB1P8AnrVAOyegHFK7Hj1wRmntnBwMYHcc1EuWJBBx7dKkYITjBIJ7YpxY7toAGO4GaGyCeOnfrimDOPUj1OTVk3sSgfLxwPoBimBxgg5Pb6+tAJKjI59+1N5IAIPU0CuSOSM468YyaUgjByCMZbJwR601iecYBJ64p/GScYGecetAgVmX5T056HkU5sBgRnnsfWmnAwOpPAI9acWBfJydtBQiABgMMc9SaUnPIHGaTrj09+Mfl1ox36DPc9fwqUxNAxwRkkAng08AADvngZOc03JHQEDPXH60MCRknjpkc1RNgYbQSRwKXkZyevNNOTkkkjrz6e3pQmWAJHfp70DFYYYjPT+dNRmyQRwAPzqQjAJJ700jngcD1p3E2G0qoI5JyeKeHIJBIJPXFNADJkjIxwRz+VKoJIyDkY59DRe4Jiu3yA7cAngntTkwinA78j15poBfAAOFPbtQuBg569hSGMB+Zhk8c4p4DBOgzj73c8/lSKVySBnnHOcChwVU44GDnPBp3IFz8w/lSgDJyCB7nvTAdnl8YHYZ7U5mCZwNvOMHjApWAQMUbIzgDqP5/pSjBBwM/wD16M8DHYgYpcfKACaTVhLcX0HTHHTqKbkNn1pFPyggcfnT1wQSCOOCDx/+qmvMbEJ3Ek4OcY+vSjO45Py89PwpOMkjGR2NCknOcfhTaJ3HKCSRgBV43ZpOd4IBI649KVSOVIOByPf8qQArGxyc9ue5ovYoaAQME54znPWnjGOSB7Hpj1pF3BBu+YAEZH+BpPvE4/PPI/Cne5Isb/KwHUdKcGJJAPfn1FRgMCc9c46dabKxQEgfKDyenHek1Ya1HMVZSAxOOmOuR7UzzVCtklWXv2IqKRc/Mo57881BNEcKcn5efUEfiPelcRannVYyWOAO/SsyNVmTeSVHXK/0ouzLNAAHBBGM47ngVTiWaAJGFBC4Ug9Og6UbiZa8tnJMhYKuMEE4H5fSmXccTWxGAw3EEsep9KDq0EbKkpEbnIBY4/CsHWNatrNWKzosZO/qPzH6D8qmTsHoZOtym0V3VmUKc5xgj/63SuLOvC88xOFdXwcHPGf64qbxL4vgjJijcSEjJbPA+vrXkWv64lndLcRT7Byu1SAM5BH9e9czkaU4OTNbx/4nAkmEZCiEFWHr3BH615Pr+p2tnpwmeXMm7OOpI/yKr+LPFTJayx58x5PmLBudo4/rXnF5qT3jAOxKr90Z6VDPco0bJEut6xJfybiRtz0xjj/GsUguQAeSewyPyp8rFcjHT8abGHJBRtoPBGOv49qaPQjGwqIWBIOD3GM5qRQIy4OTnkc4INTW9pIWyAAD3J6+lWfsZwQ8QK+3rTuWkUFhycBBkdcU9ol2OpXy+QCf6ir1tEQQyK2BglT1Bqz9h88/OgZSOhHWpcrF2OfEOSRgMOR7VCbVmIwD6ZIron0143bAAPcetLFprnkpgn079en+e1Lm8x8pzkVoznB4PvR9hdSQ2D2yBg4ro/7PXIJHAGQCOlWo9OjljIYnIHUDOT9KnmXcfIci8LKFBAySe3JFReSVfB5LH1rsV0BpjgAEg9CeaSfw28SfPCeO4HB981Skg5DkPIJIxxnuR1qT7Hldx6kcnitb7DJZlgUcxPgEgZxg8GpjpoUrgjBGePWhk2MRLTepXB3jngdaabFxcCKSMjd2PT866YaT5yl1HzdeKkTS5ZowXTmM4yDggVXNZCszmX0toeGU5HfpSSWTOBuwdo6g/wCeK7JLQ3OBKBwMbvUYpZ9IETMyruiYFSoGSM0uYVjkYofugjaRx0HIq9AjEoSMrnGT+daw0o2jhnQY7gDjBH6elJNYCGRANxRjgDj86dx2ZnzwpuI25/u5HFQG33D5c56Hsc1sPp7qASp9QetQyQtG6yEcEdcduKoTRVtwVAVgcjAGadsC88A9OOhqQyAbgQSG79faoGYx9yR7nqO1IiwsbDIBHGeBxmrhhIjV1IjHQ4x/L8+fas8SHaFGCAMc9cfWrqsJ7V0YDryScEeh4pkcpq6XrdzpsiPBKyEHIxx+Fe8/Cz9oG9tZY7K7nyEACtIc5B4Iz9K+eYgrRBw3LLtx0yR0q3p6gZlEjq4Axt4wf8nr7VSdjjrUFM+/fDPjWy8RatbSg7XZCMbhwRnnP4ivSre83Y3/ADYGQR/LH5V8CfDjx/PpOowiWYsynIBbjsDz6HANfYPg3xMNf01Jrdg+1i20enbP4YFbRnc8SpTdN6newWx3STIx28MFPOavWLyXCbwCQeASMEgZrO028F2WMRBTaMqR0rVt5Bb4foT26YNbowsJE7ySSlwVCsAMdc4/xqzFcggknay9RjkUW52A4/iYseOlDIsuSBjPcd/ai4krEiTKzkLgjpnOee9TqSuSevPHWs0wPE25X43ADI6Z45q4kgkUngHkHP8An6UylorEyuN3I6c0rYVSQOp6nqaZg7ugPf1xThgDk/r/AJ9qAFJ3AevoaQpjp1znNDsM9Og656UpJTtz04pdSRjE8gEkA9D6UjkKVJOPqaUkFj7dcc4HFJtBYYxxTYxQcNjuB0Hbjmmp8nTGAQMHnn1oON4JGQfyzTmUMAQTx60LcXoRhXxkgE5zknoPpUi8jJz17mmFuCByOlHKnGDj9DzVPUZISBjPfn15pitnjkEZ9smnoxGOAM/w0xsgggkAZ4/wqWMUKBuY8mnsfkXBwe2RTVy4BLD16UpPyjIH86pbaljZAcjA5zzRtJU88AdPWkwU4AyM5HPTinBehJ4znbUvQLAFJUY4FRqACfX/AD/9anyNsXOTkd89qYrbhnnA7mktRdbCOw4xyM9RwRVeWVkB45HYcVNMQgycn1xySayNQvygYDgdPegChq+qCKNsH5j6mvPtd1R5BIQTs7Ank1s63qQ3lQQcck1wurairBwuAD379a5pSZn11MbU75lZ8kEYz06V55qt8bi7Lu+IY9zFs9+cD/PtXQeI9XFvA4B+Y9s8mvJvFWrta6W4dh85P4+361gdtKHMct468RPezFFyVJP8WAPTjvXEu+SamuLtp3Z3IYk5AxgD0qpNx14A7AfpRY9yEeWNhjZIPPII6nGaikJ4wOO3alyT1HNN4yAe3ODTLI3+5gHB/vDnnioSW6E89yOKn6Hk/hioPUE9TQOwHkYprL1B5JHr0peO5x+tJyw5IA75FAJXAHdwSQSQBxzWrFZEypFEcgHJIGBx7/Xis2HDSHOcAcY65/zmuj0OMeciAfeKqMepYfrwfzrJux0QVzettM2xguu1j93HHH/6qwNZtkVXdTkDnOc5rupIiisBw4+VeeATXM+I4BabEQbQzqo9snGKyUtTp5NDEuWFrGh6Fl2jI4+n86oJGXRzgDcM5I496t6tGIpvYccjocc1b0uxMumyzMACrYAx1BFbXViLFKzkBMe4AjOG46A/SoJofsl8Q4xu+XJHQcc1YSI2U5BGT98ZJ9a0vFNmkqx3keQpGQcdBxRcVjlrlHEhJXA9j0FTac6x6jbMXATd8w/ljj1q3dwhrON0ALZwR6Cs7sdq/NkEHjjGO34UEpWZ6h41sTdabDMyjOwbTg5I4zn/AD2ryKRAJSdoIz0PAr26xjXXvBFu/wB+YKQfYDt/I145fw+RqEyMTgN0HNZU39k2ktEypAxScqMbSdx9zV65gLwiUjJk3Nz65qpKpVyVG3HQGtK3dZbREJIKnOfatjMxgvJJ4H0xT0UZAHTp9KsNbYdyRlBjg9+cVEo2ybgcAHKsfSgDa8O2v2prmFginy2Zc9yBnFdadNF1o9vPFlxFH8zY5GWP5dq4qzaexuUlQBSvzKenXrXrHga0/wCEg8P6hkgeUqsqLzvG4Dp6daxnpqbQVzzT7L9mvZ7dgcTjKntkc4/SqlqxijkiI35yMjpkEV2njzSHsbiGeNCSpDcDsK5a0SJprgEFctlABjj09jSjK6uhyhyvUIbB9Q06QoBujOWX1HtWDd2bBN+08cN7GvQvBtik95dQgfK8fAJ44GeB69qwNd0t7O8lif5Ef94ueBxnj+X+TTjLWw5R926OLAOSR+tKvORjnrmppIyJSuDyeMVGq8nJP4muhM43uRhADggZ9KUqTtfHB+7gf59qkZGWMn7p9M54pHQ7DkEFX+6RnjH/ANYUySNlI7HNKsbMCADxwxxT1UhADyelPiA3ZJ59aAK7LjOM/hShAMcc/nUkmUOCc5PTHQUbQvfA9cUARsPlJAyf69qVlyRntUig5AJYj06E010IwQOD+hoAdEN2AO3Gf1q/akhsdh1qjECkgc549atRnb6c88HNAF5lEUyYJG7OGIxV5ZGiYNvIz0xzg9qpWzIyEEAAcjHb1q6tubxHQ5xj07UEnSW9+t7bI5I8zvnqQe/v3rtvh94sm8L6vbThiYQwDAHsOleQ2V69lIYz/Adoz1IrptIvA8bknDZypzxj0qk7GUoqSsz9K/AniiDxJpdtcRyq6uBlgcn9K62MESFDjAPAHGB6/Wvib9nT4my6JrY0yecm0n4VWGdjDpg+h9PevtK0uftVtFMjDJ56ZB4reMr6HgVIOnJpo0FK7VAYk9zjmm5XJA6/lUakqwJJGPTjNPT5iTnkVoY3BcsPwyeMc0jZHOf8KU+nv0x1/wA4pVIx945+nIoDcYmZCAoIHXPpUhfaoGT7gjFEeeAR1z1PSjAbJJI5/KmD0FK7kbacN60obBwAM+vc1HH1AGQAafuGQAckYGcUCRICSM5x7UhYjIHQ+lJxtwQcDgcUDd8xyfYCkWMBDKCO3Tml5IIJ5PemdDgDP9acBkkE9scUAIpABY5IHTAxn/Ckc7lAIBxyMHmgKQdpHHbBprKRnjjPcUALvyxA654FLtO45PT0PTr/AI1EQVbIOQTyRxU3TknByT+FJiWo0n5iM8D35phIB5AOOh7inD7xGcY/M0zBwMA4HoelMYB8ZAIIHXA6VEzbjjofXFTMoxkEE9z7VEyqUI6jPJA5xQAZXAJOMnvTiMDH4Uh+6CpxjHUUPnGMkn09KpANwOPTNK6lScn0PWkBK5IA45we9OZMYyQDnpSACCMEigsOd2QOtDZCYzk9MHgU0kFSowcD1yfxqAGNg44OT3U/54pS+0EAflShApLY3E8EkYpGAPOMHOPSgQ5iMDnOaZ95toU9BkmhsscDnvxwKXBxyQD0OORmm0MbgAjJGM9Bx7Up5yQMADI469qT+EMOnt+lJwcMCeBz6ZoQCOSCuOvSmjCjk4PJ460pG7JHuMChl4BPPocf596YrCO2ecA0jFlQDHJIxznApemQO57UzOQABkE455pCA7lk5546k07aMMADn0A5pnTHIJHJwOKXhlBwOo6jtSHcD15HTn/9VKMDcSBgjOMfrSkjcDuwFGB2poPuQvuOpoGIwHBPQ/jSoflwR36jn8KGyAAcY9RTCARxjHfnOTQMehDlgCCDz/Wmfd5IGOxPT8qUqwcsSM4wMcUzq/QntjOKQCOMOCUIXOC2Cf8A9QpRiPIyfvYXJxS4OMjoO+c4pkhOUKsOG59xU7hewm1V3E4yTgluD9P8+1Bf5ACckdDgAken8qQ7S6kjI7cc/wD1qVTu4KYI56f1qkA0ueMjk9h2pN7NhtoyM/X6fy5pWA3AhiexBxxTSAGByCR3ouK4u7ccY4z26Gmsd2SAevJIIAIpUYFtuTyc49TSNKfmIOcZzU7jSuIxG3nJz0xyTTAN8bAjp6HqO1KT6liPYfypgYHJByMZz6Ura6lrQMZUDOQe45FMbJzkDBIJ/CpAw2kAKSQepyKjZwFySQSOwOPzpoY0SbgSCSM8d6jMW4HgqW79DTnyzZbB59MgY/8A10gGXCg7jwBzQwGzhiq/IVGMqQePypjJsUgHO7nGcHGadKS64LNjHUHoaQZkAyOOnPSpuSR/e+mQQwPemt2JI68A9aeRuYEjgZqM4P49cnPNO5QMAVDFsZ6ADqcZ/lmopBkgkE4bnB4qYnCqBwCcYPANQuMMRgKMYJXpjPvUPVjLY5QDPOTyOabGDH8pJIxjgc+lCuCwUnrnBI4pd4T5duCvAHOD+NZlDSpWQY4A6EGnHOSRwxHQkZwDxSEb1GRyemeT29OtSFCuMnA6kk5qkxWEXO7vzxkHnPWpgyyqQwJG3HA/nxUS4UkkkjGeKcxGACArbvlHqPX+VNahccQp3qxVgRyMcdaTcDgggk8Aen1xTT8qksCCD/D1H6U4IVJIBwTyOmDTWhI7eAhJ/HP+NIWEeQQNxPI7/hQSpyCVGegPf1pqOeSDjnjjBNMbF3EEYJ2gVI5CqCc57N1qJuRnIySOQuealckbAMgAckHBNJsLgATjIwO2aXBZD16n73emqfug4yBgH27DFKuSSTyMdh0oSEKQSBICGOcYzz+H5Um05HHPtxn2pxyMBQSM9B2FEhJYY6H+Fhn6GmKwigNLkcKR07D1qWIBdwxwfSmA7Cu4ELjkngD607B3YJ2kHOARmgQpIB5UHjvwKaiiQkkZ+vQUpkGW7bT1PcUkL7ZSQSTk9T0H/wCumFxy4AyFyCT35H+cUMCzAnJ74B4NCDG8EjKkigtggdyeo6Y/yKleQhcsqAjDEY4/pmnSAhu/JA5HpSMeM/Ngdun4UrMW6H6EdKYmK0YdlJOBjlTyCPSmnG8jkIPUUE7kJUEj1Jzzik2EAADJHqecUCH7SGBUEDHfrUgl5wSCSOh60xZiWIAwM8EnBzSIrA5O78DkCqHsSID5hJ6cDJNOLbmJBwQCM4qMFE5cnrUitkcHbnngdfzouCFQhAx5PHJHFPBDNkggDPaozlupwR3A5oX74AOMHGB0oRQ48kBQ2Ae/Ofzpu7bkEde460pyIycDn05FPKAsTkZ9cVdyWNUgMQTweTn/AD9KfGwTJAAOcZPT8ajCHcSOnTIpwiUADAIx3NJslXEMrg4GSG6n0oXIyMHp24P5/hSxriQjIU54z0zSgE5zwf8AZOc0h7iAsMA/KT/nrQqHgfzocBcE5GOD7elOwN2SMfU9vxqrkNAoKspPI788U1AFyMAn0Pand8HnFKA2CcgHt7UAKB8wJBA7+hoRcbgMkjrkdaMcAH0+uaXaG44z+lO47CA7ec98cCnZDEkg56GmbgOSMjuKcpOBgcfypFLQdjIJzyP0pFAx8rckZ4NHBzknOO3r/nNNUfICeNoA55xQJjixOc4JJ9eKVjnAUjPcdaQtlgSeR68DpSD1xjnkHtVIlDtxwBg5H60uQoAHI60wZGO56H3p6ncM8EL15wRTQ7hjjpxz9aRiFBOCW+lKvHB57YApT2yO3Q0mIQkJgkceopSegIIBOOuCD+NMPHJPUgcUjtsQnBOD29M07EjwSXBChQMfxc/lijjJAGM84pJORtDY4GGHajJ5B569Oc0khATtJ45x2oBzwTkg9qFALAORgdsc/pTu4ycZ/M9qYmIAAp5PtjpSEEqM5OB9MUsZGMYH4dc0/JOQQenWkwSGDHBAIFPBIU4xnPFRtkKckjHpwadkLgnI54Jp2HsLjJAHT17UuSoIxgHseMmmyMVOTgAdu/1oY7hjoR09aVgBeByAB2xzSgZ6dAcZ70cDAPzE9x1J/CjgYyOAeCemaCQPQEYAHXnp/wDWpQBjcM5OBjrRnOc9Dg9OlJkDcD0zk+1TYY5sOQRgqB2NMb74ySCOnNSdAQDwex7c1BsBYkjP06VSBocuVXAwB06Z/KklBIYDG3HOe9NMfUb9rE5A69+lMLSpkh+SPukc/n+FPcCsJMMysfmU4OSPwNJLP8wVwRuyRg+lEiGMrOvUdR0zn1FSXEgkjDIAGB6N0496jYkoXN2loUQtkFgVPQYPP86deajDCpDuN/ZeAayte1yG2VJsZeJgzIe45BH1Gc/hXlHjP4jsHlESbI1UqCRgk9OmOlS3YqMW3ZHd61rNokbTTTIiKdy5bn64rxnxr8RrBfMgRwqjjgcD3z0Fef8Air4j6ldh1iIKlcMwPDLjpXmWoa9PdxOMFSWyCTkgd/wrFs9Glh7/ABHe3XjJWaR45Rl/vHrkDPSuZ8QeI4p7RghAyp4bk/WuGeWSM7jIzemW/wAfwqCQvM3zNk9MGsvU9KFBIS+uDe7nJz7dayWUMcAgkHkZ5rXn2RKEPbkkcGqrorDAHI6NSudsUVYrUyZGOOmTVy2syGBI6HHPSpLaPLKDjPtXQWFuqRg7dx9xmpbsapFK100XGQyHYBnnjNX4dLCAqDx/dPJH49+a1IIxjGzDE8CtW10eW4C4UIAeSDnJ7fTqKwlUtuaxgYsOmJKoAUYHUA5Gf84q/a+HlVskcHtmuosvDuWBOf51txaIvC7eg9K5XVfQ6o0u5xX/AAjKNgYJYdO9Tw+EzJkBSp9xXf22hgKAU4Her8WkIGXOSR0OKj2rNo0ktzziLweDneuX6Ekdacng+M5YR7XB7Dqa9QGmLx8vP0pBpY3H5OD61nz+ZoqV2eZf8IiqHPlgFTnOOamXw60eY5YyUx1b2r0kaWMZ2/nTxpS8jHSkqjT0Zf1fTQ8dvvCAlVjCpAPVQORXPp4YeCYodzAdM8EV702gpuzgAmqWpeGYJ8Nt/eEYyK19s9zCWHdzxxNGKDKAx57Feh/+vzVy10VXG541WQHk7eD2r0NNAWIFJIt4NQDRFikcbMowwRjNNVmzB0X0OH/sBRkAY54HpUzaKvlj5d2TyvXmu5GjgkKAGX+H2q3a6Mq5DKMnuR1q/asaonnUWgpdwMHXgkgbl5I9/wAKqXHhMbQMcKPlIHUV6ZLooDEqvIqIaYvIZcEHpQqzT1E6Njyh9Hmi3ZXthSDwKp3OlysnKbufSvWLjSo2UgIpPuKzJtHRUI25Y98dK1jXezIdLQ8jmsTGpQDBzwMdPWqTWh8sgA8cfMMV6Tq/hsMnmoo3qME7etc7PoEhUOBh8YI6Ct41LnK4NHIGAgN6EYz6e9MQsu4AHrggV0U2lyQ7sJ93qB1+tZ0toVkbBwT94Huc1sppmTRBCw3HPJXoAO3etawne0dwAGR1GVOM469KxthjYkLx3Hp/nirNrMIZFyDgHp7VdzKSOptBFcO0ikglV247HuP8+le6fAP4iDSJk0y8LbJVEkLZGFYYBUE+vHT0r50srwISCAw5zuBOOvavTfhvbvfx3SKVV4GUgDqoboeOwIzVRep52IgnHU+1vDOpLnzYHBiuQWYFuVYMf8a6Vr9TbhScZYFiTyef5V4x4MurjTY3SVgSgMTEDIB454yeQK9aSJJEihRiCVzuB4wK6ovseE77G2t954IUqoxt4NWkYQg5OQDjFc9Cy2DHaTLzwGYmplvpLz5SpiHT36Y/zzVINjUnvC6iJDliwZueB3q5CAUHHasy1hcHcQSM4BJ6VfWRwASu4HjIyRiqAt7iMD06UjjByTz6+lVVuUz9457e1PNyARnr6GqSuCZPu4wTkeo/z60OcZJAPOPSolnJxtA5H8QzimsXJBLhSOR8tIosEkHkcHqB600ndgEc5yc9KhMhjIBbdk8Y6/lUwyW4BPp35oJDgpgnqRnBxTZcJjgHn0704jnAGT+NNZM45OB2NFyRMnkDqfXtTlUvkZwO3pmgqN2Dx347U7aBznkjPHTig0Q1lIAJJz37ZpG+Zs4O8ABe2BxmnEgrkdfUd6TqT0I6YoENX5SmDkdM5pSMkHrwRz6UABgCTkjuf5GlHI46Z7UXBbi4woxz7Y/z7UpyASBk5zz0z2pR/knrTWIGD1J5OeMUFDWYYO7gA0g+TPOT9aVRu3ZHDHGM4qNuBnOT1zVaWArXtx5IBzye47CuN1zUgS4U4OcZ/ma6HWLny4yc8gkYIrzrX9TAYgnAAOc9655PuQYOs3z7mIIO44J6Ef41yN/dGOJncnIHXHUVp392WbOeSO9clr16VbYOAqncB1rnbuzSEbs5PxPqm8NKzbVUE8dfxz9a8Z8X66+ovFGGKorFmUHg+ldZ8QNZ/cPAHGWByB0FeYzS7m5Jz6n0qLns4enpchLF3BA6ZqKaQHtgjr7VLkAHHJ7gdc1UmwXJySTycjH5UzvFIHOSQB6UzIfDZI9BjGKcxyp6bTj8ajBOCAc+gzx3oGhjDgnPNMJAIyeSf0p+Btxnkdc1G6kEEDOO3ekixJBtAGDycHFNGVc4wPp6f5FOBLjJ5+tLGgXIB570ykia2j3bGxjccgYINdRoqN/aFuxG0RsWHucYH881g6ah+0xLyQTz3IFdXDH5F95gXADgNkZ5H/6655ux0U43Ot02zfUrlACQinJI65PU1zvi61EGqQqQSN4AA9c9a9B8LwnyFcIMsWbgYx7VyHjMBfEdooAJMnQjP41zI7+W0TlvE9kLeMOwGWbODx9a0vDOntNpdy4YYVgzZA5HT8+KueMbYCBP3fO8Ak9h6e/1q34Isy0NzA3STHUcY/yK0UtNTn5TlNat1gnJCnaxO046g8D+VdDp+nJcaK1rKgdm4GfwqLxHpX2cyRBOVyAc/jV/TbtGtbaZOSCElBGcEDr+lVzaAo2Zwd1ZS6beywSptAO3GSQRWXPHsY4HOcivUviD4d87RBq0HzEkBhHyQp7/AE5HNeXSnpnJI4zW0XdGUlZnoXwt1lPsN9pkrhMKZI8nOc/e+hyT+lcDrUG/UJ3GVBY8+vJosb19OuhJGSCCScf4/SpkAnuI8ltpcE4HWjlSfMJdjNMIlhYjLOpwR3HFJp53XCKT8hbDHPQV0d1pTWlzNOUPlMSoA6deDn6H+VYqWuyXgYG4kHGMc007haxbk0x5oZlQBhGcZHoKxShSMlW2sDgeoIrr9AvQk88BbJkUr82D1GM1kXNkyXrbkwhHUjAovrYDVstPGoWNtKASrR4bK8k9seld98MLl4IXiBAAYQsB1AzkE/jXK+GNVhuIorI43xy/KOBnIwenbitjSg+g+IrhnYLbyOUds8DPIYn64/OuSrJpnTSV9jrfiFpgjg3kABeuRnjvXkUtmLXUXyGKF1+6uePpXvfiRF13w47uA7qAGBHtivEdZBtZoXKcqwDDuRnrWNOVnY3nG8bs09GU6R4hiVhiNHBPOMrkHj14NW/iXohWRLuIttXJCg4GG6mjUbINJZXqDdtUK2ecqTXc6vpUWteEYnwfNjUxu2M8gZH6U+Z3uEad1ZnznqdsYbkgjIOOcVUIHXH5V0/iXTjCQ5QD5gSO46Z/WsKSEl1IAwRkHsf8816MHdHnzjyuxAozwRwaQwnDAHk81YjjVEYbec547470ojwpG3kVZzlFccgHkfrTjHsc4OR71YWLt6HgY6Ux4SrHHTrzQBDIMqHIwMdKi255Iz1HNWwhdACWAAIx1xTEj24GPoCaAGiHhXHBz/n9KJIdrnHTqD1q5HGzEochSeoFRywMYwzdR/CDzigCoBlcHk5walt0y4GcY6dzThGQuD1/OljHlycnGPfvQBchUg4GMHg4P5VpaTOYrxoH6HgZ6DFUIgRjsCCc44H+c1avEHlxSog3x53Mq4BBoFYNbtTazrNnhycn396fY6isblDlSQOnc5/nWpcQDVtCE5ONmMsOoOPSuYCMDuA3Becg4B+hoEd1pGpS2N1HPBKVZCrZB6HPoa+7fgF8SovF2hJbXMoF7FtDfN9/39q/PLTrrfCHQncuc884HFesfA74hyeEvFVtcysTA0gWRcnBXGPwI/pVJ2Z5+Kp88bn6QlFCrt6UH5cnB9SapaJqcGraZBcwSCSGVQynPGP8OtaAjJBI+8R1IrpT0PGsGflJPJH1x+dNAUsATz6+tP8A4OOMcEHvTcZOQPyqgHKQOB6dacQBkEcenXFMxtYHnPoKcjAk56E0AMOUOfftQMHkk9eMcUkhKsSTn3GaEJOR+Y9KBIeGAGM0rOTnlemR603HPLLjH0JoUYJ4BGfpQUDKQMgkHpQvytnI9Md804k5HOR+dNB8sDABB9+570ANZCVPOD6j1prZyQQcjjBp4AJJJx3xTCxJwMnscdqfQbG4OM454OO9KcscnkbvwFOJGRxznAzTS2VwRg9ugpCGsQWB4xnrnrS/KMkHOexPJpQfukZyT0zTGxk4XJ9aBNiNkNkDJ9OgobOMj5SR9fzpA4xjvnGewP8Ak0svBxn8uD+lIcRucrgnkdj6UrcEjAPTPekYEg4BA/LFAztAY4IHTOcfSq6WGxQqtnJ6jHBpoICgnKkcZB70Y29Dk5BwO9Ls2ZJb8DSJEZiWwWGPcU3aDnrnOMnjNPVicZBwBjPrQEAyAc/WgBnmDaOeewx1NCls9AOPXrRgYIAAyPTpS+mSSOn0oGI+7grweBx/n/OKP9Yh2n8KOUXbhSB60zqRklc84HNSIcql88EAfSkYnqBk/XihsM21un0zQMbOOAP8/hQMjkXcnOVOQfl7Y9KeclRkDHrntRuIAAwT7Hj6Ud8cA56jp/nNO4W7DQvY8Z9DTXTfwBuKkHnj/PSnsuCMjGTyaarDOQSVPINS2A3kMRgA9Tjv/nFNBwSpxgcgjOcU84OSSMZwMUxhkZI4Ge/P1oTDYMDcSABnnmhiX428c9M0uBGwDE4BySRil4weRnOD6CqZVhoHU5yaRQCWzxnjjjFKclQQAB1BpvGQB09KRI/7wIGMgd6YxHOSRjoM9aQgHjkD1FJIy4wfvDHHcZpWKExgZBOByB6Gm8O5G3nIJz/SnqMqQQMnBzj9KQqFIA3fXn+dSFiNFO8EkMSeMduelPRWzkfNk5KgEZ/Gh05BBz7UgZSBkEg4GBzTuJIbI2WJHAB/GkKg5IJwBj/I7dKVgSwGeh5Peo+Q4AJ6H5R39KXqAv3cHB6jpzjNMb0BxjnA605Tgd2IOOOKAgxwMD+VNaFIYw2oFAJ5Pf8AGmY25UHI6ZwRj2GanwCDycY6Y6VGVGCQffGODSuMYXLfwkgdxTc7ThhtLHA7ZpeQME5Hp2ocdB0yO4/z61AiMRkYyDknLL39+aRsKwZTyCQDjP68YpxHlqSSM9OBz7UzGGOwYHYZH+RTGhPuryAD1Ocgio8fI5YYA5xjr6YqQ4KgYBB5/wA/maaBuDggjP51L3ExiKFALEknn8ajwMAgBMg9s4qVugABJAxkmm4OcnIPKjtS2KIwdrOWxk4yMd6izvwQSF7HsT0xUrgtnoSSc4OcfjUTNkgICzjOPT607iJwxLnAOTnp2FNXcCxxg44C9vck/wCeacxJUhQc88Zxii2JAJycjAwGyaixbFlQrxycAdvWnjd8wPfoMdKQyOzEEkdeqmg84AyApzk4P50rCuPUFV2gkN2BHWiPBwdu88AgjGaI/wB6uRxk+v4U8uiKMvjA7jBqhgCQoJDcZ5OP/wBVERDc5yO2TQgCJknnGcHpjrQCIiSAMdx2+tMke/zOOMA9h29Kbzgk7sAdgaTcGYYI5PUcU5QVXkj146U7DTsMRkkYrkdcdcCpfmU5AypPU9vb/OaiIGVY46YBHH509GDcKQTjkjjiiwhwLY5PP5jFGSzAkAkD7o459f5U1lZNoGChPOeT2xinIu1ic5Jxz0/+tTDUASxIxkZwaU5IUMeRg5POT3/ChUA3MCc5zz+n8qNwBDHGOoHIz/j/APXpvUlikKAMgkn0HSnkHnJHBx0xUbZULtOepzjNSqCUBA6kjnt60hDcZOWPTt+PpSBQQccHOORwRzT1GWLHH4d6jZTksACOflzyfagB2ASSBz09Ke/OSRk9evp6YpFG1fQenpRg4BCnrVDHpwMNzx16Ui5CgYGf5UmDtJyVx270i/Kq4PTj1IFTuIkxtGATzzwPyoySDgA7eopQdoUDBUjk9hSn5N3IUngHsP8APFUAiqSSoJwOOD/SkZ9wKlTt9hn9KRSIMEgkZ5+tSMMEDODng9utK5IhXGSRkE8k+3enxLuc4GdnckDJpD7kY6ZOP60it5bgEfe6mkND5Cd7nOATnA/nTlA3gEAjOB3z/hRIwwOSAxwOenpSKpJBOc+9XYoGjK47juPTrSjlgOFB6kUGQKGIJx/d/wAKYTtAznk449e3FTrchj1jy5IOSec5p4GcAdxwx5//AF0zhMZBy1KUOVOeR97HGaY0PjG1s55xg5HWmlTuJUhuMYJ/WlGOT2x+ZpccDjIJ6g0x2AngjPI9+n+f60uMsFJOOxFHpgd/WmrkMSASRxwOaaExSMtycjpzSI4UgYGDnGOf8mkUk8k5PU/nT2B2gE9fQZwKozDJJCk556d6VVz0b8hikU4OCeMfSlDAMMEEYPGKClqKuVXJOT1AxwfpTXI4C59T60pOTjJP0pr8gc8470l5gx/3kJPr09qM/KRjk8dOKaBmMsACw6Z45pynjBBBI6e9MgdyMp1OPujpSB+ASwx0ODxRkLjgZxgGl/iPfjOSetBaFUBUOMFgPTr60JjnjGeRTcYIJ5OeM9qcWJzxgjuf880PQNBvmcADOehNO4XOD1I4JpuQhJI4OSWAzz9KUEHGeucZHIzQtSRGOFJAIPTFNC9QhBx+NPY+WgyDkjOaTfwUGQG5JI6U9hMMjCscgdMA45pSo3YAwRwO1I4UckggHJ46cUE4bpnNMkRMknK4GOp6U9c5yDgnqe5pB8xznBBzgdf/AK9BAKgE/d/iHU0mOw5SEyTwOmT0zTYhweSRk7cj1oAJwQSrHkjpTmzhsHnk8etSriEaM9QTn2pGCtwTyDkHpTsFsDoOlImWGMcA9+4zRcAQlTnk9eM0NkAgjcc5UgYxSjngk/h2phzk5fC578gVSJeg7BQjjOevcU49gSCRz04zTWYFQFIIGMegp2MjrnmjzHcAdoAOMY+8BgUwMW4J5444605sgjGMHp6j60gzjB5C9D2pAI2WyMdMc+9NYsQShZepOBSnIkIBOTgdqkOBkHjkH2NUOxUJlbO0gbR3Gc1ELgYO5eQOQOasyArETnbt55+tYcuoBHlUnaAfTODU3sSXnnUqAQSc9CeaxtS1DyIiQ4AB+6T0FLf6siICgZHBAbqQOOufyrhvEuuylGUOMknB7/jWcmPyM7xj4mtkiYSBt/XKtg9PQ98mvnTxh4xe4nmRnARWOO3+f/r10PjfxIUnliZmI5AYdc57CvEfEuqZkIQYdmy2GyBxXO2enh6Sa1DU/EfmF0AOM9icZ/yayPtwfcSuDztwKokkjk4HcmnYXIOcYovY9mEEi1C32lyHJCD1qTcq5XoWHHuKz5HCxk4yc56Z5pI5SQMkbuDx1rN6mti5KrkYck4Ht0oihAG0jknIA5ohZ5XGM5GBgjOT/kVuaLpQllLOGZsHBHIpNqKuzZRuQ6fo7N8xyPw5rotP0x3cKEyARWrpmhjaDggDsa66w0qGKMGNQSevGMmuGdW50xpmPa6F5roSApGOBxn61v2WkiFAqoBzyR3NaVvZKAOOa1beyVV5HJ9q5JSOqNPuUbfTiCCB06itJLHYQCBn6VbgiAAwOasLCW471jd9TrjFbFaK3Ix6VYS0B4xmrcduNuMcip0iC8YxUuWhokV4bUntx9KsC0QAZ6kc1Mg5+tSgHBB/lWd7msY6lI2gByTx6YpDbjk4xVoqXIAHAp6W5YGnc2SM82/HSoGtsk8ce4rcW1BOD+tO+xAA4I6/jUqRLj3OcbT1l6io49HRmPHPpXRLZbWIx+dLHYkEk8DNNS1J9kjAOghTlRx6U99JPGRzXRGDHamGHGMCr52J00jmpNKBHI6elU5tMxk45+ldf9mBBGKqTWQyccUlNt2Zk4dTkX04N2xjjFUrjTfLzlcgj06V2MliMkgcVWmst2QRzWykZSgcHPYkqQBWVeaMGxgY74A4969Bm08bzxz7is+600MPlGCOtbKdjmlRPNr7SUST7uCVwSe47dKwb/QBLuYIQR+teqT6WQSCvvnGayp9JG3B4GSOB0/StIVJcxwzpanjmp6M8MpIBwQMgd+1Z8sDHqDgAAc9a9S13RkWEYHPPX8cVx19p4CEBckdT1r0Izucso2OeiYwuMDI9Dxmu88EeJ2028dlcKZE2NnoQCevr1/lXESwGJcucAHr0NHmPFgo5UqcMAe/+FbI5alNSVj6l0T4nixsrlJFWRrhlA+blSeDj8K9b0X4pwajBEm0xlkCyyMMgMPQ+nNfBunazcQzIWkMir2ZuQa9g8C/ER7RkicjHABODyO+K2i+541bDON2j7I0TUorxUYSJJk9d3PtxXTQSW245I3n868E0uVryzXULC8jliYZ2RMCN2e/vXZ+HdUnYoRdLJGxIBzghh1UjqCMj65rpT0POknA9REzwnaSChPykDrx/wDrp22RiAX4z8oH9fesKz1twcSrkjgr398VrW+oK+FxwTldx6e1UmRuTy2fOCQpPAOOmKWOIRcYGcfdwDx7U7z2dT2H05HWkdmXBU4IGRx/WqTAsIgO1ug9D1FLkMDtGRyMnoar27s/z8gZwwPXOKnVCSSOAcEDIoKbVhUjC8E5JOeR0p+VweeOhJ4/WkAVeBliR6YxT9hVQM8jmlcWo0YJOBz6g0fw8DAPPTpTVZgCD1xnAH+fanY6gjgdOlF10ENbGBnqcA8dacSQBgY5xmkJJIA5OcUoBZcjtj/P86ZVwJ2kgc47GgbgMEYPHT0p7ZBJA+U8cYqNeEPJJHT6UE9Rw+U5Ixz6Uxx5ZwThAMZxT5AApAIyfSkX5gMkgZ7DpQUtwDYRgck+3eggKWBJOTxj/Pr/ACpeVIx+ZpmBgEZznkDjijYoRd2STgDOAByaq3M+wNjoOckcZqxIQsZJJxxkj8en6Vi6reCJCCwBHc9M0mK5zviG+IBBP3Rzg8Dp6V5vrV0cEodzZzgn3zXSeI9T35GQxxkEnp/nFcFeTGU7AcgELnH8655u5O5Svr0CJnAHt6iuK169EFrcksvmPk5H+fpXR34HlNkbSBlgT+VeUePta8u1nRXKysccc8fSuaR20YN6HmPiTUmu7xjncgYjJHXn+Vc824uSDgHr71PPKXmIPI7HORioSD2BPfjk00e7CPKrDSwXAI/LvUDLjLevX29KkaTcQrEr6HGR/wDWqLbkAHgY5yM0rmtrjFY4G78zxn3psgDZB5PrT5SFIGMjpzTAeCAefpVBawm7DZPPHYcVGwPB3dT1GM045644HXtRsOM45qbFIYMgsSeRx60ZIycEHHQYznnFKW2nJHXtnGTTRlfl75p3KNvw3FIdUtlf5kGMkDk59fpzXfXVmI7aRyMn5nIUe+a4zwhC0utQKDjaDKePQf8A169TnslbT4lf7zjHTOR61w1nY7qCOj0JI7ayQkgBUU/ietcf4lTOswyFCP3oO5jyBnt6V3vgjTxPo0s9y4Z4mKhe3Hf6muZ8UWZuL5JIlxGDkZ7nn9K5ufY9JQujH8X+Ttjd87FIXggA/wCPWrfhuzMGsOFGFlhIAxwCD0/I/pSeOLZZLK2cAYAXI7EipdHl8rUNPncnYzhSwPHI6mqctTJQK+saPLPckuCCTwMdcVzghfRpX+QG3lYq2R0OeK9v1rw+JkEijkKWXAznivP9S0sXrXcEiY3AMvHU+o96Ls1nTWiRY8PTxappTWTkMdpTn1xxivIvF/h1tB1aSBoyifeQ9iD6fSu00CWWxvpLdyySIcqT3Pb+lbvjrRhr+jwThB9ojXO4dj3H0ranO25xypN6I8QccAkfpWppUJmvokJAO0sueOxx+Pp71UuLUxTGNxgg4OeB1qfmKVXUkmMggg4zj+ldr1RxWs7M9RbQ11TQDGEBHzM3bHH/ANYV53c2DWcchKfMpIHOeP8AOK9W8LXgvNAV4sec3BB5A/DrXPeI/DBnsZLyCPG2QqwHQ4JH9M1zqXK7HT7NuN0ec6c7RXkU5IwrZ5PUd+Pzra8RSR3MCLb4VGBYADBJB7n8SMVlXFiFDFfm2nPUjnFJbTEwmJudvKt3HqM9630epz7DNFuTa6jaSYKlZQef8+le0aZoCeJJ9RibDpIiuuOoyP8A61eKtCFcOfXI+te6/AGf7VrsizuWSS32qGHow5z9DwPc1y107XR2YeXvWJ9FvTBaS2V6QJov3MobjIHRh9QK8u8c6SIb6aOIsSPmxxjn0r2P4laHJp10L2JDiNm8zAHKk/rj/GvO/EcSX0QuVIGFwSB29a4qcrSO2tFW5SXw5bJquhC083fOIQQ/GSCCM/Wuw8F3gl0yeykB8wgoynqGXofyrjPAYex165s3IZo1LKQOGA5x+R/Q11wtxZ63HcQ5RJlzgccjkAj6E1bXvXMYyXLoecePtHlgE5JABfOAeMen6V51LHnHHI6V798QNJ+0wNNGA0bfNn/P414rcWDQXEqEMu0ntzj8K76Ur6HBVWpnwwB5Bk/e+X6H0I9aZ5G5nAOdp61dS2Kljg4BGCevpU1vaolyGOcPz0zk/T/PSuk5WrGRbDc3QlSf5f8A16sz2+Yyw5wCcAVZmtjASUACqf4amtIjNHIoIIU7sUCMiOFQCCMkcgZ5pix7GyQcD06kVpSRbXwRgjjGO1MnjGFKr8544oCwyCMOOF+XtxzS3MBABA/dnt71YjUJGCBwDyR71LPEYnVWAIYDBPQZ6cetAjHCkgYHA5GOtQTbSQcZyeccY96teSYpmwSwVuvTFSvH5kRIwD6kH60AJbLuQbBhcdulaMCnywcBlGQwPP8AnFZ1mPKG0ttI98VpwgujxuMhicADkev9aALOixmRJ7EFUycqX7Hk9O/WuemkNncSQMB5eSOQSOv6e2K0Uvns7+BGb/VthWxg4PY/4+1UddRI75nAUh8kbeMf49aBEmnTCNihYgbduD3NbumOUuAA6qVIKktjHuM/jXGxyZJHI2kcjtWpY3ZB+Vicnk+tBEldH3T+yt8UGutOOh3s58+IboWY/eHpxxnt+VfTVverOGIODzX5g/Djxhc+G/EljeQPgxShsnoT0P6V+jHgfxPb+KPD9te2wyZVXIAHynAyPpzWsGeFiIqnP1OxQkJg4yeKYqcgnjGAOetQC8CABwRnPO05I9MVKZFJIYHK9iK6Dm0HkncAePQimnvk0zzgQSTk4HFJvVnAyCc8A/nQSShCTycD6c04jC5IYc9SKa8mzauRk9s5zTd+CccnpzQNOxITtJH6j1oB6jII9gR/OmhskrjHGTnt+VIGwTnBPf6UDbFdW3ZGMA8c8/pS8bu/5daUPv5GOB1pob5+uMDoB+VADQMsSUxzxmnEADGMnPQ0pY7gM9eaYW644/nQAjjLAcj8OlIwwc444pWwGUAc55IprDbgD16U0gEJwynIz7elNLY5GAcYx7+9OcHaOR1z9DTTkjOMfWnpfUnqC4XIPPXoetIAVzkklv09qUgOwB4I4zil2lsjIwKkaGhNy4A55xTXBAAzgnn0x/nmnHOWbAwPukdaVAMEHvxk96WoxExyQcjPGO9LwpJHJB9enNIgGcnqD3oPucD1pBsLuLHk/TPWmj5eCPmHQAdvrQudoJ24AHOTyaQjcSScEEHNOw9xu3GGxwfTvSkZT29SKaANxAyT3zSklfQn2P8AOmIaxY8dSD3NKMFiByD044xS79oGRx+h/Gg8OQQcGpERlirZzwB0NO6hwCBnj/CmYDHgDCnJwev+PelwOnU4zx607DGlPlBzj1HvT1yBjOfTnmlbJwex9O1Rhj0xkcHH+FIEKQVY5GCB9aQMUIJbOfyBpWI3Zzyc49aQsrYAUDrwfWiwCKu6QE8kenTNKVKHrgjsR/Skzhsr09KCwBIxyc/KeAaBoSR+CeevbrTFwCqkblH4H6U8KSRjAI9qTPBwee+fX609B3ElyeAOc8AHHFIFPzKTyMcinY5I7kelIw4GPrmpFuMJOTgDGSQc8VGRuXI+73zkVKYRgkjnHA60hiLIQTyTxkVWwrEflbvnDMOBwDwf8/0pTlQQAuV5BxnHrTgDjAyAD/8ArwaRlbDZOSAce9TYYjklgSc5HToP/wBdN/1Y4I29hSsp3DOM4/AUMQqkkjA9PSjYYwkjPPHc9TSHLEKvy7jt9aUtkHk4HORTePvAcsM5Jxj8qTQIQjbkkDrgn06Um35uRkdh0x704/LgbR3yByDTVJCqQOMgHnOP85pAOJxkHoefXH+cVXkBUMRgHnAPSpZFJIORwfTgj/GoyCQSByDjPUnFSAxwWYFQVIBPJ7/T0pVYNKN23pjIPX8KI1KhlUbscEAYyP8AIowEQgYHOAKLXKQFc5IGD9OlROTwCcYOcE5zUnCqQD9705z64qNm25Gzknt9aVhiMMKAABzjb6j0qPO4Hadx7nt+FSuqPu5XG3+HnI9P6VH/AHgSwI4yDn/P40CsRgncc7iQM9un+fakGWxknGfwHrT9h5GNuSTkcjNRmRtxHAIPUDqKmwxJVBXJyO+AAMdqjXKcjGRyAec0sygFCFYDn5Q3ApZBzwRwOue+P/1VSQrD49zHGTn09f8AP1oAY4IbawO0qTkH0oBG7BwDnOOOlELjzJDn5ex6YFSWOkkClGxtQA545z+FOPzZHGOvXBIHWjogKkk5wcMfx+lIrjJBILnOPWkSSQkgbyVClcglhn+fOB1pz9znoO2Mj/OKZHk8+o5xT2Utx1GeRwMU0A3aSoOME5yMAZNOWMcgneM857/hRkRRhQNp6cLjFKjlslgQVbK49PU0utx2EOExtB+bPXp0pcleAAATjjjPHOablmcOMEtwRUoYMTwR05x160yRjgshGeD13Hj86lUjex6vjt1zTSu9scEHqRwD/wDXp7puJYngDOc/nTVxhzkDOevI9aYB8w54U5zjpThxweoPIx3pqk5ZTklTnnqaYD2GSMgcHj6f5/pQvJyMFvy/H60EFgCQFb1HJocnKkFSOATijoA4KeccE8HvSqRtAbkj0GSKRTtYjfnI6ml2gcgEHd1POfwH+eaBWA9AQOCPXn86UDqe2OQBn9aZgcgAkZ5B6mpAeQx4zz+NNNLQNtQSMEHLbSOTgHjPtS8thSRnoWzwKbt8vB6D7vX8qApJAzyoGR0/ChhcXAwWDZB7EdR/T1oQA5wDjdjJ5707YSOT7461EUORIMgkYKnp/wDrqdyGWOmSACCeRnH+NJuJwCBkfxHgcUxpFVMgY4OeeeKeQVRSx3MTgbRz/wDqq9B3AgE5PUdM9M0vJBBAJJ557dqQnjAzn1xmnKVTD9uvagBUbKjnkcYxz+VJIp6c4z3pGwwJYjbnoeAaVcogGC2OmOTSJHHONp+YgZJHY0L/AHmznvnk0xCfvDLA9sd/enK3yqzDGTjHvVAP5GdpAJ7kd6ceQMEjHUr3FIBnIB4P4UpQqAQOo6AEk/jUhYVecAAY69cmj5TICev9KTaVYgHH+03INBBXGMkjHUdaoYgYE4HU5P8AkU84DZx9M0q4JPbHrTSwQnJ4PTdQCHnO4jIIPB3DqKYyk8YBxTmyuDnjp9KU/KQDxnjmncGRtlOV4PHyn/PWpAOQCPfn0ppUhSVGfYcU5VCgEgk9B7UrmdtRw6FSeTjjn/P/AOqkIGABjr0GaQkAZAPHHPBP+eaSQsF4OH+v6VRS2CQjgADPv60hAOMEkEdxzSsTIVUYGDk57U04BIPUHg0xkiMChKlTjqSelLnAUZIP1qNV2rgAAElvl4Ge/wCtOI4yCeaCGPBXcSTgdcgc0gwFckk8ZwAefamD76gHnPc9qkwEBGct1oC4rDBHJyOeKOqjIOOme9Ix+YDPU44oUEHJ5HoaBANuWBGCe/vQSTgEDOAfb8KVQdxHOOvvTZHCxgdTjAJ/nQX0HIwJOBzjGaRcdxnHT2pqfIDgZHr0pXJAJPb8MVVzMXBGSTx0xmkxtxkkjrz0oVjsOQcZ6kcUbgVyGOMkc9qlsQ4DdkAY9Tj/AAoGEwScjjr3pN20jP8ALvQpG4ADIH5YpPUFqGckgcj0J6U9VCjJOT6Z6UhBPTI/Go1Dbicgjjj3ppiejJd3OMDAOOlJ2GVXk9+1KxHI98frScLjA6c9adhgWXOOWPOM03hQcnr+PWnDAIBAwetIRtI5HtgUxWFODgAjseRS4HB3HA7cY+tDjDHsSMY9qYpIwCcUEj85IIxjIPB61CS/Gce/PPvUoDEE4BOfpgU2XODgcDnOMgigpELsxQyHqCeB3qRZVMYYHqMg460wy7iARhSeoPNV4pTHOYpcbTyh9fUH6df/ANVIL6k5dpGIJOPp1rntYjWGcggYK4Pv+NdAJwikA7h6nqe9ct4tdpLGV1ISRBlSTgH1HPqM1jKQOzMDW7oCzjGQSykHHIz/AJzXk/i3xGNNlkBfJAJznqfeuhv9fItZZXkwFJDAnGD0FeC/EXxQWMqghnYkjnnisWzalT5pHL+LtY+0XErlsFsk/N/LmvPnnN2SXYs2epqa71CbWJTkYAOcjinPYJbw7mbdIemDj86SPoKVPlRSdWVyMZP14qSOBmCtjkVYSLdjPXPNTCPz5AAPlHU9Dj2qWdaRSjhM8Zwc9sAVYh0/OCSBkjNapso44USLrnJ4/rWhb2QluExH+7IOCO3oPeobsaRVytY6SDtJ6/nXcaHoSxogHTHXvUenaMkpQFc45ArtrDThDCqBeB6V586rbsjvp0yvaacsYACc9elbNrYhV4H4e9S2ttgAAck/nWrBbDaeMHrwK5G7HZGBBaWZUZYZOO46VfWEsAAMfSp44QF6flVuOIYAA59KzbRuopbFeK3KYFWUg5HFOigdiSepPTHStG3syRljk/yrJyNIxIY4AFBxThCOfSrwtCwGOBmpEswSBjNZc6NErmekOOopy2/r1rTW0x2xTxaHIo5rGii0Z6WxXoOtTx2nBJrQW0G3kVJHa7cipcjRIoJagZP86DB+JrUW2yOlOW1KnO3dUp33Cxk/Z93OKd9mK4GK1RbbjgDilNtz0NWBkmA88VF9nOTkcdq2GtOc4qJ7Y7iMdKafQzkmZJt8ZP6VC8AOSQTj8q2GgI4I4FVpINpJPSi+ouV9TJaDkgVWktuTk8+1bDRHJyPpiontSe1XzEyRhvag5J4NULi0GCSOfaume24ORVKe0GCRVqRi4nMXFsOhFY9zaAZBxgV1ckA3kGs+7sQxJxXVF6HNOJxGrWfmRY7HniuD1axMU24HIxj8K9U1C2yCuMYHpXGappbXE5RA20ZJIHSumM7Hm1oa3RwGoQKBtUjYfrn+dYco2knqp4rstS0xkVyo6Dpiua1C32ZHO0dQfXt0rujK6ucTjYxncoShJ9s9a19I1MwTIGYqhBJYjoRjH9ayrlCWLsSe34VAjEAqGAB6YNbJmMopnvngPxZc6PeRIZQeMnBGDn2/A8V7LoerSSXHmlw8cnUA4HXgj0//AFV8h+HdUFg8cYc4BGDnJH417X4Z8VFVWIsY02hlbt79OnatIy6M8ivRS1PpzR9RF7GCk7CaPDDfwTnsR+H8q6Wy1By3KgSqM8HqBXlngfxHBfW0Vvf7VuAxVZIzzg9Px5ruf9JsJSCwntt26KRc5C4Gcj68frW8WeTJOJ21hfpe4SQ7JB3JxmtJB5jbAORye+f/AK9chZXEdy6PuCmQbllHf2/l+Vb2k3jCR4JxiU9SBgHPTH4VshJmkuQ2NnDd/wDI/wA4qVCMlACNvHPT8KazYaMkYO7GRzjrUqIW5yAO+DVXFZi84yCM/nTgm4EEck00gqMA5B/GgN2BBPoaQ/UbgqcctzRggcducUiZ53HnnGaeyYy3Ujj/AApEhux26c4oyhyD1zj3pTgcnj37U1QeCRtHXnpRcYAnAy2Mdu1DnI3Yzg5wPalcOFJHJxjr2oZcgnORxTKGYOTgnnoR2pzAqmB/PvSD5sZOCTgmnE4XGAc4564oGgZQQfQntzTMlMAAZHU9BUgI2gjgE4pCPvdxnPpQMq3LGOMrzjr9K4bxLfKqSjPJ6d/Wus1W6KwlQQCc49x/k15p4kvFffhiCDg8/SspuxEjk9Wu9zEAggdB71ztwSwLk/Lx8o4NX9Sk3EDjOfrWVcyEjbgZ7muQI6GD4juhFZzOSATgA/5968H8W6iLq4ckkENt5r2PxpMIICjkYX5sY4yM18+a7dvPLs27MMeSecn1qOp7eGWlzHmJ8xiCMZxxzUTHanHOB0NSFNhye/v0NMc7QOGUnC4Iwf8A61UenbUg+8SSTnFAGAQD/wDXpUQKjZIyDjAOKYoLZJH8JHA9qEXYjdi0mSehHXp+NNyeCRnJ6Acinhcg55APr/n1pjEgkAjHf1osOww5xjIwe5NTRKDG5xuIH1A6VEwDucknnrmrWnEMJQcYx68dM0r2GtCpKNmQDzn06Uj4PPQ47+tOkG0kHPB6+tH8J460r6AdT4TYQXgnI52FR6EnjFevaWiRQQvMQ4C8Lnp06V4pph2CIk8IQxJyMY717/8ADfTotTgjuZyJSqkKMcA1x1tj0MO7uxL4TEsuoz2R/wBVMDKqHjJGM8d+1auuaEAAx9c9PQ9Ku6to7aTcW9/EoJjbcwAwcdD+lbV9Elxp5lAypy2Rz2zXnJntqLSVjyXxRamTS4gf+Wb/ADEDryO1JZ23/EtikQbjat8y9+v+BNdFrGm7rO8j2jjDA45564qv4ctDOLq3ZQFdM/mOa03MlFp6noOgMmp+H4XDbpFUkZ7iue1TRo59QQqu0nI44+lT+G7p7RIYBwqEqQR1HSt3U9OMHkXiAuE+ZgOfrSbtqWo30PFvG/h2bS7pJ1BVwCVYDg1N4U1631KA28x+ZVKsvPPrg+teva5oMWtWsbYV4pFyrjqPavCvEfhe/wDC99JPGjGMMeexXPStqbOatFx1iYnjnw6LW5M8S5Axux6dc+9ck8DJGjHHzLnr0PpXrWiX1prlrLDcg5KH5iBwe3t6V53rNiLOcRrhk5wBjjniu2MmtDyp6u7NrwJqotbzypZCI/lC47nnOK9gsNKi1TQpmgBeMzbQccE/5FfPsMv2aMurLuY4Xt0617D8JfF0c1sNPmchGfg9MHOCPxpTib0altGcN4u8Hy6dLJKID5cpLZx0P0rhXhCSkZAKnGPevszxz4Gj1DR1kiCkxpuUDGenNfLfjHwxLoWqyqEwjs3AXAHv6VNOZVan9pHNyW5xs6FTn1r0L4a66+h6paSAAMO2eSp4NcHt3MpA+Y9eOeP8mt1HGn6rbGPG1UXOOcHAraa5kc1OXLK59X3mnQeJ9GmcKHWZdyE88EdDXzZr1jLot7d2bAiHOUIU5A6H34Ne5fDbxCsQNlK/yOoeE++OVrnvip4ZV5pbqJcsPmHQZHevMVkz17qpG547YXssF/Hcqcldu4gYJHTrXqOoWu/TIrqEE7gGyOzCvNLKD7TcRqFIjLlW45HX/wCtXqvhiD7Ro81kzeY8LY2n07GtHa1zmhHWzKkJTVNLkQkH5dyg9cGvHfEWnNY6gxK9TsbA6c8H8q9m02L7BfNFIAFDcfQ9a5Dxzo4aaQ7RwT+I7fpWtKVnczqx908ye2KTH0I5z+lJs2KBnIPQ4rZngLWsbgHCqOe3HX9DVe4tSkEEgHDdhyMe9egnc81la40//RCQDyp/E07QrNTMySMdrochRgnp3retrcXFgVxkBe35f41iRQvZX6BCyojFs9Bz7/096YitfaWElYIMuM8jj86zhGXjBIx7dxXW3ds8sykIDuU7sHuOo9utYs1oIpZEGAABx/OmxlS3hbaQOm76/hVi8g82DbkBkIbI79wP1qTTkAcb2BxjjoBWldRAuFCjaQMnvSJOUSFlllLDggN0PXPTNWLOITKxKqB2xxj8Kum1EUwypxGdvIxgd/0pIrc2l60aKVCnfkjkg5oKaKEtmkN2wAyG6gnv2qTyX8uWTAbZzt6VdvRgq4HCnksKuaXB9pMyADa+Sy46A98/gaCTl9cjMskM4A5AJwMA/wCcVT1GQzwK5XJA65Oa3b6zEWjmFx+8gkMa7hjAxx7/AP665hJSyMpPIyOe/pQQVwOeeh9as20gRhzg/wA6rlwMAbQVOM05ScEn6ZHegDt/DtnLfxyPEC4jG5lxzx1r68/ZZ+IAs4xol3IylmHlBjnB9BXyd8KdYWy1qOKYqIZcoSxwMHqTXoWjap/wiHjqOSN5CiSBlYAgYz1BxgHpzVRdjzq8edWP0ZDiVAeG9MdRTArBsM2V6g1z3gbxGviDRba5Rw5eNS21s5PBPNdMw3Kcj24bvXTF3PGECoygkAEjJXPShlGCXHCjJPYUyOYjKnqPapUlDqSRwR2qhIrtGCwbB69QelORGcblZiMZII4qZ0yQM4OcEdfakBIJAUjp83AH880D6ka71YgHp27U53ZSMAgHk8dqeuMknOc/iKHJdcnoKAGvMFYYI+gFAcE9OPQU5owygYxnuaiK7WIA4IGCetPQaJgckdjTMYPIPt6UAkbcDHYnFRsdsjFQTk4xjp25pA9CQYbAzwOOwoGNpyQCOg703G5ioAyOhxx+VObKcEcnoO2KoEyNcqvIw3tyKGYjHIHoR1/OlAJXOeh6igqMkE++R1pjGDbgDjH90in8KeD1B6dqbhec7cDuBS7jlQCMc8ioe40JwSQcHJ74pJASO3BHXFLnkHOACT9TTlyARyAePpRewhi5UHHA6++KG6HIyeh7HFOJXkck8cg9KYpboBx3NAAyhk6HnI4pTngE8fTpSkDbweT3FJjgDg8f/rp9AG7MY9f8/wCFNVR0Ax7LxinHIY9eMcDr70oI4wM5ODgcipuVYYX8snDsRn881GAA545z2p8ikSgEdfXnNRhTyM/UtkGmSKcg5HUDsKVsE8EZxggdaa2VJBOT2wOPelbgcDnr1yaAEXJHJ49jwcikYFcH5hxuxmpOp9zzgVHnBKjkA+9SFhQcdCCRTWHUjnjjJwOKUjDE4AB6570mCflHQZIz2zQITHbgt1/Kk427idpB5z2p2SzhcYxzz0NN3ENnnA70AKgyAAfrmmp0IJ+Xccgc08HAyADk9DyDRgrkHgnnrSGJI20ccAe2abtB4Iz79vaiVFZQC23060hLK3UHPQZxwPamMamctkkHPOOlI52kkqDwQKdgjIByCcntTZB84BJ55wKBitkqRwc9uRTMlOcZGe/r0yaccqQMkEjG09Ac0PhQQMZYckHmgBrkKpbO5Rz71H80qAgEYwWyRSjg5Izn/PFAwACANp7g4BoFuNABRlYDBA6D9aXkKpwM+tKpHIyRjANISDkAgjGBkE4NIexGsYVd56/rTjGGUAjCjnB9KXHyAk5Oe3rSNgIc7slsjn+YrMVxsvzH5RwAR6/rUbDaRtwMEjHUAU7JJILAe/B/ClwWBORk800hjP4iS2O2AKaUByQMkDsOaGz5hAyAAD7UmCrk4IGAOeCfTj+tUWhC5RnXBDDK5BFNJ6qSMA5A7ihmLDnBP+e1NABJ3HGOhPfr/n8aloTEChOVJI6EA4x/nHWolJbJXp2GSakwuzBBKjnlufrTNp87I2qCSWGScjGO3vio9Sb2G79xOVKkY6nr/n3prSqmGYgA8DJ6n2p+C4+Y8A9mJyef0qNscgnkcghefpVLUsbnBwAccYxzgY4ppPQk4CnIYnAHvQSGJJAyemRx78+vSkX5GOSMHrzx/wDqp2AsZzgkHBPQdjnikiQMhDKWz1PY02NTJ82QHGdoPp71JgdQpyv3dw4H51iwHAcKMgEDBx60wg5ZiDjrj/61LywBY9cY4pUOASerHgHtTSECg7V3fe3dR2Gf59aeV2gEBcjkgnn3P8qjGQC/T8M808sGwO3cnOB+XNA0gdQ6kj5gOcZ9P5U7OMAdPWmKhUhQdmW4bHUAdT3p4jJYYHfkeg/yaaQ7ip8pBY9TuyeAT9KeVDKxON2OCBgGhkHGRj0oZBngYC+5qgsCkEZQKAR1FOVtqnABO7cM88+309aYxIYLnOOTwSeKkAAB4wOuO/8Anii4hhj8x5HYMTtGcd6WMBV4HHQH0xQ3yuQCME9QeR+tDL82wE4HJy3X8aAFTcXTkAn7xYHpShQGAA46/WhVAc8nHZh1p2CrEHHHQk8++aE7E3FbJdQFJJ/T/PFIinv2PQn/ABoExzggZBFSElVGCFzzSbuO41gVOBnI7rwR+NKpCtluh9KaMBiCMk9ic05lDspxyODjP8qSQxo5BOMY5pdpBBOQBydxx2oduQADz1oB2uMEc9W/izTJYuNr56juD/n3o3cdRg/LuJpshbdgkk47/WngHy8HByOo7VS1FYJlEgAzgHhvUYpyY4AJ/LpTWPzAjjdj5emOOacAFLHGMjnnJz/k0Ei8MG45K9vWki5BIPTuO3r+NGC6kZJJ+U5GPXvmlOCRzgDAwOp9qNkUxylWU4HA/E0sAHOcZPTFNSMIpKHAXjJPOPenoflBJ6H+Lg1D0EgjC7iqg5Gd2M4+v6UjAqiccDliV4470/cAPugknjFJg+Xk89znnirQNAxJwMmpXckDA6dDnFRLks27GMYHrSqSDx09QM07AOCkYJJGewokUBlJJBznrkUxWIyT19e9KrkDnnODn29KYr9CQZAI4II4pjJkBCMnGGJ9KkxgYJ56ZzimoDuGBkkfePXj+dNjtclYAJtOSScDA+tRnBySeCRz61KOmMZPftzTGXAIxjHFIGh+BtBzzjv/AI0JypBx68+lMC7sEZGO2e9IrDzCBkepxQ9A2BztOTkHPGTnNL1xjAJ55ofC4OfoT/n3pQCyA871GQQM5NNaiBlABIwQKZvwwPOR6nmhCGAJI5XdkmkB57HB69KoNx6DggZOepHXP9aXYGBIxx0yeRRyAAMfyNCKqA7QckZJzkn8aVxMCAGwB/3zS4A74ycmk25OMHvnH17/AIU4NgcnJHXbVbki+pCgHpn/AD0ppB3ZGORyAOKQZDAkHPr7UuDnIOMe1AxdpwMgc8ZpNpbn1HGByaU57AZ9D0pSTtGQRjue1IRGF2KBtBPf2NKcOBjp+dISCCRkAHv/APXp6KNmWJ9s+lLoSxq9DtwRkY/xoD5OMYGcEY4p3CZBIbn0ppyWJAHXvRbQnYdkBs45HrSgjG0DAPHamgYfGASAPlHFKACRk8fTH40IY4ksMcbQMcfzzSlCOT0657UhO3J4JHOQP60ADpnp79B1p2B6hhmxkkg9ielGCSCCMdyODTSccA455x1PNPGMEjpVWsShv8OPfuaATlAB3/z/AFpQOCRjHTHrTQG3HOce1A2O2rgjp7nrmkIOFxg44I/z+NPXtkZOOppMr0yOew70rjsNU4Q4A9MCnZyh5/DFMaQRYDA4ORndnB9/0polUZUZAJ6ChAQFFO0sO+efpih7dLmHaeCOmDyD2xT51GTjHHr0A/yKrxzCIgO+MnjPaoZJUmvDCrJLgEA7WB5P/wBeuF8Ra4XikXOSQevrXTeKLyIROjqGC/Nx145zx3rxTxFqtxazzNuaWMj5SwwQKwkNJyehxfjnWX06efy3ZUlPIOT0/rXz94r1OS5u23Oc4/AV6R4+8QxMpV3YE5HzE5zXjV7cNPOXbk9i3cVitz3cPStZk1koVSAMNnnrVu4dI4hghmYnAPIOOtZ0En8Ctxjqen8/pVm4kWGIuXG7oOenP6VoemkKW2ICTgnoc4FN+1kR7FHJGNw4qk9wbo+XkKFXgirFlZl5BxgHH3mz/IVEmWlc2tKR5iH3EuuOfau18M6YfNMr4KkY55BrL0mwRIoUA3E8gjHWu90ew+zQqoUsx9s15tWrujupQ6lzTbJRISFBx0ro4IxwAODVfTrBkQFgA564GBWzbWhBGf5Vxcx3JWCG1BYeg9K0ooABknmlhhCDnr0q1HHzwSRmspS1OmK0I1QYAAqzb2xbkjFSRwZxxWlb25XBxn2rGTN4R1G29ttxkc1oR24AAxT4YRwSOKuJDnHHFYNmjRXWLoAKmSAcEjmrIj6AVPFbc5Ipeo0imLYsSO1P+yHoOtacdv0yOal+z4Ix3oTua3VjOFqMA4qRbf0HFaAt8dqeIeelD7CuUVgGORR5PJwK0Bb+h/KlEAHbpTWg4mb9mCjpSm374rR8rJPHSkaH1ouNxRm+QecDikFru7c1oBMHGPzoKbTnFQm7iszLktevH41VktvattowSRnkdqryQDPStGyXoYstsBwBVdrcgkEcVtyQ5zgYHYCoTACTkfjSTJsYrwY6jr61UuLYDJBrdkt8E8cVUngGCO1WpWZnJanLXMAkJIGCp9KzriA4I6Ee1dJdWoU5Gcmsq7TAyRk11RqHO42OWv4A2W/ixiubntD1K8DJY+n+c121xZeaRkZB5HpWTe2HBGMDvitlK5yVIXPNtfsiCQhwh/hHeuWvLFBESwycc55rvNbiVJduOOhxXL6zYhYiWA5zwe9dtOdjz6kLHnd5CNzAgbCcjP1/+vVGWMrkgjnoSOldLe2KBCQMHjOOBiseSBmUp14yCeTj6V3Rlc4mirG5TJBDEY4NegeEddLbRvBdCPvfyI9xXnjKVYjjI9DV/T7t7KVCCQjZIPvn1/pWiMJwU1qfXvgK4svEcMFqSsE7AQsxHAbGEY+xOOe1eleGNWnhuJdN1D78ZCYYnjBwQD3HpXyv8OPEzCQgztDIy7UZDjDDn174P5ivpDwtr8HiaMm5IW9UlZG7sSOCPrgH61tFngYik4PyO7uLKeDTXewkXzVO5RjAbByBjjmtqx1iK9tEM8XkXCY3L1IIA5HtWH4eldku9Nu3KzwndDcgABwRkZHryf1rVtrcRPGX+RmXawxwTng10J9DiSOltr8SFFbBBAIY9Dn/APXV8MsYBzlCex5Fc7pqvb77OdSu1jtPXI68euOa1IXCgLgFDnJHGPw71dxXNPfnf6jvnqPrTgDwQRzzjvUFvMShBOdxwGJ64qcKegb6Accd6Ywcgc44GTj1pSMSknGTjrSc9eD9KcSM85z06ZzQAik8Yxj69KQAZ4OOeaMnJOQOwGO1HIGQMZoF1FOBkseBwc8daV14xkLj0pN3XGM8Ej2pNuAADkY6U7DbEI3ZIGOuOOaVuDkHvgEDv0pfTIx6AfzoOB8o5PselIExki7V3EDA4wByfekaQKHyeR0xyDUhY54Gfc1Wun2RE579O9A/Q5nX7tkibBIHf3ry7WbsO53Ng89K73xPcJsch8Dp1/OvJtUvllldVO7DH6VzVGSZ1y2XLDnnIPrVHOHZnJYA528cCp5nZiQnyknGTVaWZYioIxnCkngjJrnuVFXZ5d8SL9gbobgpK7QwPT3rxC+kaeZnPUk8DjFeo/Eu/EkN3g5JcquAB69Pp715VNhm2kdB1I9aR9Dh4WiMiQmIueQDnmozncSxySeTmpwQkWMKO4A6DAqMALEoH3uh9CaDuSK9yQGQADPcA/rURUDnuBzyafcALMVzyDwPapEjyQD09elNFkGNqA7sn2PUVFkKxGeDzWu9o0cbEDkenXFZsqbWIAwe9MCEkAHJPXPHFS2TMrNgHt1pmwHINTwAJgA8k54FSwI50+fcTkc9OlRR5BABAz6jIqa5BDEdh2xUSE4ICjGQOT0qCrG5poHnIDjYyt78V7n8HdRSOKOzcjKgKxXnHvXiukWylFBPCN82B26Y/OvUfhKRNr12XISFsEc45zxgHmuatG6O7DS5ZI+h7/SheWJAXI2muYsFeCGexl5KsGQdOMYx79a7XQbxZ7dopB84HYYyK53xHYG0uxOgyw/lXkczufSpXVjntW08i1WUAENlW7fT9aydGszb3ls4GI3zGfXI/wD1V3q2I1DRZgBwDkVyVqhe3uEAxJE29VHYjr+taKVzGUS/ZaYINSkcn5VdWUeoPX8q6eWyZ7UEBTExIUDnjPSqd7Eqi2uUA2svzfQ1taVA0lrLCScDlSD0/wAKG7l8pmaOiZe1I5BAUHoM9aoeLfD0V3Zk4VyQRz1q3DG9tfM5fmNssemQeK1dbsRLYtIpOGQ9KtSSIkk9z5Q1+2m0e+lhiJVdxJYDgjNYV6VuER2BMpXBwOnJ717N4t8FtPal9g5Gc45H415bdaYbKSWKUHfjggYHFd9KV0eLiKfLI5iaCRQDg4PHJ5rV8L3sum3yyJuyrZIBwMdf6V0FrpEGpW5CEGRBgnbgjP8AP61jx2DwzzoBzGp+bpnn/wDVW71OaKa2PoPwb8XLTULJbO9IBK4Vycj0waxPiBoVprsBeB1YgbVkX6HGK8VhuZbOQ4PUYI7Guw0DxZLBCBKRICMbScgfnWVrM6+f3bHCXumNYaj5JGGDfe6E/hT0iDyyjGQGLdc10nigw6pdG6gGHI5QDAB/+vXPRSPCSpHO4scdfQV0Rd0cMlZna+BteMZS2lc70YBWzggjuK9Rv9SXW9IxIoMqjYyj+f0r55sbyaC9hZPvbif8a9S8Pawt9biWOT99H8rKT1+tctSnbWx2UKtvdZn3+n/2RdyqY9yTKShA6Ef/AF66Hw9ObPVLJigxPGUdume4/rW3q2mprGn2U8ADBl5A56j+fWsiXTXs4Ut5HGQvykcEYrktc61HU0fEemiNxOo5AINcj4iX7VpxlIJdV/OuzsL/APtGxFtcgGRQVDAYye1c7f2ZgdkZeD8pHrW1PTQxqxe55qH8rTHKYZyxcswyAD2A7/X3qWWx3aaS+0SAABTnJz9B0q3d2yQJcRbVBDgKoHIGORT7OIX0ADjDxjaxB9MjP6g16cdUeXKOpQ8MwhlaMkZ3FWGc5yP0qLWtNe3nMZTaeRnHORirVla/Zb5wHJORllGATz071c1eMNbhjkuRz65AH8+KZKKmm/v4xK4GQcsQpGTWbr2kIt7uCANIPlIXnOCTz9Mce1b2jEywxORt+Uqcgcd/z7VV8RYiiEpUkKMheuaBnHxKYL9QRkdMHv611w08HTIpyCWUbnYDIFZNhBDd30QlU5kUhcHGP8/0ro7YM1rLGSUUHG3PX1B/EU7EW1Oc1HS3L+c7EB/uhj1rP1GMrPbkgb3XbkHk9f8ACug1W5S2ji81sRBhkjsCQCayr+3EbqSdqxkMuOlI0GNbtcW4dFDEZUg8fp+NO8MweWXMoOeQxP1q1YRgSPI52ptLKoONx9qSTZYGUMR83Y8GgVilr+nCR5wnO5d2Rz/k4rzq4UwTsXIxgg4457V6vdGOQ2jIRjbsY56g+orzLXIDFqMqkDAJ/PNMhozZQADxxRGxVwQefeiQDpjjNMU8HnpSIasbOkXgs7yGcgYRgxx6d8V9AzvFr/hKPULZN20KMheuORivnG1fjBPHXJHJr374LX7atpEumM6sAx+ViCR2H+NByVbrU+gP2V/HpubOXTpmBljO3LHOB2/rX0tHMCCxQ88cHgfSvhHwFqkngb4hIAdkZkwygAYBxgg9ucfrX294f1JdT06KePBDqPf/AD0reD6HiVlaXqXpDvycFcdxxRBJmMcjHIIx0P8An+lSsg2kA446Z/lUMkRXEgPA+8BxWvqYaosE7QCCQOmF/T3pyAru5yT3WoIctkgHnB9am2kgkEnHpzimWKqqigA8AY/CggqxySc8cmkQg5YAHtx3x/LrTmXdgdKAEyAhweAM9MUzlTgdOBx2p204xnIA6k9fWkCk5AIBHc0C1E4JBJIHpQWBAz69qXaPLKk5Oeo4pp4IwOv40IGNPUHuPXtS56kHvnpSKvJBDcDkdjmlCjlQoyO46mgA+VQQScZo3DB4B9SKCx5Axkc4IpGIOMcY4560xiZxkEH0x1ycmg53YwDn9KUZ4GA3tjikYlT074OeaBjWbbk4/EDrSBi4JIwOvpmpFAKk9PamFPmBAPB4oaAFYHOcKV5IJxmhWyCc59FGaaQMkZGSOnt/k04nagBHGecc1LAB0BOfp6UbjkDPBGMjtTfQE5OOR/h+dAGHGckeuKdrCBiNwIORjANNddy7QSpx94UoXKkk4x6nsKRxtUjjIHegYZLHJzgdM01lAOQMnqAKcF2kEnCgc4/lTG+8S2CMn8qADYd2c49M+nvSMrDAJ5Pp2/GlYnALgA9iT2pWwh5Uk0AMUhMgDjPGe9KwIQZIOOOeuKTIRjkZHT1p2eSQRz6daAvcZxnA78Glf5sEDr0xzRtB5OM+v8qbvXdjIHHf+lSAhxu64P60DKgDJHr3pSCV5A2k4x0NIRwcAcDGB7cUAOOMDB4IzwaYMcZGSec45NG3bhsYB6470mAMnG4AdOmKCugo6DA4+mcGkAyRwMjketLw6KAM4ycDrTFJbhQAB32nP4UiWHPYexJ70N0LAAnHUUFSGHGRnoehpSwGS3JznJHA/H8aY0Mztxnnp0x+NN524wuD1x/SgKOzc9ck8mkIPQk88ce9TcVwIA+73PJH6UobGRgk5xyaCCTkgLjoM84pDGF6HGeSP50/Ma0GyEJnrhj9SajUkEYGMnjIz+dSMA3tggHnrTXQKvAwc8HtQG4P87kgHGeWBz/ntTTwCB156f5+tKYzgEMc54zwRStgjrnHqaLIdiM84ZQDjpu6UhO0KCCoz0AzmnNleccZ4Oe1NbBOCDuHAyen4ZqRkbLmbaAACN3PBH4UrEqQhGPY9KdImcd29SPSmOSScEgeg7f54pXKGsoTOPvZ6kdqjXDYBGcnGc9akYngHGSR17f5/pTNpIPIz7Dp+X86oCJkbIc84zximAEuASQWOcf/AF6sbdmCo5yev+faq4AAAxgj+7yD/nFZtEWFyMnqxPQ5xj8KZg7QAQOg+n4UZJwSwyG25I4wOOhoYLsyA2R0xwPx7U1oWRuP3ijksSTuH65qNiSdrAqeSD7DGOKnIDEg9SBz6/hUUhAwoJB77jkDr2qtALQ+VjkYABK4OMn3pV4JJ6jn1GfWhflYkj16jGPeg/KHY9TxkH/PNYMuw13Gz+FQRg7hxSgbxkHexPODgY+lPKCMLwMD1Gfy5oB5yOMHJ6Y/+t9Kq4hAhaNgSTg8k8Y+nrQ4Y5AHI6YOKaihtwBG4DipyAjYzuHqBj6/hUsVhioqzMR0PXsfbNPwGyCOQM4Apqg44AB65Ydv8+9OxvjXdggjgg8fgaYIcGHBJwfQCnnGQD0P402MsWYjGAMYHP8Anr+lObuT1PJzxn/PtTKtoRFGVsg8HBwak5AcjjPT+ZpoXDOWIAIzj3pQwycE447kg/hTsZjMu4BJ2575p4iwpAwSeTjilI4JGGK9ycY+tN5Zchuf7yjr6UDHjDOg3AAnByM/SlLHeQdpz3I60isVkyAPfjmnLnBAGMdM8/rTFYQqdy4OR1PpmpWyFJBwTznOP89qaRuznqev/wCqhiSpAHU5xnAFSFhpBBAwQuMDNKQMnJ6YxjqaaFG4DPJ9D1/xpxUAEg9M9Tx9apAhsZAJGwAn0qUg7gT9AMc0kYHlDJwep460IyrkMQo9en5mhgxSoJ5ODzyBk0uSCqjlF4b1z70jgA4yAR0oCFQ2T365zTRIjk7gBjII+ppUK72BPzccAdu1KzEMF5JxwADjHenAZQcbWUZ27veq6i6ihSSQrDjtjpUR6EZwD3FPUjDDaCSccjrSAHcoVcZxweAPb2pMCVW/dEE4KjcSRgU1Su4oSc9ifX3NOVBySAQCfwpI1xywzjqAeB6UrAh+7CgE4/h6c0oUdyAT61G7gEnBAx27e9K+doJPIPzcUbDuEYK4Lbif71PMZ+Y5wMjkf56Uu3an1OcUu5hnBPNUNLTUjbocsAB2Pf8A+vSjqCcEex6mpNuOACcDrnGKj8v94CMAdzmlcixIvCcEZyBnsfTNAwCQfmPoCD+nr0oKA7cnjGT3J/xpSo3HI547detPrcoUMTwTgk5z6+1DgDbk5yeMdv8AOKaT8pIxgn0xSBA0eAAPYcCqJuSgfQADNIhbgMOvGDxz25phUnIB6ds04EYGDkk5256+9Fh3EbIUkZx6etNXBJJyBnoT3pxAZsgHH50u1V59+c0LQQvyhcjrnjGMCoyxXJJAx1Jp4AVSAMg8cnqPr60gHUEcY/iGaEgFQlR7enr9KfkkdcDr60wgKDgc/ShSdpGcqOtMQ/JLYIwR+RpjEKSMYJ9PWhs7z3+lCgA8noaBbiqvIyST1GeaeMdj/n+lN4QAknp2FB+71zk/5/nQTsx2OnQnHSmOMLjGcHOMckU/IBAOQKQA8g9vwp+g7iOzKOCOnQc59etO5BAB5HbPao2ORkg4PbtTlG1gc9f0osSB+ZWHqMetIM5UAjJHIPpTuvAGATn8aapIcnuOpA4osIeW2kgqfQEDg0mCScEr0zx/KlyEwQSB0P1of5QDk5zge1CXcAWIugOcgDk9MmgfKOAM59KVAdpUHApBnJyOQaABs4LYOe3PUUo2kjcpJHSkZTnAPA6/0pxUrgAnP160+grCbSDjHHt0o8sFgdoJ/kfY0/aQoBIxjk85NAGOCRx6Hms79hjCTuxnk+g6UpbPHQjvjpTgvIIGW6e9M39DgHnHrVDGSnKAAHn1FReaVGCABnpirRIL4J4Gfriqlwp3jBAPPB60EXK085CnHzEc4ArD1DUfLBILRexGPyrRnn8piFGdvLZ6mue167tpkd5QATxjkfqKhiOU8R629xGyRo7e7YryvxlqTLZzhnCNjAwSfrxXU63qAjdwrHZzwDk1498SvFaQ2siROdxJyMYwff0rjk22dNCDbPIfGmry3l6UZiwBKnnOeK5lmLLjPbHHpU17dfaLh3J+YknJ+tV0bcCcZA6+1NH0lOKirDgGKgqCuCQc5pCrOQWBPbj/AOvToI3kIRGGK0orFtwz8yr+P/6qq5ulcrWtoxIJwFwM+vWuh020eVgEjJx/ERilstNIIfGeeFI4rtdA0Iy7DtJRcbRjgVzVKiijeELs0/DOhMu1pfvcHbjpXe6fp4UAkY9zVbTLARbOOg64retYwGI9PSvJm76npQVkSw24444rQjjAwB39qjjXA4H5VdhhLAFu1YNnVFJjY06DPWr0Me0e3Q5ohiAOetWoo+elZSZvGI63Xpxk1oxKTgAVXiTkcVfhQisbnTFaE0SdsZq5FHnAA5pkMeeav20POcYNSxiQwYxVxIAOQKeI+c96srhVAA5qRryIlh+bGKspAPSlhiJOSOaurDjBpxsVbQq+R2xQ0G0rgd+9aKxggDgnoeKDCp54HPfuaqxNjOMB/wD1U3yCDjNX1iYE/KMegqNo88EcipsWk0VfJ25HemGLHvVzZt4IppQZx1p2J1RTaPjGOtRGMjAxV5wFwMZOOw4pjxZXgVN7GiZT8vrkDrSNAGUHHB71ZaAqAM5X0NPWHjB5x61K1FLUzHhyDgc1XMBByRWw0AXPWopIBjgU7EpXMWa3PYVTniK8EVuzQjaTmqVzDjg9cU2xcl3qczdRfNgetZl3BuUHsa6K6tupA5zWXPH1BGK1izCUddDnZ4DG4IHUEAVl38YVG4wRnJHeugu4igJ64PpWRdQGUE54IrsgzmlBnnmsWoB8113AN0z3rmrvTWvJyXyVVeM9BXoviCzItHRVySPpzWEbEMGI4YLyB0NdC30OKpBM801y0FvMERc5AOAOuawLqAp5hxhlwxx/n612upWpa8cgAFfu8Vz2owbZGQjHGDzg5rupS0PNqQszktUhRG81gFJJHAwB34/z3qO2femw5yB+PtV+9AlQ25IQ8sCc5OP/AK1ZUEhjlDMOMDIHFdq2Odo6vwdqQsdRcTECJW3DIxwO9e86JqV1oGo297Zt9oiKo6hucqMEAj26V82rJ5TCVSSAMgDvxXvfgmf7f4WjlWUOU3KrY6Mo4H0IyKtHnYiOh9D+HPFtnrdtJeRkJNbr++tGPIHfGfTIIP8AjXYQ3PnWpjc7ZYGDMT/GhP3h7+vvXjnh6zhubW21COLYUIhuwpIxGQMHI6Dt+FeiaSl7dQxB5cpCAN+BzwcqfYg10R1PAmrPQ9ChU3enMGGZYm35BznA/qM/nViIBwrKBIsihvc1l6PdusC+aGOARuXuPw9ufwrZ08xZkiQ9HyARggHnH0rQz6k0ePKARSUB/j4IqxE5dOuQoxwaa5ABPANVbScpOUUNsbGQRnH59qpBexoqBkE880BQOMDOaViFBAGCSDSZJxnGMY5qitheCuVI6/lSOoVyf5/596XhccZbPJA6mmtuLAgkknkYofkJikc0/aPT8BTTxjPGfSnHAwAeg6HihOwWIxnJJBxmnAjaeB1ycDk0AOMEgZPY9h9aGOWxjhuuOlUNISQkJkAjPJP9KytRcqjEnGM45xWnI208dT+f+eP0rD1qZVRweT2NZsbOB8VSfu3JJIyQcevpXlt1IGmbYQAG68813Xi28IRyTggEgd8159OQGwg+buB0rjm9SI6shmbdIApbJ546g1XuX2s5cABBuYdsVZWM+YSR0FZusYRJASQmwEjpkc4FYnRBO+h4R8QphJKCudss7KFxkgAHk+3H8q8+kZRI7A4ByfXOPf8AGut8e3O/UhED8kZL/icjj8q4yMDJGchiWI/n+FM+kpK0UmXEQfZSSOQOcDnn+tNiBkljAGBu6njA71KMGMgDDhwuAOOhH9KTIhLsedqlsnvwRxSNjOl2iYEnqc+2at6c378gqCApznt/+qqko2zISMg9M/r+NXdPQGVucBhtzjPf/wCvSZS1NhYTJbybR8xOQcdsY/z9a5y6VlcgjAHcdD713Nrbn7EoK4YKOT71y+qWQRmGAck52gde/wDX8qlS6G9tDFIxnnB+lPswpuQDlQeC1Dxk4JP5VGuFYEHp6c1RFrFm5QliCQST24qvGMSBeBx1NXJcbVc4JbBJH+fpVcrvmjK/MGIHfGPwosO3Y6jQ1BjugSCApbk9duDge54q74d1N9J1OKRHKsrHK55Iz/KsnTGEWp3KAZRpCOBjgjGaIJTHeyB+zYx3AqJxumiqbtI+0fDkyahotrqNuAxkjVgM9R3rV1C3TVLNZE4PG4HqD3FeZ/APxMLzS306Rhvg5Rc9V/8ArGvW3szArSJ9xhlgBx9a8GonGVj6qjPnimzn9CT7HJc2hbdHKdy7uo7YrmNQgOka8Nw/dTZVuOMnpXXCHZqSADk52+5qn4m04ajATjy5AQwIHQg0olT62ItJi+3Wctk4JaHKjPOB1H+fatK3nkW1IQ46KxHtWJpt2YNVinOcTqI3J6ZHT+dbKbrS/uIuNky5U+p9q0Cm9NSa2sIriMvIC0rk9+APeni9iFhPE4BaEbVUcDHAH6VYMbwpGwHygj6YrO1uwMK/akPylTuHtWd9bA1dkmq+G/8AiTGdFyWXdg14B400HyNSIlG1ipyuPx4r6UhvNmlIZDuXb8ue4xXkPjqxFzbveADeGOCR2rrozs9TiqR9orHkL2NzZkSQbiGHzEHFVDOJUlBALvxkjkc16P4c0Iarbo6ngYBB5waoeIvBJtpjsTaCTwBxXdzHEqTex5/JCzr5coBHAVh1qi0j2kioQcDoa7KLQZwzKY87RkAgjr3qG60Q4KPECGGM9xT5k9zJ05PQwYrsMirnDZ4YdRTJowqjAzk7vxq9Jo72v3UOCCAx7U2ayePDNETngsOMD1q4vXQwcWtzMlgEjDcMgnqowD9PStzR3OnypPHktu2sueDQunh8bONwI+YdD7Vo2FmTMECF2GBj1NaS2Kpx10O08Ja/Ja3qRsoa0lOWyc7O5P511/ijwsl/tuYCRtXO4HrxXD22hXcBE6RNJbsMFNvH1rtPDGu4RLK5Ysg+VSeo9BXnVI9j06d09TM0eB7cMsi5B9fWqes2Ept3KKWKfMGzyK7q50cAkoNpJzn3qo1udqqUBOdr59KlSR0ygrWPCriBzeTE8KzE57g4/wDrVU06eWzuwAoaFwckgcEdPzz09hXZ+IdEe2upQAQoY5x6GububEkIYlYDkHjk/nXdCorHjVaMoytYzZJWhu1Z1YMR1B5/CtOBRdpkojEDIz1xWTrMEscPmAMJFz82eh7UlheCGzSXfywxwe3FdKdzjaNDQbU3F1fWhOJMiVTzweOB+VZfimR/IdirFhjHPAHPb3rZs50tNbsrlD8kyFH38DI5x+hrJ+INo1rf5dmMTZ2AdCvYGknqVbQ5qzv/ACjA8Uv3lDrlc7Ccf41002rMMMhyxXczbcZ9f615zHcNDO6A8Bt3JHAJ710a6iYIGAAlEibcFiQh9Rj/ADirRBPqN4b7TZSpOVznocZ7UaXONf0tgTuxEQW75HA/pWPZSNJcPAPlZ1KnPVuKu+GyYoJIXkIkD7fmbB2nPX25pDNS6lxZ2Uq7eVBJbtjg4/Ws/ULwXd0oJZUA28gcjtWijxXGmXNoY90kZKrjkEZzn6dK42eZ4b4MXyiH8Cf8/wA6qxJpvqqWm4KdzowYheoIrB8SzrcXzzoAEYbhjjg1Lq10jS+YCHDgZboAcc1nXh3WqOgBK/Kc9OtSRczpBgBmGAewqPnHvT8bgc9uR2qMH1oB9ieCTyz75z6816Z8F9dbSvFloXchJW2lGwAT0Hb3NeXIQcDPOe1bGialJpl/FMjMSrBlxwaDnqR5os+tPit4cOn3FvqsQAjDAu/QFD7/AICvcPgH45i1vSvsLMPNhAxjqB7/AFHevP8AS5E8c/DSKd2yRbbG5BAOOv5j8q4L9nvxVJ4c8eDTp5MQysYSzNghh0/H/wCtWy0R401zR9D7j2HbgEk8emKXIIweR6Cq+nyNcxg5xnnJPOCOtWScqeBknODWydzlKu4RSYAIU9sZxVlSNuTkA8DAx2oeIS5BPtwe9QRqVJQ5GD69uM07kbFzBbGOh6HNGzKEjJPTAqIAqQM8Z44NT5AAGeDzgUFDTgBsDPqOtRtEMlSCR79KfyMAHnsTSZIyM5+vNAxqqOc9WPc0xsgbywYdAFFSHgjDc45IGD+lIwBO48n0z1/D8KCWNRfmJIzkYoUFDyePanISQcdenHQGhsehyO9A0iPG0HuCfzp2Rzk89KQAkArx8x6nt70jBTgZGD2/OhaDEHQ479MUAjaOBkc4/nSnnJGMevUUjcg8Zb1PrTuAKScjH/1qQ5GACAfbvTlbg87j0oDlmPB5yMnjFLUehGAowSM+9OG7BySAewx6UZ7gfnSZ3ZPHqOaBCMAFL54A6Dk00sNoJ46UrKJCAScH+7j9DQA20kcYP4U0rgNzgZAGBzgZ5pST2H1IPSlkB+Ugc4455pvGRhj75FIY1jwcHn1HX6UvlnAyPm6HtSMzHggt7CkOAOOMUxB0II6HoSacOgJHv70hPzBSMkjp9P8A9dG4cDI464PIqWAijndjnp06ikJBzkcD07UhcBiMbh7HAP8AjSkjBweRyQeKYlYazFdp6jv/AJxTD90jHH0HFPJOQGPHfHc/ypOexwwOMMM0biFLBupznjjNMTCj5eT69/zpxBBGRtXBGCOtN3knkjA6ZqRjgxyAeoz/AJ/SkQ4Y4698jig5zkEe/v8A5HagEAYB/DGM0Mu4jkYKgnJ59MUm8jAJwR3JxmnbQ20jGBzio3Pykk5w2Oe5/wAKCRznrkE5HbtTVAJDdSOM+1SDpkHH9KZuwCScnse2KfkU0RAhVJwcDnHJNKjlkBODnHHFCEqOvt2607kqSSMk88UWJAqTkkn2weKi7kFiAO/Tn8akLZA5zjjJpuCwKg4xjdkdR/nNSPcYMtxjg9+hJ/KgEMCGGRx15FIRgkEHB6kcH9KApKkjtweP8KYdRdxUE7hgZPpg1E65OMgHPJqRmJAzyemQAM/4U1gGQEDB6D1xU3GNfejMCSwHOT601lIBzjPUE9j2oIKqpHXoCeKVsKPY8Z9TSabAahIbaTk4601srwMY7A9MevvSsMYOBtwCMeo9KFyVIIyVGc9KLDuR7Rg5OTj0wKbjGQMgHv2NOVzzgLtz1Ldu9NBAAUAAAngHp1ppj3BgcYLbcc8jOB3/AM+1Q7SASw25XIAJI9/605pAOpIJ78gE/wD66aCGYHqD2PGaLDIcFuMnaG5JJBH+P/1qRyEBOzIHf8P/AK1SFTJG525Cjv0J9KZIQI8sQu4DJI5/zmpsAMeOvTj5ehPeo3B4YAeu4U8hhHwNuRgEgf5796jiJVBjOQByepPvRYLlzJ3kHGBzweKaVO7aDxngjnJpEBYEEkjOAOg7/wBKcVO4AEDPUdTisbGm4m3KjIIcnOO2f8ilETMVGOAcZAwacuMZ565z/TFMcFJMHOWwRnpx/kincVrEkIdi5IDDAG4twR/n+lPYBsAnkH0pij5yMgY9emKcUAJIOAT26GjcAAIJBOT6D0oVAzxsSMrzx3//AFUihQPlPHXjjH+cVJndjJ7duv4UEi5/iwVx+velBJY4OBwcnPPFNZjjCKCT95umaFIQZHU9ieDQiiQZ3AAcjqc0w55IyQOevOKcjnJJHXsRxSfdAIIXk4wcVSEwU7lJyc9gPSkUB9xDEhe+elKVKksCxz3A4NAVizEEOzY4xxjn9eRQyQ2Hghs5OOegH9afGN3IQKMdjyaaschyxAA7j/8AXT1YDIJwfTPWhADAAMc8gZ69fQUcmPGSD14H6/SiMl2cYUDHUDk/WlbcMDAII/h45z9KdgGqAwGRwBxjsOn+NG3GRkZPpTl3oQGHseeafJGHAxw4znIzkfjVWAjRgvzsADnHPfk4/pUhXeQc4HXimAEYyACecd8U9Ac8ADnipEwbtgDJOMnqKVVIYg9OOCCfrTHHO0HkjIx+VO24AUjGP5U0TuKwIJIUjjtg4HHalRwRkNk45BOP8/8A1qaRjoMDAz/XH6UMHBXGDnueaGIdwgcc7hjnGe9LljjjaDjCgYpBtOOenGB0B/xpVypJJJJPOfTtTW2oxyAEMCSXbI5ABxR8ojxyoIxnpikB2cHAJPHGaUMCTlsZ7D0p+gXEcDYAGbOOD3p8SlsAtge/Q1FnBByMZyOMHFSKQOQNwzwCMZoCw4Ox7DHb5qVSFzgnJ9TTMrIDkcA/dBxmhX3NggDHQ5zjvQA8MVUg465yO1OVicEAjjkEd/xpqMc47g5x6UKzNICxOR0x2+lADzkKSFOO59aRlySRlscdP1o5Ax1BPU9SaIsDBPHcj3pgKeGAK8YHOe9N3joWLbjhcnmng5wQcEHjNI2WyQOM5P8AnFSmSJxHkE9BntSqSoBA4zkdwaVmXkgYI/WlB2qoJ9eMdf1qwAgcjPGfT/Cow3IyCOvA6kU89wSMZ9OaYSS2eAPfjmmJj/lJyBg9ST600/Kxzgg9j0/zzQw5wR1AII6/lSBQcAA5HPXOR+FArjycgkAH29KMdsnA7UMPlHYDrnkY9KRgVb7o498UCbAMx5zwBg4HJpUA2ggfL70YJY4O3ngfSgfKD69SelA0h+7DcDGOh7HP+f1pAflGCMnP50Eb/fPUdKVvlIAOcjv/AJ9qaYNBkgAYJA701vmJI6nGcjGKcV2tyTleOOhoJ5xjgetBA3nOCQeO5Gadg7RgHHJ6UHCnOBxwSacuONvJ9+1O4hg4yDkAduuPU0oA6AnceeCB/OgN2cMvfk4zSKq7wSOgx7mkA5SSxO47QcbQOPelPc44OccdP/rUDrnGP1pyEbACSD6HrQx2EZcYyGIPcYp2SwGTkA9+tNI5AJPA7HqKdgBc49/pTGMC8hgc+oJODSp0we3rzQ7DbnBzngelAzgDI59DSsIUtliQePc4pWYKOeoz1pvHPHQdBgZ9KM73HJOedvp9KXUBAcNnGQT24z+NBkCKT6nPA7f5NKWG4Y5x/jVe4kJBUc56e1MB7S7uRgDGOD0qleSuYGMaF5ADjk4Bx1/+tT4oS68AE+h6U55RHHtb+HI4pdCDmEvJZfPkddjltpB4PvXLeKdQEQcAg85wDmpdZ13+y7yeHeqkMzKGH3lJzx9CcVwfiHXmmZi8qqefmOMfj+lc85dASuc9r+pLDbySt0AICngk/jXzJ4/14apesIpy0e4/d716R8X/ABdHZxJaW9wzTOCW2c4rwaV2fJdieeB1rCx7uFpcquxwcvndnB/A1KISUAK4HOD35qGNC2TgZIGMjPNaNpGWfJ6t7dAP/wBf6Uz1ErGhpOnCRQSoB/vZrdsbARxkOS4BON3fPpWfZq0RCAjYeRgc/j/nvXRWloZY0ROp7VhOdkbwjcn0fT2uZiAP3YOMY4PtXpOi6YkAGBgADGOmKx/DOipEig5IUY3NyT612NvCIzj1rgm7s7YRsW4E8vG3HB5rRiQc4FVLdOcD8607eLkCueZ2RRZtIuRk49K0FgGflNR2yYIB6Vd8rGMHI9a5mzqgrBBFk5zzVuKPtTI0A6Vat05GKyNoodFFkgY4rQhj6ccVFCnQ4q/AoNZmyJoY/QVowx5FVIgK0bZCo5qblpXJ4oA2OOT+VXY4AOAOajgAA6Vo28QI68ihK47coyO3HXFSpDnGTU2wDGD0qZbdtmTjPtV2LViBU2kjpRgE4PfuKtiAEgnn+VIINvygcUWCyKzRnIB6fSmNBwecj6dKvGItgdMVGyPG2CmR6iqBFRrXjHSo/s+0EEZFXzGWII6im+XkHjkVNgdkZ5hTaMAYxTGgI6Dj0FaXkHjjihoc44wc0WMkzKKbMjHNMC8/WtRrYN1HNRyWuDwO2KjlZulfcy5oiV+UkH6VFhu4rVaE9Mf4VBJbDBxRYdjJkXGc5qpOg4GDg+grUmiyAMdO5qjNEUz1xUEdTFuUB6cGse8Xk+vrXQXUYwSKxLtQWIrWJDSuYN383GKpS25K4A5z+laFwD5pGMimtFuUHFdK0Oee2hyviC33wAE/MXA/DIrBubQQtu6jvXX6zb+ZEQAcryPqOax7uH5CMDOM/WuiDfU4JRvqee6jZA6k5I2hgGUY4GOvP61yOvWmzUJEChnYZXOQK9K1WzRplcD5lBIOOPSuM1+2MGopMeAVPzfXINdVOfK7HFUgecajAXmO5QDkjA44z1rKvYWtpMj7vuOoNdHeW5LlxyOvTj/OKzri18+EqdwI+YFRyR6fTivRjI8+SKNs3lxDkMgOBmvTvhb4k+zJdaY5GxmEyKTyeob+YryqNijGMnaDnnGa19A1R9N1S3uVYoY2A4Pvg/pW6OOrG6Psf4bTObK5zFvuI08uaMjIniIOCOOoBP4ivSvh9cC9s7m3Ryz2jqnzdSozgn8Mj8DXkPw21p7LSYdZjPnC3mCsAvBgbAYcehwcexr07wjcCw8cXc8MubG9URbj0JYAqfrkkf8AAjXTHQ+bqq0jvpS1lfDBJjkXcYzkgMOuPwP6VeictqFq0RGx42ViBzxyP5ml1S2j+wrcklSpVjzkZ6f1qPSSRYI5Lb1YEjHIwx4/L+danK1Zm+FAwQTkdTUTRKs8Tr8ucr06gj/61SBw0YfIJxwQM/WobldzQYGWWQcnr0Pen6AWs5PByMeh4pVHBweSaRQQvTrwcdqVgVUt7cZPFMrUMAEg8kcD1poHHIJPqakYcAgdu4xTRwo+vT0HagVhdoZSCNwyO+MUgOcgqMc9utOAAzwOvem7vmAwDnrmgYoAC4AyAefao+STg4PtUgbGc4zn05qNvmYYHA60DI5pAqkMSSBn0rmtdkVFdieBklj2+tbt5MiZIy5I9Mg4/lXL6xC7ROz4JAxgcColsFzy7xVKXdiGwoJGT1OK5IEIcqRhu56Gus8UE7nGcEevTNclwCwBxk8iuOW+hK0ZEjYdzkkYHA6CsrX322s8jA7VU5IPStVcI7kHGT06Y7Vi+K5B/Yd8d2f3bD/P+e1ZnVS+JHzn44nU30qIqggE8Dr/AJzXKQkYBI6+3Wt/xMrPePJ8pAU4z9f8/lWNYxb3AA4XHPr+NVY+kgtC1bsJg5AOUYEg/Tv6U+9Bjjc7eSvyqfXNQae2y4uEccyKABnjO4Z/HFW9Q4iCEHJXPvjjP86k0RjY4jbvjGau6XmS4VMcE4znGOlVkUGMr/zzPX0z/wDqq7ogzqSoTkD8c5//AFUm7Gsdz0ixszJb7QeSMcDJP+cVx+soUnOQGCsc4X8xXpGiWm2NMZ4H6VyXjDRvLM+0kFXDAAY4rk5knqdfLocGULmVegHT0NUXBViMHr061sXERSbGMgjP41RuYSZDgdc5rri00Ytak8TCa1GAN6t09j/hVYqExjgKwIPv0qfTsSlowu446EcEGnT2xt5WQjlWxgjmmKxa0WKR5JMAySORtC4ySTj1/Spr7BvC4IUkDco7HufzqHSN3muFOAFLZ6mn3rh5CR8wYBlKnp+PegVtTvPhh4pk8O63ZysSqKwDA8ZB46/j+lfZem3Kahp8MkTBlkUHjng18FaTcxyae4I23MZDKScF+eR7djX098APGg1HS102eYtPAoVd7ZJH+IryMTT1uj3MHNbM9H1Gxa1vYJgvCuOcdATim6rYHc0ijKnnFdJdWgubYgDJxwaY1or2AI+YjIPHQ1597M9n4krHlesA6dqPkMP3MuGiYjgN3Fa6yG9sorhD+9hBBA6k45q1408OyPpbSJglRuRiOh9KyPCLObjyZBiKRSDz0aupWauZLSVjq7O4F/p8TKOo6Z6HvUN1Hus3BHy9DmixtTpd+9oSNj5ZMHjnqK0tQsSkSQ4PzsvI+ormejOjkWxyskhsYnjZyV/hUnoPasrxVo5fw3A2zkqScCu51rw15ypIidP4QOtLqOiPc6KsPlFm28+gNaxnZmXs0tjyz4aaOZXmgA5Vd20Cu/tfCq6wJIniVgPly2Mg/wCcVF4A8Py2GqIZIiCzsgG3BI7jPpXqltoTNJIUiKJu+9jrW0pdUYwhZWkeRa58NlESARKXUfeUVzH/AAgf+kiOS3EiN8pOK+lG0MyRgMox06c1Wg8JIlzkoCG7Y701NsJU4b2PmnVfhlPZ3UUkUZeFiA0ZHB9/as7xP8L57SEXNsm+Bh80Z6qcdq+tLnwlE0QBT5G46Z+lZ8/gq2gtJd4DI/ADHoRXVGUt0cc4Qvex8Rw6DIblInjZZQ20DHPWttfD91pl5E4QtkjJxjivd/EPw+sRdfaYQTLG24NGB1GMg/gaafDiXqlhDlAoLFlzjNayqX6GCpxTuZfhXS0voFDpztHBFS3XgiCC5aQRDe3VsV0+naU2msrxQtIhHzHpg1enkeRseWc56GuRp30NYys9DjRprQgIASuOp7VHd6aNhcqSR6Cura0aTOV5WgwlowpibHc9MVk0aqZ5nqeix3NwCUILAqR0zXO6n4SEMbBY8qwIBHUHtXqV9YoHAMfAOQRxVafTkmUgDFNTsae7NWZ4XqvgyfYMqcEc47VweraNLoUrxSJwG3K3JBJ6AfnX1OujRMjpIisD6iuK+I3gUahp++3T94vPFdFPEa2ZxVMMmnY8Jh3yq8cq7WXEkZx1I/ka3vE9mPEPhK1vCCJok2sCOQRWNe+fatbmZFQxMysCvBXP9P8AGuu8Lsmq295YA/JLFvAPr3/pXY59TzYw15WeCz7Umd9pHmZYkDvU+nyeZDKHZgY1x83X1BH511uq+Dbm2uJ4mjJCyEKSM4Hb6CuVhtXsNWe3lAAC53Z45Bx+RFbxkpbGc6bh0IFuninV8DKNwRzx0H8630aLz5Hx8lxGTkHuCPz61hrGJLd2X74PAPpU1jdsFVCxCgkbTyORiqMWrm7YTvFeRSZwCpznkDHH8jWB4giW2nuQXBjD7lI6YYZqe0vVjsHjO7zRLnlc/KQc/TnFQand/aUifgsI/LZceh4PFMVjELE2xXI3KxKkdwf8imBPOspFBGQ6jJHsaV/lOdvJ4ANMif8AcygchhnI7EGkJoorlXI647daj2lcgn86nc/MB6+nrTHQlNxx6cdaCRkZGcdR3qymGj4J3hgwIOO9VEIyTnj1qzABknPNAnsfWf7NfjJbjRZ9Cnw4KAAbucD0z9aoeM9Pl8LeKLDW4UeMLckEpjOVPU/UfzrzD4M3z6Pqv2yMNIIQNyg/wE4OPfpX07448Pp4h8GX3lx75VUXUbLyR8vQD+ntWkddDxqtozfmfQXgjWY9Y0Owu4mLRTwq6n2K549q6jcGHU8+vX1r55/Zm8WPf+GJdLnb9/YMNozyEPAHP0r6EhH7tD1yM8jFbx0Vjz5Jp2H7Mc9/1qKRCkgfoQACT6VMWyORyOxpkjBlcYHPYHFUZjxnYdpGccjPIqTqAP51Db5aMEDp2OM/jUu4HJB6fkaCkhGJ6gZGO570KOhBA+vBpSdvODknOKaByBx7A9BQK2omAu7J4PU03OcBScnsT0p23aTk5B7Ufw4Bye2e1A7CgdgeRxkY4pjMVbbnBHr0P0/OndSME9e1IODwB/8AXpjAgkDBAPUZFMBOSCDnue2adI+wrgjB6Zzx/nFNIw27qD0wKAADjlie+cf/AFqazDkEggDB9aeR849DxjGf8iozhRwMnPOaRIqgKpAAz255/GmDoRyOvBOeO1O4ySBgjnI6UD5iTuOR6kYIoENyVcnPA7npSjDfNn3x0pcKHbPJxj6imDKjB6DgYoCw44HGBjtzRtPIHHuRmhsJyc89TxxSRsAxII6Y4H6e1O/YtA5LAZ4OB05FMDMTgDkdvWg/M2AOx6mgqAxBPA/KkITk84H86MHbgfdzwM0vOSM8jr7UjAgHgZ45HNAxPu7SOR65o5Kk5GPTPFBbdjAwcZoBIIwMnGSMn6UCGM27JXtxx+tKjdUAAIGenBFGDgEAKME7T/nil4I3EZP15pdBLcTZjGQMe3T3pGXdxjHQ5Ipck8ABgOOvFNYbVJTHqAOT7VOtyhGI4OeemaaBuPIB+opy43ZAIHqe4puOpxgjpjt7UxC4JBynHcjilLbcAE8Ejgd6QIMFQMZHK9adngAigYquMnj8+MVG6g4wQSDjnk4pxyOSzEUhKgEnGSOoOc0IaGyYIyTlR0x2/SlO0rjGQ3TJ5JpOOck46YJxSbsEADAHU02MjUhMLkAn8eaUEg9efX/PWlJIzkgkc4HH+e9K6nhgfqDSAQ/dPHHGD/Smgdc9/wDGhM4IPY+lIgOByOmc5qbiuMcDqFwo5B6/XrSxfKSQAD1yacXLdWGRTCDzg5OOhFNajAoSRk556dz9Kad8a5HOBzn3o2kkDnj8aNoXg5YAZIJzmmNERIkAzj8T1pCoC4B6cnuBT+GwQThs5yORTDh1wvfoW9KBCuQrHA6moy2fqTwB0FODdOqke2c0xMnOCcnngcj29/8AP1oBiYIUEZOeueKN+0ngFgKRyHRTgHjpnA5/nTQi7MZOR029PypaCTtsNblQAACv3cdB7daaJA2QBye46f54p+GQ9CrZ6Y/p070wRgAn7o5wKm9jRDGUKXbOCf5j1/OmOSxILYA/hxz+Gac4XcMHI6nP+NLtBJOMEnrTWoELglSFB/DAP60DAKhgSB6Ek1Iy7chTyT1PPHoKYAcZ649OO1JiJlZiw3HOAMYGMZpWba2MDGMZHWiQneBnGfQYGaa+F+UttOccdjWXqa6jwhAAAJ7ZJxSsSvBOeRgHsaEBHuBjBPGaXaQSQcj+LJ6UmIVFLOrHOcevAqTcnJ3bRjHzcH8qjUFioJ+pxwOmOtPY/MABnPbp+VSIB82RngDuuATSlSMAjJ65z0/+t1oI2ng8jjmgyM6guASowcnp/nNUMUEYBCl36dMmgcqGA4yT0/z+VR7wPmJyw4yO1TcbTghAB1XjimhD0wqlSOMcUyR9zDjAxyFOc/nSKo2kKDgHnvgUnDHDIM47dSfpTQhxHykj1xn/AD9KaW6BSdxPGeR+A9KXcWUkD3APHfvSb8kHBX2I/wAj8qpEseMswx1Iyfc+tPi3KrfLtOcHuD70sLApxngfrQjbmJByMdj3pFIFTDMQThjnB60/aenOcdabHGWG4gkZ7ZFOCsrAZwAcYxyT/wDqoAQgBQQMcjkenvSlyWyQMkdT6UnmFmYkZBOB7U0DaTjOB3PGKq+gh7IAAcjIPT2qMErhCDkDdnOeKeGyqgjOTglfT1o2FW3HGQcDjHA6VDExqpv53HI6ccgcVIfm3EEKBnIPJIFRq5BIJB9c5zj8KcYyoJyTnqME1aQh3TG4YPHKnj/PFJyWwSM5P3c0nmDB6kDA5HShD8xwOO2c5+tVdBuS4IyM4I7Y603lvuqOTjJNOOYwMEADkn2qPaVY4IJJ49KlvsTYecgDIGM9xS7RtJYgex7Uh+6MBsY6jg0uAwAUFgPUZzSBDyMbxggevrTR8+TwBnoGyadsMiqwOB1zwc00AsTwcE5xRctigAA5APoOh603LBuFHT8DUpQKuCMgkcD1/pTXfIBGQAOnQGmSCAjvg9uO9OXlgSOQevtSHAGcc9OetJtVWfsSAfYVSAkGNoJ6jj2FCtu4AOcckU0LgEdiT75/wpVXnPTPI7VQEm0BiAMD64zTDjueM4B/pSFev8OOeBmnhMnGQR1BJpWFcRgOcjkYxg80qgkDIPvnikxkAdeenX8aUHJBXJJ7YOTSbENwV6ngDrihecD7xH4ZpXxu4Oc9QTimkEZBBwOMY5wKYDyCXBGAPbml2iNRgD1OaBjAA4JyaAdpwc++f8aq4rASfLBycjvnGKQkYHPIpXHIJGDnkUnOefyFITEBDDB+vNOBBIAHPf3oOS3TGfzpOmcHmp3EO+6SuevTd1zSk7h16ehxTQ2VxjcfU9qcFIPIBB7E4qh7jQAuTjAYAbR0BqRVBbuTjjsRSAAZ45PcdaCTuYANjAwQKEibWBFGSSOPQfz/AJUMAuCOh7cCkA3MuAOh5zgCnHPcHI/hPSnYQjAFc89cY5FOAOAuAc9T3pueASOhxjpzTiDkgEEjGeaNgEbOOSW9icAfSpAflGOtNBw3v70mMEYzg9QDipTAFILgsSfb0p7qQwOcY5pEA56DvQxypHUj0GM0wE4YYBwc8AilK9D+fHSk+ZNvGRuzn2p2QM4XA6AelC0ERsoJ+YjA7A0hIRQCAvORt6mnSSgsRnOML24qvIgnwMnI4PHWqJ9BWfzCdh6HBwM9O1Vp5HjYjoG4OeOlXFHlgAZGD3GORVS+JQ5K4zz0pXEPgBKAkbgeeD2qO9uIoY8kdBnHUiqsGopEChlAxnChvzFc74i1qALJtcMwIDbR3IrNtDPO/iHdQzXm1gHAywBGD6HB/KvBfHeqI7GC2WWS4kPQSHH1PNehfEjXJI3BRipBYbl4yvpXA6bYmVJbyUDMgIQMOQvtn/PNc0nc7KSstTyzxDp/9lWbtdkyT9S8hyTnnNcO3zyIPujufQ+9ei/FW5/4mIg4KLwx7kjGK85lk3k46VK1Pco6q5ct0RMnIZR0zxitTToWkVTgcjpnofyrn7eQMwUHgHmut0uIBgUzg9AfT3pSOxK5p6fbFpF3rnJ6Z4BrtdE0ksyvgD2FYuj6Z+9QBgemTnNdxZRrbEBDk4PSuCrqdUNNzd063SOMAAbgOa1o0Cnnt3qhpyEqDnjuetaccZ4I6elcLb6ndFaFq1XOMjmtW3j+XrVOyjGeRzWhGpA4rOUjogXLZAcEHOeK0FTgGq1nFtXJ6itFFyCCOMda5ZSOuKuMjUAgnpVmEESbevt6UwRYAyelTW6fMCBxUXNLF+FcdBVuJcc1DCmV44q0gwQD0rNm0bIngTvWjAmcDNVIFH+RV6EYIA6VLXYq99UXoFxxir8J24J71Qt8Y46VfhAJ9hWkdDS1y7Cgb5iv4GrUUYbJPpxUMJ4HBxjH0q1GvQZx71poZWYvl5HGcU1oxx3/ABxVlUPOCR9KNhPJFA0iuI8kk8GmyQkoDgY/lVjaCTkc9qRWcAgcAmqasJOzK6Q/MPalkQdAOnpU2BngdOMU0n1H4GkN+9qVSnXAxz2oMeDzUzphgQee4o2nv60vIS0dyERY4yfqKY8Q5wfzq35eUH9KieMYwaq1ilK+5nyAqRkZqEoMZB61faIJnOcdPXiqzKRnAyM/lUNaXNlrsZ08W0k44rPmAbIranTggjqKzJIyuc9vWueW5pZWMS6jxwRxWLewjqOK6e6QEcise6gHORTi7GMo3OYlt8HI6k9RVeVdqgAZAzkVs3cHQgd6pSp1AHHriuuL0OaULGTdRBwSepGKwL63CgnoB3NdPcx8YrGvouDkcfnW8ZHNKJx1/CZDwBgetcf4mtgbcuD909RXol7bcHA4PBFcxrVkJraSMDBPHSuiOpx1EeXanZmOzAQBcAYPQjsPrWVJZt8odGABIxyc+/pmul1eMx2QidWWVXCtj13cH6GqDYQgsOPyP0rupyujypI4rU7Q205GDjOAxPWqpcIA4BU5Geep7V1mvWCshyOcbgPqM1yTK0cghB642hjjJ/xrsizlkrn058BteXUfCs2nkh5ElEqgc7wRtdSPcBT+dew6Bard2d1YW8zLdwKs1swPIUYYD8MD8q+Rfgbrp0rxH+8dhErIxAOcjpux+Y/KvqzRfNl1q2ubY7WBMcuB0GBz+I6fWuqDPnMRC03c9l0vXV17QYGxhzCshXPU45/AHj8K1bOQNEzAEI5DfmBWL4bSN7FYgu0hyMDsckkitjTZM24RsF92M9c44z+n610HnGvbDaNuc4OB61BKm+6iXJyjljxnPGOfzqZ28plOSVbrjsaLFd0jykZBYgfSmFuhOqEryPl9aVsnI/rwKOoHyg9+uMGkyAeTgnp71TGPbBwDnIJ4A4pjISRzxnoRTl+ZiMc84z603hWAx35xTeoBwSMHgdAMUoIUMScDnn+lIAMhRgAA96jZyAcHcOvHJ71ImKwPUdjg5qGSASkbicf3cYqcnIzg4HrTtoI4PGcjFArFR4EjjzjJ/SuZ8RMfLc5OQMY/rz+FdTOSRz/Cc9K5TxGR5DnGSBnis5bBc8f8Stukb5QwbjjBH41zTcMc5yD34rpPEzE3LDjPJzXMkH5iSNxPY5IriktdRojaTZIAeNwxWB41lK6Levg/KM4HfGc1vyRCTkZBGOR2rnvHgE/h65RQRIUPvzg9vripudNH40fNmtEs4Unkr94EEZxnr+IrOsHUPsUjOOrc59f51LqamW6lJDINxUK3BBx3/XiqFk2QH+7iTbz35x/SrPpo7FrmCVWHrg/yrTlge4XJIBAYD5geOv8ASs+Y5GRkknPXpzV/TsXEskRIAbnk9OP/AK361LRZirIFZxz8/Hyr3FXtKATV7YkYBbPPbj/69U7wGG4JHIJH4irKsttcQSgZwB82eAfSotozaKPctCG+2Q4ycdO+KzPGNkXQkDDMpAOO+OK0fCUxuLSFhjGB05rS8QWH2u3BAAZG4J715k32PUgtDxHVItsVtKo/iG4jmpdZ04W8+R8qOdyg9AO1dHfeHw1vcQlBsUnAx0zSGz/tfw1E2MXUS7HOOQR3/StYTMZU9bnnxQ212jgjhucHGa6DU9LN1aRSxICMfMwHUgVXv9N8yESouXBwVHXrg10XgKaK7WSxncHgYz19q6XLqiFCzszi7ZzFPnkAnad3YVJM4DIQcjlfT3rpPGXhabR5vtCqfKcg8e5rmZIyBgE467QM4PetYy5kZyhZlnTgTIQPvbvTOB6V634BgutOaLULcFZFIYHHUeleX+H/AC2u4yxyu4KQe5r6V8EeFWs47bzUb7JdBdsh6Rk+vtXHW1Z6OFg3qe/eEtQi13Q7e5jYOWUElecHuK0oLAKsiHoxLAH1rz/wHJP4W1O8tGBktJm3KDnKN3x7HrXrEEYkUEfnXjStc+hpxa0Znah4fjn0zZjgc498V55b+Gzp2szQNEQGwVYjGD7V7PFAJEAxgDqarS6FFPdpKRucDqaqN+gcurucGNAku/3pHzx8kkd/atOztEv7RnYBXRgACMHg8/rXcf2ZEAFUKq/TvVJtDjt590fCFtx9SaJJ2KRm2+mCVArJke9adl4cEqMgUEMNoPWtGzRIwxI5J4Fb+m2nmZIDBRx0/OnRhd6mc5eRjWHhay0u7guUhEkkak4IwNx4HHtzVmxt0jtpGdcMZCcHnjJrZupFDFQvOOmOMVjXl3sBAPau2VonL8er3HKkRO4ke+ar3ep2FlkZBOOWHT6Vg3+otE0YDMc5ziud1K4e5YEE7PQHr9amNS3QzktdTo9U8WoYEQE7Ac89Se1cvf8AisTnajHIyMt0FZl0ZbhwoPJ/iboB6VB9i8jvknqauVWxKgmWINVnnj8oqGG7jI4H4dzV6JZVjVYopAync2VHfpwOlUYLfylBLEUTSHORkD16mnGrcxlC2xbmluxwIlHmN80sjHP5egp1vJIiss6BlAJKqQD7c/WmWzCVMJAXkzyS20Y+tMnikgYEAlhyYwa05lYyUeg5biENiQPGOuSp6fUjmnvslUhJ0VeuD3p5l1i/IidIzDj5Yioz+YHNPk07VNOQeZaReUy5IB5HTsayepoomNfRQSYDFc5+8BWTcW4HIYkDgDHaut+3W5cxS2gB7FuP1rNuxETlYsKe3WueRvFWOadSoGeSKglVZ4yrgYwevetqaGCZhlcEdCRVC8sgrFo3DDAyPSszoR5F4j+HVvqF87lNoPAbHSsfQ/CUugaijEhlBwGPcHIxXr0sAldvkxt4571Su9MSZQCAGBzkVftZLQ55UE3dGBqHha1u/wB+YgXdQvtx3rw7xt4Gex1Sa5RDsU5wq9RX0rbQYXY2DxWHq+iR3zPFIoKng8daunWcGROknE+PIrae1ldSjhSxyNpwQT0NPfRJ7a2llkRlKtxxjOTX0rdeAbT7TkxDYO2KwPEfgfzIiqRjAHpzXZ9ZbatscTwi3TPBLCOWS6dSOWRhj9c/Xio/Kd2JC4J6DPPFdhDoYstYx5bZGR8xyOv6VBr3h42Epl2MAckhT0zXZGrFnDKk4nEXEAYOwPKgZHrVGNfNwAdmRjB69Ola99m1L8FBjkenr+FYzOHQttww7jqa2Tucz0KUqkOykfd4pYWEiGPPQY47f5xTTksxJ5LHOKfE+G59fzpmZHjYpB5A/WpYWAII45xxTcfOw9D3pUX5SVPOOM9jQSei/Dm+XS9Vt3kIaG6QwsnYZ5H4givrb4Say2tRrptyRuWNoXUnO9cYB57YJ7dq+MvDOw2v2hn/AHlvIuVj56g5yO/Q8V9X+BHGljw/rKFkjlmihc4x1OBnHQEHv604s8zEJJ3K/wAM9UHgj4t3FpK4iiupHtieQG5JGe3tX2Jp+42ybxyOCD2NfI3x70n/AIRzx/Y67bLsFyVdjyRvzkn68HP1FfUPgXU49W8PWM6uHLxKzEdenc9zW63ucFXW0jo9uF+YLkdMdajkARMjJ4/hHQU8/Xj1qK4kKxlM43cZrU5xLXKxLnKk+v8AI0/cckHJ9x0FIi7I1UdqcMluTn60CF5ZQcnHQY/OlY5wO4HNCkMvIzznFKEzGSBzQMQrlgQOR7YpMkE5HU8fWlPIHIHPr1prYIOcAe54oGIR15bP1pp4YDuc/wCc08DnjkY7c/jUWS2QP0OaBMeTkAEZPr6UigZwfzo9jnB79hSDDDgHA755osK4oIIJDDOcjHUUjkEEHPHYmjAyAAMDoGFDfLwB06gc0CGgnbwQPwz0oLEknPOe31pDngHAzx6U4E7ipHUc4HSgZGxLAAjgHgg9KXcEbocY/Ogx8kg/jilZc5Unkjg9DQAxiSSScnI4xTs7WBI5P5Y9abgliD3owc5B5HoaAFcfeXvngjtSbwQSw5xQM8kHPfBpp+XkYJ64/wD10FChdu5uckdfSgk7QDgEevemuSmSTkH3qMAFSQOT0HQAfSmT1HkhSBjINMLDcAD14waeVBCk9eeD1pMZJ5wfakNiL0C5yQOhPSgPtc4OBzx1z0oZvboO3FN5AABP0PP1osJCnDA8Zwe3H8qRVBQgYORge/tSggEYJI7qM8UhRduTndmpHbW40fJgEEg0gAYnZyc4Jx04zStgDqQvHIo3HaMjORnHvQMXy1zkjOOCe/fr60jEsTjCns3Wgkn5SpByTn8uKOcg4GR7Yp3AGJBznB4HFIzhep4B5JoAPX3pSCSQcgAdCOKQhjAA+lK5yMjj3pGYhVyRnGQCORSDIU5OTjrjH/6qCvUQc/KRznqe3tSEHBYH5AfvCl++Rzk44JPP6UrNsGGUnpgY7+1TcfQYH3EHOcH+lCgqMk5PTk0xmHcA9uuSfWiMlkwo5yflPrSIEJ+YDOTngUruFcgsRzz6UbclsjOORx3FNKkEAH8+9WtB3BQMkg45wMelNGCSMnHcEcmk+YEKck9KQZ5ORnoQeP1obAHIA46DjPrUagkFTy3Qdh7/AI045ZsdATzmkBxgE8AAZPWouNbjeQRknnoPTjtSnsCSc9z0FGCeODgYGcj/APXSP94nB57DmqGRmIkFgCRnPH+f8/jTFGGIAKjOMAfoPQcVNJ8pGOvUDOCaa3IJ24AB47+9SFrbDVjAQADHUkrzzTD8pJIznPPT8qeW2Y568Y9aiky8eAvPQEHBzQ0aCEeYwZuB2BGP89KQoRlQSMHqCeP8/wCFSOQFGc/j6/8A6qiMgZjxu75KnAoWmghnzEkAgKMAZHTrTSdu3nHYk+v+TS7mAAzxnpjGew/KgsqAkEjc2dzAYAx0Hccj9al9wJ2AY5BOcgNkYA9OeKTyzkgk4J7DNPDeUMuM4xnd3NNAyrZy6scqCBgD0rJGooJOQD0zyPpTuFAALehJOBmmcqckHAGeDxjpxTvNRwQSQAQpx2Ppj1qiR0aiOQsOMrtwP8+9SDhgV4IwQcd6ZEAMgEgY4LDp+FOADMRkqOPf9aVgsEfAwfw56ilfYDgMdxGeOc4/nTSoAYgZA9KVVifLqMMB35/n2oQgjJDFsLgkhieAD9KcuHJBOSvI96cDuIJ/+timoMOTnjpx1qmKwgC7lDgfUjkUpUsRgcA/ypQSJAVGW54P9aXBaM7ievOOhoQCv/AwwCRjj8P8KR0O09cnjJ4Bp6jcjHO0qRgFjkgUMAZMAbSQTwPSgfQaucqzliBwcNx+VSITIxOTg4HHakABJAO48YHQ0qyZJJBDA8Dp/wDrqiSWFhEoHACjaAe1NL7mJIY88d/p/wDqpAQxIJwCerevpSZ3KADnPIJHap6lJjmwc/NyRjkZzTVwiBWOQO7dcU4Kxycd+Mf/AF6AN3AwPQ5zzTFvsNQbdoySRxk5FPCDJA5PXIOaRFKOQcEE5z3HrTg3zHAwT68GkSNUAEhgefQH+fSg5AODkZ6kcUMu3GM8dBnNCsSCADu9Of8AP/6qYhCcp1C+pNKVxnGePTvRwM4555/z/npTlbbnjnse1MmwE4wSB3OcGkCgoSRySMHr+OOho43Ak8D07n+lOA457DnFIYoBHB6dhnrQjncA6/MOuCAKCvOB09KXIJ4ySSeD/jTACwMeMNkdqcm09Rz1wB1qN1zgDg5zzwaAD39M88HNNCuSSPuIA5A9u9NyVBYjnryelIvQ4BGCM96XaTgkckcYGM/hRcQ5X3qR0ON3I/zilA6EfN9Sf5UqqFyMcjGCelNUksD82AT06EUJgLwFPXHQ4PSnIDtAPQ8D3PtSbsjOeg60EckA4Gc+lWh3HsOCSMEfz9qayhuoOAf1pz53EZ6c8UMMrjB65xQFgwMDHI6Uq8k7TjjGM4xQikL7j0oPOCDxnkg9/wA6Q0hhOWBxjH4dPpStGc8k8nJ9zTsdCeg4FIW3MCAQe9MVhvJ7fN064qT7qjBzz909aQKTnOPwH+c0qgAfMVUdM+lMQLHvwCAD784NJkbgCQcnjng085+U5yxPAAppByQcgk87Tk0CYjfJg5OD3ApOTuJxjP4UpUKQSBnPcUKoBJPfnr1oSJCNm2sMc5654xin5IIyOcZ57U0ZGAAcZ6Hml/iY8kA8D0H0oYBuHAAwCT7U5VDcgDGfXIzTMbmzxgdAB0p4yATnAFAWECjjI5/M06RcAHOD1OT1pAoJwDyO3rT8HIBwc8ii7JsNJyee1KVBUjGOevrQFAJPvjg9acThsAAjg4z2poaQh+YZIbI/OkHzeoJ6ZpQuGHPGcEEdfegZzkqBjpz2pNILCE4JAJ9OmRRtK9AAR7f1o4yedoznHfHejeAOMknqMdP8aBAPlUKD+Z/rSMSGyCcLwR7n/wDUaApbdkgjPYUrRnAJA6jk+lIQx4yCQCQTT1VVOQOSc00nkkjr3/z7U8tgZOcnOM0w0GsqtknOM9DVK7YHgnPGPmOAauMckZH3uOelZupSKlu244PrUy0JaOW1uVYlKxRgHPUdv/rda5K7tzLvLduwPJ+n5V0xR7y8beMAHjI6is7xE8WnoZEUEn723g+9Yt3VgXc8L8XImqeIo7XBXZ8zr6Dtms7xJcx2dhsUHdEMY6ZGOKtvMbnxBe30ZDFpCMngAYH64Arn/HeuW+nWdxmUFyuFxySe3+RWLO2lG9jwvxrqUl7qc+/jDYAPpxXNEjJ4wf51a1C4kmlkeX77OWJIweTVJScgEA56tnoKaVkfQ00ktDS0y3EhDNz6A+1droeniYls5C4yB/n6VymmgABiMY4AFd74bgUQYIySc8HPGKym7I6YI6PSrP7OAXJYNjHbGPpXTabEJSoAwAec/pWFYgM4AOADjiuu0yAJtYnGa86b1OyCNe1ACge/YVoQoODjio7eEMgJFXIQCRxwPSuRyO6O1ixboQxPbNaUCAnHeqtupGB/OtGFPmB74rCaOiC1LcEZ4rRjGFqrCASBjkVeRcKM9a5mtTpQojJA9atW8IA57UyIbuKsoMDFSabliJeMelWEA3DPSoYyec1Zi569aLDLMYCjA71bgIyT71Uj9D+FWIweMHpjNK9jWK0NO3A4HSrkJwQSPrVC2OWAzir0Sgnk8CnvsarcvxS/u9oHSrkJLc1ShXnn1HSrcIG7jgVqhS02LqAkcdfT1p3lsegzj0qGOTHGKsRZBBUkE1aVzG7QwjnDggikdcck8e1TMc4BPzDvUYBHUcU3tYSVyM4OPemtESMjt29am2EH1+tLt2jgFuazSC9iuUOefX603PJBGMHHNTlioJPBHNO5YneOfU1aQluV0AAJ3cD09KZKwJAAx35qw6YyCuCO1QTMeDtyVH3e5pPQ0Ub6kGN2STVZ48ksOnoe1W2xliR9PpVZv3YJHOfWpbNY6FWT7pGOKzrgdRWlITyMd+RWfdArz2PWsGjVIzbtdykdPcdqy7lOAK1rj5gfSs2YFj14rO1mVyqxk3EeVHsTxWdNFgnAramjGOBmqEqZJBHI7muiLMpIwbqMr0HFZ11GBHyPat64g5561m3UXUAZz2NbxkclSKOduLc7cg59q5vV7cnHHGcGu1uIvkPHJrn9Uti0TEfeGTXTBnFKJ5v4k08eU0mzcAN3HU/5xXNahCklsHUgKT9Dxz+FekataCaIjHGMZFcFq1iY4RGVyozn2P4V2QdnoeZVp22OfvgZrYEY8xQeD7Vx+rIBKkinIzwemK7CVtqk56jt3rktXiTz2HIUksNvQZP+fzrvgzzZKzH+ErqS18RWjKcFnCgE9Se2PrivtH4P35dLfByG2uG64UpwCfUFSPxFfC8TmKSJxw8UocE9sHOfwIFfZPwauf7QsLCaGQKlzbGSGQYIDnkKe3BBrrjueLjY3Vz6I0Bf9PnUP5cZYNuJwACOO/T+ta+iwvGgIOU3ttOOQMnH59fxrB8OyPKxneMpG6FQecg4ztPupyPxrq9O8sQAsCykDcBkYOK6o6o8Ms3IPlOoyS3C+xNWLQ7UVcYVRgkkYyP61UtZ0SU+YG2/wsecD3x3qzasRLMFbK7txHTHFWxIt7iMEHj165pjNt6DJJHQUq4DAkbue/WlCgkZHPage4wgjAUEkjJwKYzAHGOnp1z/AFqbAAYgcDnFREcgdxnFNaBsMOXYnafUjpmnKhU8dQe1OX/Wkc4xxnpSkfMM9/XrT3YhB8xIPXOMf1pRyBnpTiFRck8Y+YY4pvOc8DHvxUlWGSIWB5AGeRjrXG+Kk/cuQcDPJHP+e1dpICrkHjqCD2ri/FK7o2UgYLcEjvxWcttBSSseN+I1K3B2sGGTnPFYMpJYkHcccgjiug8RArPJuyCOME9MfyrnnOOD6+lcUtQihjuFwSAF45B5rE8WRCfSblQBnY2CTjt0rcJGNvY+3SsnXojNZyRg8sh5qGb09JJnylqsjpNc7Ad8cuDgYxyf/rVlbghjA4w5bJ9T3/nXS+IFZpdQUgeYJ3kYk9QMEAfhn/IrmLqBo5ED9AR1HQHnp+NWj6mGxoJIFneNiNh5BPJxmr9kY95OSrM2A3oCD+lYrS/vFZySSdqkDOBjj+VXpW8iKN+ckDocd8GmUN1oNHznPzYwOeMdagFx5sKqvDL1OetT3lyLjIAAcDk5HOBjNU7YFA2flPIB78VNi4ntfwwvRcaQgJ+ZW2nP1r0WW3EtvhcZYda8W+FWpiCWSKQH5yMZPOR/k17lpv71AT0A5zXmTjaR7NB3WpwN/ALLV9rjidSv0Zen6Z/KsHSLcaXr13ZyjEN0uVJ7Nzxiuz8YWgf9+iZ8pg35Vi3uhy6gbK6iU+YrBgQcduprNOzNmrs5a50Y2msy2sgOxjuUeo74rOu9Dm8NX8FzECMsCrDOD3xx7V6brWgtqYstQtkJliO2RRwCR1B/Out0nwtZahYpJcxKVUHarAEjPX+tVzPoUoJ7ho3h6Dxx4WSSWHmSIboyOQcV5RrfwlvNC1xI2QtbycK204A7c/lX0b4XtbfQIWhgA8jO5QBwOBxWxf2dpqsalihdWDLuxximptGqpx2aPF/DPwCnlS1lVwUZgzAjJxn/ABr6p0jwfAuh/ZzGPLjiAUFckEd/1rntBuIdPIjUZUdAvQ139nqcT2qj7obqDwaxnU5lqdcVFbI5q00VZpRJsGYuDnjIrprJSikHjFQ+WEkJQYB7DpU8LfLk9a86TZ3w1NSFxjGfzq0jYIOe/asyFwGHPFW1kwfQU1Kxo0akO2Q4JAJ9KffRIigL75xVa1YjB454BNWltywbY4YFueeBWik2rWOeVou5TtlD3SJkKuea6m2m+yWeEAYsx+prnGgMMoJH5VrxkiNT6Dv2reg7XuiKi5rEOpTyMCCcnqQK5u7Y8k5BPY1t3MybjgHI4JPWsu5VXHzetZzleRMYW6HP3kJZSSOR6VnSQ7lwRiuikgDccY9DVSW17Y4rPnsU6V9WYQsw+CR09RSfYQWHFbYtgFAApjQgdv8A61ZSmxKikY81qEGSSc9B6VD9lDLxzWpMip/9eqvnKDgY/CpVRoHBWsQrZeYjKz7AeMgcirlhYpGVBLYzjcRk0ibSQQauQTFcAcH2rWFbUwdI07UPGCQSD6kDJqvqNwMEB8uRzkc1IJGkXLMfl6YOM1DMFc5wCT3xzW7rO2hKhfc5+8jmnHAUe7AVSOnSwB2Y5Q9FJrbnhVn3SEYB6ZwOKQxNLGQANvt6Vzuo2bKkjmzp/m7jt9gKik08KCCM5rpV00biDu6fwnvVS5syjEYyP1qHUsbRj2OTm0xWyBxWZc6e8Wc8/hXVXFu4ckJiq1xbb1O5cEe1Z+0uw5e5x80ZiwT1qCU7+SK2dQtDyMVkOvlEg963i7nJONisbdWYHGT61k6vZ70OBWyDg4FR3cYdMYroi7HPJ21PKdW8PRx3Jl2c7gcgelc94tshNbuG5BXHFena5Z/uSwHTpXB63CLi1zgYPI/Cuum7M4ajTPFvENstsSjDPbA5zxxXJyFV3ggrjJO6u98V2qS3AYrzH0I7Vw98MvuOVLZzn1/zivWg7o8ua1Mth8xJPA9qUEhuAMfXmlPJ2njPQGmdCATVnO1YkyJGzg4AGTT4AxkAyMHPX9KZtKnJqaBAjjoABwff0oEd74EtVvLW+gELTOMMDjIB55PcZya+p/hXpDHwAyTOZAYhPGWH3Cp+6O386+aPhVfPp2ryske9LhAp+XIx/k19efCa3E/hC2jdWASSRFz6FicfQHNaRSPIxWxZ+NminXfh3FegM72zK2RnODx298fnW9+zP4kXUPCcdkz/AL20/dMAc8DkY79MVtXWgNfeCb7TpB5uIiqBucjqM/yrx39njUToPiubTHzGZlL4zwSvHXp6flWiOC94WXQ+tQd2eR0JyRUSfvmJwQq8LwRUKSeeiqDgZ+btn2q2F2gAAhs/eBxxWi1MbMACuCRyOw7UiZJOeec8df8APWnONoAycjgYHWnIg6kYHvTC2owKHJB/lTlY8AEAD15zS7QzAqR6UkhIyM5PT2oKGFcjIbryD1/OnEk4wBkDGcYpuCYzgknpknmgY56nA6igAySCDgEDsM1EVwSRge54qUt82B3PWkRQDkdjmgm1xm4FScnPTOO/T8OlHARc9uCwzShQoJK4PYY6UAbWKknB55ORj8vegLDW4BBOBnG7oKRmBbeoG3GQcdadgEMRwM4wRzSHrnnrzzx/9agLCHPbOM+uBSM20k9cDIpWGcAHJHof60rZwSvLH14GaAYEcDdkAnAz3+lRsdrYBH4mnMcEDjPqeKJAOOOR2Gc1SGN+70HPpSEkkYG3H900rc4z1z+v86Qtnngnp6UmFhOjAnjse1KclsAbj7cj/PWg8KcHJ6jPFHTIBHPXPekNEZAHJHI+uacBjGMZJwCO3uaReCBnk9ATzSOAg6+2aL3C1hc5B5OM85ppOOnTHUDAprOCOQQeOetC85cY25ySeBS1JYEFsHBbJxxjgUuM4GOnoKcACpIyGP8AFTRlWJPpyaYIQN2IwegB5pFyOM8D0pME4IXnPHOeKcQRkg9OlJjEGWJBJx6U3BIAI46emKUJhsk/iODSFgvUgY5zjikMRlYYwOD+FIvdcYPXihVIbrkg5z/n60/ngDue1AAcbQo7Y7cAUwjGADnA7Gl/hwpLZOTjnPvQctgnB47jB/GgBmw7i2SCeMHpR90YJ4PbNId/JwoOOAOMmnSLjaCwJAySp4zkcU7XEJkYDAADPGP8/WmHaSAucnjnORS7CScDn2701CeSG9QQOnHt+dJqw7jmXcWJYk9Pm71EXzKARt3dD2z3H/1qm4YgZOR+lRkIuCCzA/570h6DV+djjHA4OeKPvHJJ6jrStjaCFJPT5uQcUHC8ADAOPU4pIpCSrnHBIx0DY79/yqIA7iM8jg8flU5LAgkcHjGOKiJwckjrjOevtik9BsRQVcAtgk/KD7VG3OGJyMduRUjFuSMYA79f/rVGCOo6Djgfp7ULUQ0qVJORgjvyfakIx8xP1OQKViQhAHAHBHY0bRjBPTqD0oAGJCgkkjGOByaj3AkMvvyOD+dSgl0A7d/eojlcDbgf3iOtA7jNhcEAcD349qa/zhSvy4wc9TUsYIwM9MDJ6moCTgAnIGBkCmxjlkEQJJxkfxcfSmFcgEg7c8lT0P0/z1p24IQSTk8DFIVIUgnnqARx/nmpFchZuCTj04Pb8vekOFcnqM9T1pzMm5sjOCNpyeO3TtSKwwcHAPHX0pjJhncMgnsqkY/KlLjnJ2n+6V5oU5UdieNvAx7fypFZgPUjqccD9ev+Fc5qOwcsQCOfpkUqsvTIyvIH+ec00ZYnPJ9+1SR4cZU5BBxzwcVSJuJGQxyR1HQ8ipVJYupALhcnPT2P6GmrhjgE7Qw47USsUdQpJPRgDjjt/n3pjugXOQCMfLzj1P1pUQqSD1z9OKVSVOSOeuAQOfxpUdWlYYJYg84JIwfWldCB8HBKgox9enuaCoUkAkkk8gEUuRuIZiCOOF60bFaUADnnGeRkUA7dA2h2YHpjaSOD+dPZggABPI7ClGAGJx3GQMZpv3QjEcHnrkiqRI4p8oI6gHp09qC2SDgnjBPahMknJ5xkgUm08DjnODjv3pjsSkhVPf0OMVCpIYkkg5z06cfz6/nT1wcAjJ9BwfegschcnaCOSMEUEiqx2ksQxPQdv89Kl4KjB59ehHtSIoZ2AOQBwegz6UZ3KwwM8jHak0A2WQsThVHvnpikDEAlMrxnIHJ9qcWA3Iq5IHPHApiEABSMg9wOD/8AXoQEoBzggkj19KAQM4OT2B6UJuDcDAHUEf8A1/rRgL0I596uwAy/xMCWI6d/zoYcLkY5z1pQRhCMEH9TSjhOAAfYgDFKwmRYwASflPb0pc446cjsTT25hBIUke2DmjC4wQDx0xwfb0pskChBQE8d8dfwowWBGdrYHBGAaVQAwAAAA2jC4A70oYhMk5IGMgY5pJFBgbiSMH3GKCAMMD0ByO/ak27mwTxjkDnNK2WK7c+npxVEbgOpOR6k/n/jTVwWODkk9PanbQxx2AySDSKFbIXHA+uKEgsDbTjDcDutPaRlUbTg9zjNN2g4DEcdif8AP5UK3zAkZPTJ5x+FVZCHr1254HY9u9MYeW4IY8jBXqKduIfJ4HYgcGhHLA4Pf06VNrAPH3QPQ9McUin5jkHjrwfekXIYHORjoeoNSDqBnBHfHSncYMx4YnbjjjilGC3J47HGKaQEY5I4PI6mlJPykArx2PSiwhMDDAk9M8dc0E5yTnPcfy/CnHO4AjB68imkgnGenp70bC2FX5yADn0z3+lLt6jPt1oQHJVmJdVx15Ap2BwQO+DjsaLjTE434JP4UjNkqB13cY7ml5wAcn39aTbxjjrkiqWgBnKHIz7HkUgUMqgjAB6CnhRwoJUZ546CmgkoFxwTgEU7k+orZIJIyfSkfG5cZxjOMdqfnjIOQOeaYUIfIORjkGhCY4NzyRim8klSRx8vIp3CHkHn07UR/wAPOCOBuP8AnmhgJsOQAVzgdT2p8anfkjI5prKQpXGCffmpFG7AAxSBCdT14PHTNO2hdoBz+HQ/0oRQcEjH1705iH7AH1xmnuJ7iDgEZyT39KTOBk8L6DrTd+05JAA4yxp+Mrlhn69zSHuMaTcwPPHQUvAYAYwevahgMg84J7UrEYKkAHnJxjNTqSChWPTnHGaXoAAAR6mkXILfKAd36djQz7RuJYdRikIXGCOvsKNpbjv7d6UNgEDBPUhutKBuAJGT6Z4q0ikN8sJkg4+v6UwOWxzz6Zzg1Mc7Txtz0HWoJh+84G1c/TPvQK1itczMqYUZOOOcc1m34Lx5bJJ9RjNahTzCGIGQeCBn61lahKFUqRx9f61EhMpKw8pyYgrjlSOMdea4Dx1cOLaVDjeMnjHI/oa7e6uVhhJB5PbsP84rzbxhctdBy5B6t06dc1g1YErs8keSGzsZGcgZYncO3J6+teZ+Lrf7VG7sTgZ2g85Fd9cxPeXksQyIICTkDqT2965fxogDBFQAJGdwPr/hjNZs9OirM8Jv0X7S5xgjpgdfWo4STMAR944GB0qSZssSRyTjkYpbGPMxParPajsbVlGwkRcAgnGe4P0rt9CxBKFBGOQOMA+9cZoykXBlAyAfl+uO1dvo8Eg2sc9RgEY4rmqHVTVzstItDIyHAANdnYWwwgB+UVjaJAPKRiMcA109hCB8xGP5V5T6nowWho20QCBewq3HCAemAKgt1OeOlW1XGSD0Fc73No6E0ShXBrQhwcc1RiHQjpir1swIweMVmzsjsaUQAxxmriAYHGKowShFwcVYWXOMVja5vpYtx8HrVpHAOAaoo+0EmrMajcGB596fKXGyL0Z5BqxHnoBwKrwgEdauQDHTkVFjdWZPGc9RzVqEjIB5zVdFFTQghxxUNFrQuxjng4xWijdO/wDWqMS5I7GrUQLNjP5U1oOOpdgkzyDyDV+PnBxyapW9i4csGwAOg71r2VoWGDySeBitoxbCVhYkAQ8471ZRSmCDz61MLYxDLDAHXPemrCyggcp1A9K3UGnqYXQi9cEcdfpSPGVzxxUy54GCT60rIQQCcg+vrVOF0F7EMYAwSpI7r0OKWRCpBVcjOCavJb78lRk98Cl+ydipDg8+1L2behndXuzMkhG4sAcZHOcYoMecDsOlXxbGMkk7kYA89Qe4qOaLythB+Vs4YdiO1L2bjuVddCrIhaMMDkDvVNkDoHxgHj6VrRRjyyDyB1x9aqyoRC6ADjOM9/ShwKjIzHUrnjIPpVORCq4PXOeK1PLIQhhkH9ap3CjOAORwDWEo2NlLUzJ87Qcng9qqSglcE8ir0ykEg9fT0rPncJkZ4NYS0Nrmdcv82AKoydzjmrzncSfzqtIgGcfpUJDbKDg7cEc+1Uph1xV+Vcd8iqkvaqRk3oZ0se5Sc/lWbPDuYcYFbEyYbA6GqcydR3rVGbjfcw7qL5DxWBqcAaJgc4IxkV1dxHwQRXP6jHuyAM4rogzkqRtscnLHmIgjnHauR1S0QyHeuEfI9s1290oHB6iuY1y186MjgdwQa7IvsebV2Z55e2otwYyOFYhSff1/PrXGa1C3mE4yD2HPNd/rhBKEgDA2sT0J4/wrjNVUAgKMfNzn07/qa9Ck7njzOdijHG75hnH/AAHvX0n+zffu/hyKJQVEDPEuTn5wQw+mcY/4FXzptEW8BdwyVB56e1e0fs66pIl3LpgBIZxIQB1JK4P5A/n713x3PKxavBn2t4duzPaIiDEU53bT2JAz+OK621hMku0AhExu+Yc+lef+E7eW3a5jLsUhcMnOMA9Qf5V6DplwGY5A3FQQe2OvFdcWfOvcvSQAKFUlT/eHaqyOYr4MV+8ux+h6dD+taPRPnxg9T7VTlj3SMRyQoA7A8nNVuQ0WA6k5IzjkA9qfvB4A6dPaqygYLoc46qfxzVgNlQM8Yx1p2HYMgA5555z17/5/CkZVUDrkZPtinBAGUAjGaRhkYyOv1wKoYh56Dk8expMdCQfxpPunoc9j2pc8k4P4rikIezEjkZHtSADAA6HuBjP+FIcgEZOemRRjoSCCO2aGVcYxJYkbiSO44rjvFFuWglIOQeQeuK7JmPQcepHWuc19B5Lr1JHSs5bEu1jwvXwI53B4ycDNc45+cEjgcjFdT4sx50j8DDEA5z7frXLYYYBOPUetcL31FHbQcFxkqABn86yddOyFyp5Ixn0rSGQCCSQT9M1na2dttI/vz7ipOmG58ueIJ/K1e9UZAEzcg9c8/wBRWVqMonWMgAERBWPPLLnP6EdPStvxrAkWs3YiBAaXPPc+tc8z5jJPXH4A00fS0tYoru3mAEHJPv6Yq1cz+bZAH/lmT0GSD2qoRtgXA5Dc54IpzOEUZ6FefY+9UdKVh+TDLFITw4KlTjgj+XUGpSGXeAcsRlc8io0j81gC2MgY9Aa0hCHwAOdoBx7YpNlGn4Mn8nUgoPIIbHQn/PSvoG11NE06AowYyLnIr580G1ddXRlz0GcDgV7XoVs7xxl/4ei159RJyuenRXum59iTUEKy5KH2q7olhHaQGGQbvLbC5GOO36Yp9vExjwOAOmBzVqCHcBknK8VmkdkdtS3HajynSJBGjtuNJbWv2TKq55OcHoKnggaIAkAbsAZOc4//AF1fi02ORlLKM+h71LLitdCKKOdiCJVIBzhVx/WtK2BkdRJDkD+JetWbbTVThV61dSwPBC4PrWDmkdcYNl7ToSCoQHA4wTXXabK5VQ2Bx0PNc9p8e1RkVuxHCAg8iueUzoUNTZSTaDzSi4IJNZaXBBIJyDU6S5Oe9crldnbCNjXtpS3XpV8OT3rEhmPrwK0EnAAJOT6ZpXVipXubNtKSNpboc59KvRzlFzjvj61jWEu5hkjAOa2AN7AuQ3oBwK1htc55LUWO6G/kHHvWl5oaIALxjlicZ+gqmEDjg4HvTnkaJWDEBAOp61sm0hcqkV78hlAjCj/drPbcYwHxkVoZ6njmqswDHIHTtXLJ63NLdCm0QDg5zgdqUwZAOOnahuuDU1uN5GOBUXuD91FfyR0IIP6VTvZVt1JIzWxflLeEN04zXG61qqtu7AelKXumK11KN7el2JzVL7X83JrMuros7FScGq6SFctK20ds1kot7HSoo6FLs5GCTWpbXBYADj6VyUerwQNlnB9hWpbeJrWBgHD5PYCtI05XuYVLJaHVmY+WpJOagNyDwSc56ViP4utGZUZ9ig5wTSHW7Sd8xyjJ7ZFW7pGCkkbLlGcEjOBS/aBxgYFZJvFI4cH6GkF2QB61g5NHQrM3beQsCA3XuKSS1SQ5J5/nWXBqABwTir0F2HOSaSlc0sRzWIJyACaz5rPBPHWt1U35wePU9qrzwhl4PFJu2pL0ZxGpW37wjGTXM31uV5wQfpXoGpWwUE8E1y+oQhs4xxW0JnHUi7nLMdpJNLnepJ61JfxFCSOtUIZyGI9K74O5xSWpR1WEyRsAOoNebajGYjPGw4B+WvUroh2IAyCK4PxJCIbgswG1uMmuuG5x1IniniuNllZiAPoOK4C9BG8HIJOfYV6l40RF35U4x2rya8kMc5zyM9GH+cV6lLY8ypo2UZFKucdKTP5mpJgQ3AyD39KaByRjOa3OVsD6Eg49at2cQaTGQATk55z07VX27UYkE47Dk1YsQBMh255H1NBLdkeq/Drdp2syl1yDADh1xjuT+g+nFfV3wd1I6poTKCMCYqQpGQPw6etfO/hDRmn1dbkn554VcKBgYPH5cA19C/BHyoNKaGIDIDMB3JJ5P9KpbniYk920SBJbORnUbCcMCMAV82Gx/wCEV+MELlyLcXAXJbqDgDI7dB+Zr6c8OQNLYAvxgZ2nHWvBfjnpkul+Io72FN25gyk9CQQfTp7e1dEUc1NOx9D2ceIUZSPujnHUVehfzEyRgjj1rC8G6iNV8PWVyrblaIEN6gj24roAvGQTzzkcVSMwAJKjAJxgjpk04fL0BQA01gTkE5/DrSISq4A4B6dKZIS5DAAAknBB4H+elRkjDEEsQNuR74qWSPOBnP15/WoyOgz1PNAmN5ZQTnPGc0YI5G4fjxTmCLgE8Hnr/n9KYrHBAPJ7+lUiWwXJwc+38v8AP50hHy54J6elO7gAjPXHfFIQex5z6d6kaYinqAMDHSkRBz0WjaA2Dkkep4pdobGe3fpTHcUqW5DZ2/LggU0Aluh9MdjSlcrnOW6YyRRjAHPDdx1pjGFRv44J4we1GzoCVHPYYpV+9z04zx0oZgVBHzDrwc0XAa3049+KXeW+p5APFIxJOM4GOuP0zTCMjGAO/FAD5GySMjI5IPX600DDeo6Y96UA8lgF54+lHIyA2D6ilawDT8q5zxj6U3B5HP4U4t2OQVOBSRY3HI5Pv0FIBGl2gZ+Uk469PSkLNjHY9h1FKVLADAbHcmkIbkA4JP8AD/8AXoBkbZyFK8k880zaYztLEAE8dAM1KvIH+c01kIY4IbP8WOhoJsJuKgZHGevfihsc5+nTNOdCOc5980ijAxnA7mgLAAcZH5ikAGTyCe+BxTvL3HK9B17/AJ0NjdgHAbC9yT/nmlcpITPQOACPxqNwc5PA784xT8fOwJOD0GP1obAYEHnHU8UCfkNUFmC8A9OvQ/5FIPvLnDHpyeD705U+me/50oKnABBHHFGwINowABgY6dv0phAXGBxnoxp537iTjHY4x+dNlJ2AAjGfTNIroRE8kYxg4OBnFDKQQeevApShyScg+3PFKSGyCVJHGR1p3ENJGAc7fc0xSMg9Mn6Zpdu8EYyoOec9fanAllByADzg0AMXhmw3JxjBBwR/kflSFhnBGOePSlHzHAHXnjjNR5EmQw5HGTUW1uA7OGGME+tR7TkbWGckkDjvT8kLgLg4wB0FIQzZJ4BA4A6ev+eaY0NI28EDIHbrTpT/AA8Y9hnP+NAA6nqTwM4NKZApGSeO9Jq5RE4DLgDI9PU0xhggA8EZxxinMcKTkjJJP1pWAbaSME9R7UkrCIiQoODgDuMnIpG3ZVcZOQdpPOPwoI5JyDkfgfrSIDtyRnjk+tLcBA2M4xkcDHrx0pijGSBwT93/ACaHYvkjKg9x36U7BTBwQPQjk/55p2sCYxxgEHoO/c03hSRnGTnBPSntkYDHgdc9CfWmuNqgMN2TjPrUNO47jW+8QDgj0phzvwDzjHPUjvinvGSxw3KnnuKY3C4JAHr0Oe1aICMuHJA5IPUrSMvIGeuCOOtSBd6FVGMAdDyf84qOQgJnBBPdev40noPYnycHODx/D39z+VKACCcYxnjOPTt61HI5UA4AGQDtHP8A9fmnGMZIzzn15P8AnIrCxohyN8zZAXBPQZOPp68inA7c54JPfjI/rTeg4HzAfdGMk/SlVQkqgcHnIx+uKdwY93AwM5LcYHUn/wCtSLhSeSoOTzStjKgYxkDGPwpBwcdOoyRTTJsSKdxzjIzjINDEhiAvbrnj/PNIJGUYI3DqMdTTmwJACcHBwAaGhADgEY69fcf5NKoHAGemMjByf8aBllJB5PTHNOwN4BOD2wf8+9A7CBd5OQTznrT3YeYEABBGTzyPw/OmcqSBnJBI+XPT/I9KUuRjAJx6c896B7C7m3KCc9sjinyMEIVAc9M+9MTIbkA7T1B5pzsSSMdOMHn+dNCuKquGwR36k/0olO8kgHnj3FNOVwSOp5wOakwcZxhSvPHf+lUNAcx2+T8zD8TiiLOc8YU9u5/pQSW5yCM54HX0FK4PGQoJxyDgGgTHodpIKkgnOQOMe35d6jlQlgQOAMZH6Uqx+WSSCSeeKVSNmQDgHI3fXmkIWME7mABwckHnmnhQVOTkntk/WmoQpPTJGcAdadnJ46+uelFwG5A2rjgdD0/SnHlgBzzyCeKbIQpyVBwdwIHA7U5Zd2CevemIRs4AycnOSaM9fU8cDH6Uq525KnH6DinEAnJHU9e9O4JDOWJI445PtSSHcuTjPTj17U/noTyTnGOaYRtGcEk88fWlcTY77vOOCM8DihjhQQODyPQ/ShcMBnncD/ntTwRwBzzjjv3qkIZ8wwQSMjp9aUKNpIxk8ZzTipOTzn6daav7xh82MdOKYA+QwOeDgdMc07hSB1G3O7pTHUFec8Zwe/8AnpSgdB/FjqOtNahcUKGJ5AIHA9KBgKBnOaUqRzzjPYU3G4nGcY7Y4oaEyRSWxgcjpkHNJ9/gErn0piqBg5ySO/FPVSWwOMDPJxSSEOOAVAGOMEk9aULkZA/EdM0pABAbI/XFKnzccj0J4qh2G7SrdeMdMc59c04rjAzgg544phG0gHA54AOBT2IGAuCQMc0A0JglcZ59R1FITwM5/wDr0jd+DjGDngUoYuCAcjPagnYco5A988dqOF4xx296UDBxnBphYdCOCM9etAMfk7ioAz6AUgJJIBzjgk5HP0pSDkEntj5Rninn5nyTn6/560C3GkHHPTI60vCt0GM9On/1qcOODgdqUgMAOMdjimgsRsMYHGe+RSrgEgHj8eKUqHYEkY6HPcUm3d1GB147U7CFIPBIGDyCP8+9Lk5xkcdgOlCDByQf58UhG3PIXGfbFTsxDxhGPzDB/WgnkjqOnNIvzAknj3/+vSAqcYO7tn/CgVxQQeM5Pp/SnEcEYDDqCV6H/wCtSMpIwcge9KQSACQQO/pVFDOCccYz/n9acMEkEkn3FDKwzgcjn5f8aeAQBkc+o7/5xUEjSTtJz7A9aFQuSew9R3pRkZJAYHngYNC5BOO9NK+pQFh1IxjA47URhgPmOTnj/P5U75uCCQTTZHAUgjke+PwqkhWEjy27jnqR15pJeVDDAHenwjDFiOPXFNkO9cghsccHNJgRIoWPrgjv17Vj6yR5ZOD0zxWynMYIHBHftxWXqKeapXHJHAqXqSzj7uYXMBRkDYyc7ePrXnfjWQQRP5bkluAQSOa9Nv4hbROWGQM8DrXkniK5F5qTqCcIOhrGQRtfU4290/7LZCX+IDnB65ry74lXaNp12VfDuoUEsTjPUCvZb9TLZOhBOAfavAPihI0UhTOUYjjuCOv1rn6npUHd2PK5NvAGMA/Tn6VYtSUTAPBORjjFRTDLEfjUts4yARkg/lV3PcjsdFo2Z5UBHAwSBXo+gWqSsuAQF9e4rgvDgUMoO3JOBgc/54r1fw3AnlgjBJrirt2OukdTpkBVAB0AH5V0NnH8o5rJsUC7RjAHpW1CqgAjOa889KBci4yBVhGxwaqK+GyOtSGXGOKzaubF6NunHFW4WHAzWWkowMnAH86WXVYrdctIMj06VHLcpSsb8bgYyeKeb+JAfm/KuJfxbAzMscgOOOvemw6i91klwAOSc9K0VO5pGotjsjrAU9c1dt9XU4y305rz251V7E/uovtBxnA4z+NUpfHfkbRNC1semHHB+hpOC2HzyT0PZbXU4iQCwH14rTttQhbgOpJ9K8Th8aRzAERvIO+0gfzrTj8VxlQId8RI/iOefwqlS0LUme1JNEvJYfganjuA4yhBx2rw+XxBqsGHD7ojyChz/wDqrZ0jx3dbkDsgIxw5wD+NS6PY1jUbR7Fb3AfjuDj/AOvVq0uhG8Zk+XcxXB7GvP7bxWGaOVSAAQrcgjnrz6Vr6lqwu9KMkPVGDDJ5DDnFZeysXCbPWLS2RoN4IIarttJHCm4MAAduTXGeF/EyX2lxOj+ZGQGDA5yCB/Sqi+KCl/eWwbCljtz0AIH9Qa3jaNg1d0z0WVxNHvI5U9u4pUZFVW+6STkY4NcxY6yXSSMsCVIyM5GKvQ6pj5ScknjJq+dMpRbNkxgkjOOMjHc+lRAnzBnqKqRXx+4QBjn61LBOXkYkdOBz1qXKL2LStuaNtICeDwevFSCYx3iBwMOflJPSq8BXehZsEdh3p98QCeclfmBq4vQxaTY+7KrExJxJk7lAxjB4OfQ8VWvGRIspyWZWGenoePXpTbi5WRceoxk96zrq5KuiEAx4wTSnUQoxZoRsI9y45JOfaq99MIZkZF3I33gexxjP6VXF6Wyd2Se4ppl+1RgE8r69annTVkaJW1ZKFeWNyBtYcA+tZzKVQoRyD1HrWqJhGCQQAeSD347fjWXJfCR3Cjds5YjoKznTTWguazMe83liTyc9fWsuZixII59q276aJiSpC8ADPc96x5AHckDoa4pQ1OyElZFWRcJnnn1qnISOg/OtCQKBzVSZAR60ctgckZ054x0NUpM4xnJFX7hCuTj2rPlyDkipcSLpkDA4OetVZR6DmpZXK5PpVbzg5IxyKBporTkMpyOelYV9GSpAGQwwRW47E5J5NZF5lgRjB9K2iYVNDlb+IjIPriuc1CIyqV7jNdVqQKnk/wD165q9j4ODgV2xeh5U1c4fW7NHDADaRzxXn+txtExAIJLcH2r1DVFGWIHAHHrXnXiWMAglCCrAnPGOa7KLuzzKsLK5yboy3JQgkuBjHb/Cu++DWoPa+J4pY2KlUJCZ5YjkAe/B4rzrUZj5qOGyOi4Pb/OK6v4bTKuuOsjEE7XjdVzjoTx+H616cNzyKyvFn6SeErZMSzbw/mqpzjjaS2D+OB+VbmmkQFhyTGxUEDnA4rnPAN0Lvw7Y3IwwkgjJ79ASOw9a6mwjd7diwKHeSpUdRnua71ax8r1NVZTIvXnptBpkCOWeTAJBwPcVHC2JAEJwB1HUH0qa0cPHk8k8nn15oHYRoXjl3oRkjlcdRT4GD8gYyeQR0/Cnn5ipAGPrjtTY8GZyMc4J6dapBsyUAbiR0600knAIBz2p5xnAzwe3SjaMDJOcZx0qtOoxhXABGc9D70qADOeAPwoYk5OOnNP44JH60W7AM/iwCCO/pSsu5eRgfpTiAcHkntjpSFflIIz+lQQMlB2++e3euf8AEUTPblRnuB7CujcgAHGB7CsjWkLxuQCOOg57UnsNnhPjKIqxAzyMVxROxwoDAtgZPzfrXpHjq0GWIJzyM+n5V51KCrHnkcZHFcU1qOIgzg4//XVDV1L6dMuCflJGB1Iq11UcnPWq91+8t3YHgZGSOn4Vjax0wWp84+NbA3Op3bom0ABhjjHH5dQa4kxZjY5544HbFev65ZI8uoRkK7sjHIPQrzivJuS8of7wxjA+tUj6OjJWKezzo3A5I7DpTUhMoYMcAKMYGc9RVyK3ZriYACNWAKqOMDof1xUKkLAzgDhQzY64yM/1qjqBIzGc53KrDg8eldBDCZCjocEj5sH86xHjIUhc5Gcjpn610uhRyXChQMkY2knHFYVJWRcVd2Ou8K6OLy9WV1xgnheOpr17TtPghQBAScck8AfQVx3gjS3KRo/yqMZI7/nXolvCkQK7gADjjqa8+Ur6ntUo2ikTxrGi7QjSHj5VHH4ntTxBK4xtESewyR+NaulxRKwON2a6GCBJ1+SMKfU1k6lkdKi3oc9Y6cluoJ3OT3bJY1u2dl5uSVIHuMVp2OjNuUlMjnJJrVjsVUhccCuWdVnRCnaxlwWWzjGaupAMAFevpWiLYDAAwPSiWzIAIBx71xSqu56EY6FIALwBgirMc/GCailhK8Y5qtIzRjnilzNlo0fOGRip45+eox71irORyTUsd1zipfmW9rHQwT9MGrySg4HrXOQ3WDgHitK3uehzQWrWOks5AmD6Vs21wXwAMnP6Vy0FwQByM+9bujyGaQBhkk961jLoYzdlc3YQACWBB9h2onjLL0wO7GppSsEe4HP4YArKvb0bjhs/0reUuVWZzwk5PQkeXgKDkA9aimBKnBqKKUPjB5p1xMI4yARiudq6NeazsUWk28E1ZgmC4A6YrInnPmEZGTUsdwkMJO7JJ65qIrUJ6obr18EjIZiSP0rzjUb7zZ2BPyg8Vt+ItTzuQnk+/IrhNV1NLFGLHcx5FWo88rIyT5FqWdQ1NbRMpy3pkCuQ1bxQsWXnmG7rgGsu+1W+1OfybRGkLMQWUdPWuM8X6fcWkBdyxf154r1qNCyPLxGKUX7r1OivfiXbwlkj2pxjk5z/AIVlzfE+5kQuZDhSANzZrzJlYyAOcnqN3PP9K9X8C/Be11P4e6v4t8Qarb6XYwR/6DDI6+deSbirKkZYEleCeP4hjNehSw3O7I8yrjOWN2c3J8Spy7FZGGc4B71asPibcjJDMcehxivPbu3SOeRInDkMdvOMjPFdN4K0WO/uikoBBH3vSueVCN7Mca8mrnp+ifFaRSA8meehNeh6L8Qbe+QGVcH2ORXiN/oNvauYrdMu38Q5PHpWjokd1A2x8jHQ+tcNTDwPXp1ZSW59BW+o212oaKVcHtmtC3L/AMJz9DXkOl3xix5oKnsQetdnpOuMm0CTcM9DXFUo9j0Kcr6M7yG5cKARyKkM5YDJ5rKt9UEiAsee9TfakwCvQe9cDTW50pCXYLseOB61zupw7SWHSuga5WRSDwazbuNJAQSMHg04smUbnH6lGGXgciufuIthyOorptRhCSEKcqf0rGvIeenNd1GVmeZUja5khiQSTwK5zxNAt3CwAxjoa6OeMo3y8H2rMvLYSIQxIr0os8ypozw/xjp7TAjcVOOmMmvJ9btxFO3BVvbvXvfjjTDGhkQcL7dR61454ntFuF3ojb1GWYDjAr0qDPLqXbuckBujZWJyCCCfWkhB4yTg9vSpCuQQAM+lLEAzYyeK6zle4+aPcASMkH8qk09gs8XGQzBfaiVk4AHA7irGlxiW+gQuqqWG7J4+nHSgiWx7p4NuxHeWyFS0ohVVA6BcdK+hPh/avo4tYVj2vOoZwByehya8A+HEEWpatMko+4sZVgcFcE5wenQdK+r9M0tItRs5VycQAc9B0B/mMfWrijxMQ9bHrWjxqlqgA+XaMDpzXjv7R9jL/ZdvOoC7XGSfqP8AGvY9GhMECoeQFBHOa4b45aUb/wAGzkDc6EMMfX/JrdOxhB2aK3wE1QX3ga0jD5eANE3OTkEgfoK9PA27Tj069q8I/Zqu/ItNQsixIVxKO+AQcj8/517wcFcAZDfgTTWpjJWkwOWfgjGO/QGnBeCrAg5/SkIIUYHLfWnhSvBAxxj1qgQgIODjGT+VRbQzHkMf88VKFIJyN3ORnik3jzRnOACfp+FArDH4x+FRsp4INSMpYkg/NjgH1ph4yQSBuzkdTTJsIQcE++CO4qPJ6Y4z6cVMihgxHUdc9TTHGCT19icU0DQigbgMY7AUmdxI64PQU4cEZP6cUE5wCBn09akYhPlqSctnoO5P4Up7g4wPXoDRjJ78HOM0m3LEAde9MY07gSFUYHrxSbSWJzkewpWU4IAOc96RQTncDnHX3pCG7Q/IOeOMHj60nHqMY4ye/wBKc2Dxg9OmM0AcYAwf50BYYACck7u+T69qVwGOc4HQ0pK8kkMAMgg9PcU0SEqSFJB5HHOKYxskZcZB5/SgAkgMMfU80A5YdhnnJpwX5ySMg/hSuNIjz1DHnA6dc/5/lTsEggjgeoFK3ykhR+meKQewBAHQHAH4VIhGUKAQenQCjA5IBz6kk0pUkAY5HfmmlTuAA6cYJxQAnAAVVwPp0pChLAD1ySDg4p45yQASD370DIcsRzjk/wAqB7kbIXGAOo6E8U3J4AyeOoxipMYUnGCwxuHWmgFRgjj+dArDAAowBgZzgcH9KVgOSRz6n0pzYGCowWP1zTVcB8kZx2xk0ANBJ6ng/wB0Z9+aURgEBTx6DtT3Axnp9O9NBPBO5R6E9KbEtBW+c8g8Y6dO+cj06U2TG3tnGQpPNOx0yGHHQ8VG6kgHHA4pGghwWzkDnimOucHHbv3FSENgjsce+BTDyQefQZPWmiRGcDjjP8qb95cjr0qXZgckY7UxwBzjgc8HpS0CxG8fBGQSOxpCrAghgMn8KcwSNiSAxPAXoc9qaAEIBwWwRnHOR157UBYcAcAkHAP+TUfQ5A55yD16/pT2XgEtknt60xl+8SxzjGDzQUNZickDj9KH6jByPXsKVRldqKAF6DNNYFAckZHXjA/WkIThzgg5x65GfpSAMzgduuRwKcpKMCRggntwaaO+OCxyT0pjEVhuOCCwAOOhxUQBQEN8x9OOaVgUI52knAB5qRlDgEkDac/jSEQiM7wT90fwnihiG64UDpjoP/r05k3KBkb9v4ZqJSH57e3QH/JNMBv8OeTkZHy+lKEAxltzMAduOnWnKcjOCSOOOn+famkllAA7cg9RUgIewUZHf689/wAaZIM7gQGGCD3A/wAinYCNkEqAe54P50gYHPOTngD0o2HYgfAbB47EZ6c0E85APP5ZpW5JwSctwPQj0pS4XPHXtj+nekJK4vCEDO7nIJ46U/GGJYYGCRg5wf8AIpm1hgqdwJ5yM4H+RSt0w2dvqf61ijTYXZvYEk5A/TjipDwSQdxx3PX/AOvTFxvUHvkjb1/zzT/u4ZgwBoZV7hGChIADDJww+tSSsFIB787R2FNRMEMD8ueFPWnvwAhJA64PFINhEfK5xyemTgj61JwWOQpBBweuT9f89aY23aV4yRkAUZBGMjI9qokc6YG7JGOQMfz9qVdzFiQwI55PH+etLuIjdFIyeh7ikQhQSCSRyxxxQO49twDDOF7DHQ0mPQZPpSKRkkDk470rlVIGdh7D3/zigBUOeSBx2x0NG5jJuySx79RS5+YgOMg9AMfpSkfLgA4B6nJ/+tVEiKApOQWyACD0qQZKqq4OT1I4pBknaAcAjgdqFTg5UgnHIyMD/wCvQV0FQ7SAOCeOvGafgHGB9M1EM7QWLDB445+lPRuAegGcimFx4cMxVsYHoc0yXcgGMHHGMcY/pSRf6sEDHfgYye9Ku5mOcg+nt/jSE9QGM5J2n0z1p4bqTzk4z0zio1VsO+NwB9KdGwGQSe5yfXtj2/wqrEoWVDnPcE8HkGkBZiSPUDb0FOYHOMHg9jxinlDvGDgY7UxiDBBzgnp/9YUDKjaBznr1NBG0DHGTg4NL90HHr0B5NQAnO0kHdjoMcmmNndtA47Ad/ensNpJAJ29u4NKrBi2Rhs4z0z+tMliBdq8tx6ijvx0OME09QegAAzTdwPUYAPT1P+cVV7CRGS21gBnaeQep/Gnqi7iQRj1PXNLJ0+7yepzzTUHIBHA9B0FD1EPOCoyep7+1IeuQOfagEA5IwAD260OduSRkA4z2H5UkK4AEyZOcjkd/0pSdrgbckg4I4x+FIpAkJHUjPTk0HGcsQBjknoKu4Ai9CrYA5yRnp9KfjcwPIPXAP+f8mk4TJA5PPpmhdxPzZHThuRS6iXYd5m7B4BHp1pCCuSDkg9+o/GggArjBYEdf50vXGeCffJFMY4kKCTnPHQZNNHOAT09qUoQoOcAHA6c0YzzjnPc0WFqLzuOTz15oPGAAB/WnLyQCDnpQSTj+h6e9MY0KeMHA9uKcQFJ56A9RxQGGOT3wCaQ4bByfoO1OwmDAMRzwB0HOfSncdxwD0H8qBk9wc80DIOR19KZHUVRkEk/gO1JJIQQScnpShUCjPIxjrSHhgRyCOpHFK5e6H5+UnnA56dKUZPY8DvRtAY87R7+lKgDAg9/WgVhNp54xjjjmhgASByP5UeWAcAcDnJ6UHoTx6EmgTQbiF46nPfrR2GRyRjjnNBXKngkEYxmnAMAo549qPIVxBgZJBUZ79ad97JIxg4xQxIwQc46DrTduMgD6Z9aNgFcE4AOPTil5AGQMjuBQEJAJGMc4I60mCRwDxnJP+frS3AMb+QevGfSn7uAMYHuOtCggZPzAegpM/M2D8oHIHrQMXfyMg8H0qObKkHsT6mnqSAQ55P3cnrSdhkYI/ujOKoBwCqAQc9PqaVsjIIAz2Az1pFbfjaeegP409MqwUjj1z1FAyoWC7xkAA44xjpmqrw7jkAY64H1qS8PkSAgnBOOP0qWFCYiQMj1AyAKl6kHKeJ7fFrIwHAUjNeGO2+9vHcEkvtyfQf8A1q+g/EluXtHwpIxn6f5/rXg97CIrq4QjnzWOfXn+Vc0kJbmXND5kbqOAOgr57+L9usV7EQNvJBGMH1/pX0Q2Ubk8HuSMD8a8Q+NFmElBIyGbIOP8+/5VkehhviPD5MGQDv8Ayp9vneFGWxyB7Ulwf3hzj356VJYnEh2YzjgnvTex70Vodj4biDOg5z1yBmvYPDdsEgBA3HGOOleSeHoj5iBOzZI9RXr+guViUDvjPqf85rhrO+h2QdjpLfACgDH0rViYleB/SqFpjAPb1NXlcHkDBrhO9NWJDJsXNI0wVSxOABkmoZnCpk9RXN6tduyFFJAOSQDyR/hTtYXM7jtW8WtEWSAByOODgCubudWu75iiysCeOla2n+H3vXUFCFPXFd14Y8CW0D72jBJOeRUWe7OqFPnRy2g+F5b6BFWNskDLEc13OmfDmNnEsquHPGFYgY9MV3Gm6XFaKAiKuO4FbcSjgEcVDqJbHVCnynFw+At4AU7QO2O31q4PhhY3CFZ0Mhbua7aEhMEAVbRgwBwBWbqM6LXR5Lq3wRiQF7SZ0J5xnIFc7L4Gv9NmxIhcdDtHJHY4r6FjYMMEA1JLpltcx4eNS3YkdK1jW7k8p87TeHrqMCW3ffjqjHGf/r1CLKeJ9xRh2ZDjIP8AI17Tqvg5XkD2xAfHzKw61z2p+Fru3cSrEJAfvoVIyPUVrGpdEcr6HDaeX5MQIePlkAxke4rp9H1F0RR1AX5SepXup9RUc/h4wuJYlYADO0gkgeme9PtrQxnJUqM52n9aiTL5WzofB99NpjzW8T5tSSRGe2ckY/PH4VomJv7flcHiWLaBnnIOf5E1iaYhgnRiAffuR6Gt8EfbYJQAwR1Pzdwcjj86ybuUrpmtpU0kVzK5YbCuOnJIrZh1ASuxBxj17VzxRIiAG+UEsc9h1qxYvtXeDw/P1FS3Y2g9Tp4L4y4BPzdiK1rOTZgnp2Nctp5wwJJ45Fb9tMGwDj1zWSbNWtDaLjzEYHBHGPWlmlMjEcqWGNwqp12NxuHQ+1RXlzsRQoJycbjWnNZXMoxuyVn2oVyeOPeqdxKSpBOcDrUBuTzngCqc95nJH3TxzWLmX7N7jpb0wAkc/wCFOGpFIyMYIGRg1iXFzsySRx39B3qpPePGAM4zznPaqjIicTa1DxAILMSu3DZIJPJA9vriufsdYmuhGnmEGRxLJzgnB3Y/MdPTNZ+pk3EEaPJhVyWJHA5/wrHt7kwQyOhZWlz82ckDpx6cV0xdzBpHU3epmWR2dwBk45wBUJ1+FFKEkkAfNjgE8nNcXe6uYnCbuRzyeBWDrPid4I+CFB+8Tnk0+S4nOx6aNTglBJmB78Gj+0AuMHj614PdeMr2Cfy4gX3dwOB6c1PpvxMv0Yi4ClQeFwcin7G5HO76ntFzfo2ScZ7g1nT6nEw6AfjXnUvxJtVISSUrIeMFSAfxpP8AhObSc7A+M8g0ey01HzpaHXXl+oBAPNVEvkUnkZNcne6rM4DQusnGcLzx9arR6+NwEn7t+mT0P0PY0vZXQua7udy0yvGTjpWVdvyfWqFlrabypIwPepry4R1DBuKyVNplud0Zl/8AN1rm7/5c8cfyrbvZ2ZSpz9cVgXZGDnr61ukclR3VzltYwu4gA59s1554kUFHB4BHbrXpGopuc8ZGcV5/4pZWjOT8oyOO5rsobnk1bs8/1KF2jJ6AHk55HSug8CnyfEumNvI3Nt9Mg8EZ/EVz08h8qeJgSHY7W7+5FdD4AfGtWDh8updR8oJBK8Y/HH5V6iPKrL3WfoZ8Nrl7PQbe0UYYQxmNScAEqPl/Mg/jXqNmqpGgUjAGM46kda8r8HhX07Sp0yojWJwM44Kjg+uAfzFepQMHjBUEDGRnjivQjqj5Rr3iWdxHvcDaScEjv2FSQPlguQB7Cq0jKzL8wypGRjOT25/Okj3mXZjCHlT6c9KdiGX3ctgINzEYx1xT4Ydi5zknjJpVASMAnnoMdRTxg4AHA9O9FmNCqTuHOSOn0oyApx9TmmLlskggqxGD/n0pDvPOBk9y3ehsZIMkgZxk84H6Uozjp3pN+AMg4zxinAEHBznHfpip5mAmOnpmgYyMFgSNxBH5U7buYk8Een+FNOBj5iQOx7Ua7gDYPJGMe/BqpdR74iAfXoatMoAPIxkHniorldykZ7GhCPJfHFizq5A47ZHA/wA/1ryK9Iid1HALdxg1734zsQ8DDvjgkZNeGa5EUvHRuoPTGK56isC3MtpNgIPP15qnNMoUgdD2xxU1wc5Oeevc/wD6qouSVOeScjPpXNI3jc868Q4/thCu0ozMj8c5OMfhxivJdXsjaapdBxgB/kA/u4/nmvXPFkQNxcSgkbCrk54wOv8AWuC8ZWBFx55Iw4Dc8Z9qhPU9vDy2TOSiCm6QFigOV3AZIyOP5CkMRhMqZAfBXOfyqO4jPGThw2VJ457VuxWy3M0EoAVXUAknvwDn3/xrU9OJmJGgVw52/KGGR1Ndz4G097lYnIG0YJbHOa4rVovsqsGPClgCTk4Gf1r1f4eWkgsLbKYJUDLd8Vw4h2R3YaPNPU7fRMwShIomkYDoFyB7muq07S7i5YGRWQHn3NSaBYJCocqNxHpW/Ar+YNvyr6jrXmOofRUqSNDRdGeJASoXPTPJxXV6fpyIMsRntgVi2BAYEtkj1OcVsR3GzvXHOdjo5bGttRMDIz6e1SSPGuMEY74rCEzDJLde1Me9KAgHj3rncmy1TtqbMcoMg55rQgYSKB/OuZjvoo8tJIqn0Y1ct9etEOGZiMdlJzUJNsHOxvPDBISCAprJ1XTwvIOQe4pya/psxVFnw/fcMVYeeOWIkOGB7g5q9b2FGpfY5G6cxEDOOec80xLvBAJq1r1mY13LyDzkd65s3jRuATjBp8tzVyuro6iK4PHNaNvd469K5m3u96g57VcjvdmOaORoE9NTsLe76Y/KtvT9QaADZgDpkVxNpeFgOeK27a6IAwRj1NStGPdHXSay8iBScL6VQkuC2SCfzrJe8wACcCo21AAAZGaUpXKjFI3ba6KMPr0q7qV5E0A2D5sdTXLR36tghqlkvC8RBbgUlJ2sTK17jZroNJjOKWW9hjtzk9OQKw7q5KuSPWqk9006lBx654FEZWH8Rn61fjEk7H5BnFcHdRT61cGOME5P6V0HiS9MsiQIAEH3iO9JYX8en2pKQDzA2clecdq9Ogo7s5KzbWhu+EfCMdrCMgbgD0HJPeuT+LfhL/iVGSEbiuWxjHPpmuitviLHZqA8Z46beuazPEnjq21a0kQxEBj0bivYUopaHzk6cnK7R8w38JRyGGCDjp/SoFWXcdq4lcAbwPmIHAGeuK9E1DwnFqd08m/YCfuoM8fWtbQvh9FDKJUR5HyDubnBz2rN1uUuNDnPL7TRLu5ZUjiJIODkcDnmu68M+HJdPBLli5PKjgV6jYeBpUiLJAyJnhsYBP8AOr0Hg4xnc6d88jk1zVa8UddHDOO5xVrpgRjI4Barnk7ADjP0Fdk/h1QOF596ibRljAJGB3xXF7bm2PVhSSOYjhZuSKt2heNsq5B7VrNbJnagzjjirEekbgCRg1lKokdHKVINXuYuDIw9CKuW/iKRgQGJIOOfWri6Erxg7aY+hBOijP0rkk1Lc1gTJqsrAEtzjnHanC9c5Jzj3qBLJ4mJIPpUoHIUqenUcVjbsbXKkxLkkjis6dNy5IGRW80AwTiqNzbZU46/zreDszlqRTOauYzz6msq5hJBB6+9b13Ay54/Gsq6TGTXqU5XR4VaF2cL4rs/MtnAGQQe1eJaxbm0nlgkOEY7gpHB/wAmvofWLdZIGDDOQa8R8a6YkdwWG4gHGc8c16VJ2PKqKx5hfWpS4ZiuAScc9iev6VVjQCXaDjJxzW/ceUkpBDbM4YLyR7jNZlxbpGTICQhJAVjk13o4pIpTfLwvJHT3rsPBPhNtclLI4EigDGOenP8AOuahgLHLD6AivSfhjJ9nvnCqCQMjOeMVM20rolLmdj134S+DZP7WnLgowKkDsVA5x/nvX07pem/6LZc4JUqcnnA5+npXh3hO6C3tpKHMYLBSV6YPY17ta37u1ikUbIwBXPOP/r9qulO6PFx1J052O90sllBOcgDv/Oszx3ZpdeHrlGBbcpH/ANbimaZe3EDusiEYwMEYwP8AIqXxBfRXOjTxn5SFJ2nOTXVucEXqeIfAA/Y/G+r2hY4IUBSAMYY8f+PDA+tfSEa5ycYA/Wvl/wCHsk+m/GR43x5cu8ljnJHYfXHb8a+n4lbbg8hT2qluaVF7xJn5gf5dKRflwD+WcU/y8A7sHPSkZRnGBke/WmZbASQ+eDTQRnBIz/SnjLAgZ6+mKjY8AAnPoTmmkArgeWR6elQDHA7jjjqalONxDbSCQSDUbjknAyCcZHFVawmCKqnkde54waaSMEgYBpyAsxAOD6etPCktz1HOM1HUW5Djacn5ecbj0NBHIBzninBSzvggAjBBGCfUU3cME4J+vp/SgBQoBAAzzzTSCScHkjOMf0pdp3Agcfe4703I2k455xjjFMVwB+XgjPYHvScHIJJwMnI/rS5BGexpucDPHPHpSKQhXOc5Ixj2oUjbgYBHfj/Pah/TgH2700EbmyMkjHpRawMeBgYyMn06Gmsq4IB5BxgHpSsSGGPpjFIwIzggn1xUgMAKggjn0oZskZOPTPel2EJwcgHuP1pjhiMgYI7djT3ACBuGDyPxpRjGcZwc5Hakx8xOMjqP60gyFY/y70hgGGGUnr7cf/rp2QVyBkdM46YpmSMAkAnt0pQp24zkZ4A4/CmK1w2jGccdxgc0MT0wSfTvSnAHBHH4AUMdhGTk5xg0h7CHOAMYphyMAjP0/nTsBiWwQenXj8qY4PBI47Y5pokBjqBgdc9aaw3cn9BT8EYJ9eh60h+ZCQCcDPPFDAaPncAdOuO2f8Kbg8gnJ9elPZeSSMfoM0m3DAYJOcEAZpBYTJwGIPJwBjvTd26NiBznnPY+pqXZgkDIIPQAc035VBIPqCfSgeqGuQgfJ4x94dqaNoHUhRyD3pQCuMZPPWmnIxuPIHOKAEIGQxyTjjPakwNpGCpH8RHBpVB+VmGPw6U0Zz09+aBjJMkjpycEYpwYYznvTduCcA/N831NCfKBzj15oAdkZBHORkkdh/k1DgMQMHB981KWOD14GMGoymEBOEA7Dr9PWktBvUR0GQSBjPQ0NhB91ce55ApScnBUg9+MZ/8ArUjYGP4vb0+lMEiNxjIPBA65xilXKhSw4I59Kdg5Ug8juf60zccjBGP1NK47BnuTj9M0yVTu2g7V7k1IJOFJ5A4bPp61FIuZCcBQxHKnB+lK4iOT5vocDkdRTUAiJAIIHpx+dPeJlOCwIPHPORSIhAIKnGe47UxDVUqApJY92pDJjGAMk8jOAaCAQQpAI7f1pSwHBAJ6EDqBSAjcIM9FyCMjgkjoKjUHcQc56YPX1/OpmJRSVHAPUjoaZsU5GTjPJHeluWhhXfISEbI+XJOT703adzYyMdjgGpsFiSDg98dDUDx/OFBOSfmA4B5zTTHaw+P5CeAwZiWyc4yO36U5ssuMHHByO350uQvygHd1xjjFJgsACee5HAPrWSKYsTooEmRkHqzVKyEHIPXsDnj1qBFCMAcgM2cHv/nFWQcMTg8DHHI59PpUsSAPvbAVmHGSmOg+vSngHnIBHcdqjCjdxgE8cDnv3/GpNw4xnPrmhAxpQ8jnjp3x/n+lO+d8qBsHJ5HPNI5IBOckjOetCjOcLgDnjn+X0pisD4yGxwP0p2wOD8h6544ppO0EEkDqSOfzp3XBHCjBPP8AWmIAMOCBgAdBzSliSp7+lAzuJA464Pf60dVyDg/7XX/61CAkOOARxnpmlX5sAHA64Cn+dNP3cgYwD+H405jsBBPU4A9vxodx3EwWyUGMdO2fWhdxUAnqOeeopBv3ZzgYIGD60/7oXkjcMnimmAjjaemATkAc5/CnBiRknB9DxQ/KqDjGe+OKFU4xg45GapiHIe3fHHNMB2uRkAE+vWnNkYA6A9PelVVZioA+XsBiouDEWQANnC546/59KdG43ggE+mRUOQGIBOwZHIB5H9KnVgoBHJyAecVVxDioZyR8yjnApBiMOAOG5wB+eKaMpknOCeOcGlOVBJ4GaAuP3ZwcA8DOTimjJByTnPAPYUBgY+DkYFBYpk/x/wB0HOaEMU5J6kN3Gf1pqqFLEAZIAz6/T/PajIOQGOexBwc05iBgEk54xtz/APWqthDhyABzxjFAI6FhuyflPf1ppOcHBHPJ9qQccAcD26jtSsGg7AAxxj/a5FKqEqcdR196aUAOCeM9qIkMYIDHPUE/56e1MjqCMNgOOQcenGcU7AwTnIPYjig5A9uuMZprHAI5yD0z0/wp2AcoKjIDYpRlScYAI5BNIrHnOBnrgcYpyJkgngHGRmktRCnBcADGFycjgilj4HAOMYGe1IGIxk5PQgfSl27WOB2wcntT2KEbh1IA9zSMpGM8EdTjNKcnGATzyfSkyrNgDJPXPUD6VRI4sACnDDvkc0bNxwcZHPHSkxtBzuOO56UrEAgZ68nHBoAk2kkAgDGefU0j4Cgkd8cCkUcnoNxz04qTPHIz2weooAiC4ZwwHJ+U+1K4OBg8kdfT604uP4cfL1welBAwORwR2ouKwmSRyCOnJpyZJyM8+2BQfQ4H1pc4UgjnHT2oEwZlUEZBPtQpORk9PQZ//VTVzjk4yT14/wD105l2YB7+lNISuhdoLqccjuKcAMjBPB5wKRW39CpB6EHFO4UA9R7D+dIq44fNxngDK47n/OKY2FbA6Z6E0gDM2BjH6Cncggf3ufpSExNwwcHnP50HC4Yn5RxSqMEHHNLyBg8nr0qhCN9046DmlQ9iBg+4pNoOTgYHXPce1OxhRnOQe4pMBVHUbePy5pdoBBHQnkGkGWXCkY/Kl4UdcdvSmgEMfJ6kHuTyKEOF5OOOc9KPlwMkE9hmkP325II6UCY/dheOe+CMEVEQG3Z4wQc5/rTxnBJP9c06PODnsO3Sno0IiJAyDwCehNTKQ3BHPYDrTGjGQc59SByKDjOQcHr+H+cUFFe8hLkgnnHftRaMBEUI+cDkDoRVliCdpztOf8/zqBstyo5HQ46ipYttSnq6/uCCMr04/wAK8C8UQi31q5TnDgNzzz0r37VJVktCy5AIzz1zXgfxAHl6zHMDtXJUg+/SsJib10MKZMjBOdo59q8d+NlsxtoXxkFsZH+H417LktHkjK9OmcV5L8a8voyADlW4UdTn3/GufU7sOvfR89Trh2ycEEnBqS0jVZVPTnqOtMu22zEMDgn8KS1J+0KATjd1I4q7aH0ETvvDJVpwQP8AP1r1zQ1Hkocfzrybw8xCR4HIYYIHJ+or1vQI2a3BJCgc4HP5V51Xc64o6OFtwUdCKuQrgEEnI/WqtoowMfiTV9T1B5Ncj3OuOxn37P5XAz6Ad6p6fopmn8yUZPQD2rWkhywGBgVo2NsVwQMnt6U76G0I3Zd0nSURRkDr0rrNNt1iyB07VmadGAAD1rVhkC5AFc85XPRp6KyNaMhQCfxNWo3AwCelZH2rAAJ5p4u8YOa5WdNrm0JguAKsQ3AYHmsBLwnr0qzFc4BNZSb6DWh0dvICMk8irqzbhwa5uK4BGCwArWtZA5Hz8+lSpNjemppsDtDA89M4pGJ2ndhh6Yqus6ISAAAe1QT3hhYkHI7c1pzOJcIqW4yXTYmZ1C9ckbqzZ9BHLKAfwq//AGiHxg4I7GrEE+/Pp3pqo3oHJbY54aZsJIGDnPToatQxkMQfQYrc8pXBJIJz+dRT24jUYGc9/Srv1JtrYouuYiPXrmrtsBwCeBxiqjqQcDpT0cjp1qJTNY72NS3cq+D1z1rXVghjHUk4NYNtLvYZ4I4571s2y7kVgckVCmbbG3GwkQEHgDjNQXJG0HPIPApbYfKBnA9KddKAAB0rfdGcd7GZKSucHBPqKz7lgvGMjvxxV27OCcGsyeQhTzke9c0jazsU7xS6MVA4B49qySWngVCc4UrkdxWi7nBwTk9RWfGpUFRjI4q4yMJJ7FHVJm+zHPOc7v8ACsaYiO1ZzkYxit26hySGGRWbd6eLhDHj5APzrqjNGLhocvKfNEkrk5J/GsS70WC/Yvc75Dg4jJG0D3ruG0cYwF6DAptv4aeUlmBwe2MCt/aJK5PJdHms9nKMi3iDJnAwOB/jVL/hFbyeQbolBJ+8B0PY4r2mw8Oxxt9wAD2roYdBtkQERguPVaaxCZPsrLmZ8/t4OuZ4yDE8uR2Xj61Vf4dX8kwAtJChxz6fhmvpWHTItwARQe+BUz6dCvBUAj0HelKvfYnlXY+cE+FOrxoWS5ktFz2Ykgfj2p1x8ONY09GlinF4o6xtgP8Ah2NfQrWyBcEA/UVm3tnG+cDn2rNVUtjTkTWiPmi4W6sGcBnBUdGXBX2IqSDxgPlimOHAH0Neva74ThvS5dAT/C2OleI+PPAU+nSPPbMQ2MgDkGt4yUtjnmnFWOga/FzETkYPcVQusNhgeo4964Pw/wCKpYp2tLoiORTgqT1HrXYrdCaIFTuHY5q1Y4peZlX6nJA681534tBVGA2gD0H5V6Neg5Y9vSvO/GTrGr8bh6CuijuefVe55rcjdMwKhsenTkcmuu+GMKv4htQylkVwQVIBViVAPsAAR+NchKpE5znOBkE9q9R+BGmm51+5dk8xFjLgjJIYg4/UCvVjujya7tBtH3N4FQLoJiAH7tljVeBjaxUDj6Cu/t7pU3JHye5x0NeZ/D1ZdQgKB2jUzbmUcZyoOCeo5z+telRQqmI0G0nv3xxn9K74XsfLNWepcs4d2XlJZmOR/hV+RQoD5A2jPA5x7frVWFyoB6Dbzk4qeRxgKCCScY9vWq33J6FwbcgqARn86eq9TggZ4BHH4VCrkHAPB6YqYElgT9BT1AMZHY9uaQHJI4z1IAxTirADI6fz9qaykHORyOuPp/8AXpNAwIyAV2jHXrn/AD0qXB9OcflUSg5JAPH5U8ELjp1x9KyYl5g7DgAYI5yeaVcEEk8018g5A56UoQgDJ/A1S1RVhcnJycdOQOTTcEnGOO+aBheg/rSPnAGRmlYRzPimyEkDcdATwOa8B8X25j1CQ7cD72CMA57V9I67CJbZgQPlGOff/wDXXhXjqw2yuQvI6A4NZVFdC2Z5nM5QkkjHpmqNzMQpAY5JxkHkVcvspnOeB0I44rIkdnmYfwgYyRxk5/lXGzpic/r8YkSQk8MrKeeeenNcJrcR1LRLdzxLCdr47kAivQNTQTRFCeTuAODya8/KEtfwsCATvXIxk55A/wA96jqenQfc4q9tkl+dVI3KhIY85B6/kPzq/bXG+G6QIUKnzItvTBHIOfpSRqFysisDGxU7up9OP1/GoCxtpChJUnIDHsD/ADGatM9iOqF1Xyp4EfO+YMN4Gfz9uhr2zwDbvPaQDhQFHQcCvDhtmkiaVSEkdVYAZ+YY4PbH+NfRvgi1xaxMQ3QZzXnYt2tY9jBL3mz0DSbcCNRjIFa625VRlQFzwO9QadEqRqQOcVYupxDFknJHNeLKTZ9LFJItxERg5OPxqX7WBwCfqTmuYi1F7mYhSdoP50uu+I7XQNOe4uZQgAz15P0FZSi3ogatqzobrUEt03u4VQMnNcH4i+J9tZkpE44JyxPWvPtb+Jd74nujbWAJi2llIznb3P0rMn8EXH9hzanfu6sVLoh647ZPauujh09zjrYhpWibV/8AF0hifO+7xuY9TWcvx4uYcxJcnZIAhB6EZ9+n1+leN3SFpCxBB7Z/lXS/DXw3aeI/Fml2V7cxWtnLcxpczzMAI4ywDtkkAYGSMnrXsU6EXZbHjVa8onpUnxqkiYKOTGcAkEAc8/XvXTeF/jJOxV1lEyk8qzYJrzj4neGfC1r4/v8ATfBF/PqWjwsVW4kiKKQMAsCeoycA4Gew7mz8JvD0WvatJZSqWYqee647g0quFUW43CjiLpSPpnT/ABJb+JNMEsbjcQdynqDXM6tIYZSOwrC1DRLz4bzR3DHfZuyqwGSQCQM/rWveTreoJF+YdiPSvHnTdOVj3aVVVFdFvTb0uFBP61dlvCuAD1rn7Cfy3I9KmlufNlUDoDS5TW+p1+nXR8sZPNdFZ3JKDccZ7Vx2mOcAZrfgn4AzXJJWZV+xqzXO5SAaxdRurmMERkk/yq6G3DFRSR78H+lZLc1V2tTn4tevbKYGdGKE9R0rrrTUxcwBgeCKwr2w+1MhcnC5wuePyqzYgW42gYArSfI7cqC3ulu5fLkk01RuBwM5qOVwx96fAew61kNaog/sCO5l3MuSTnmpLnQ4ghG0AVeS6MI6VBJdmTGfxrWOhDTOcm8MxPIWKDg8HFI/heKQAOARn0ro1YNyetSKmQMjit1UfcnlW7MW18I2kQGEALd8c1vWGnw2YASNAB7CgKRyP5UM7qpAP+NLnZLppovy3pYEEgntmsi6vAvLOB6AVDcM5yAST25qutmThnbOenOTUSnfccaaTIZr2VyRGDt9+Kr/AGeW4zknJ46VprbDOAK0LazUcYGajnN1FmVZ6Ngg7fwxW1DpvAyP0q7BAEA6Z+lX4YyQcD8xWb1YcrM5LAbenFJLppK5A4HXithYiBz0pZF+Q4xmixoos5uayUDpzVOS0A5x+NdHNb5YgjrVO5tCEPvSQGE9sRk54qrcWpC8dvSteRDsORiqLPnKk8VokTNXRzN/CQDkVz82SxBBBrsL+3GTgcdia525iDMcdq9Ck7I8SvGzOZ1BNyEAZIryzxvpxJJVCDnkV6/doPMZckEe3WuI8X2mLZ225zxmvSps8qojwC+tXjnchcqRnP8AhWe1uSQcYP6Gu0mWOYFdvTjjGKpfYIgCTECRnqetdqnZHJKJzUVm+4DZyf4umK7DwcrabrEGQTuO0gDt/kUthBFNwkBbGOhzius0bwdcysL2ABViA4JxkGsZ1rpoqFJt3PUdBkFnOluSQXUOhAyQfavpu1CPp2mTooYlAxAXkgjuK+YdNG6O1lIw8a4J9MV9R+DU+06LppkPBgU8HOBj/P51WGld2PNzaHKo3NyxUf2m6sN6BRtJ9ee1VPF+mh9KuZUO0qpJHHpVzSyTclG5OSBkcdaPFD+TpFwrEYAOCOmDwP516vSx83Fdz5o065ng+MenBmKSM2GJBBwQRwPfp+NfWFuzmNRjnA+Y5ya+WvH9sNM+LHh+bJQbodxUckFgPxPNfUVurCAAnp3JzTS1NqurT8iwx+Q5BJA5ApOGXnhvUdRSuQQAeuaTGT3DD04qjATgYwAc9Qc9P60DBzlckY7YxT0ADcHIFIVyx25BB7UXsA11GwkHqOoHb61HkBSQRkcnPFSzMVwR+lN8sZ5HAP5UCZGFHXIzn05zTWViCQeRjjH6VIhwPmP4jpUbEnI6AHtQIRhjJUnIyQPy96Au5RkhQfwzUhAwBgdOPamZAIAxkdO/pQABMcgdCR9Kb0Ug9TyfwoYhcfNz/CCKRzjbyWPoO1AAwHIAxnuKhIAOM8g9vWpiy5Cndz1OM4P1qJiNxAGAOvNNDumI+1uhweKbsycD8AelHz7wnbJGD1B/Kpc7RwTn1FFwViKOQ7iCvI6+1EmQ2QeD0pckjA59qMAMST24zQ0IYcqRjkYHOegoC5ycc575xSk78Y5IPcZ+tBUngA46Eg9KSKQjjODzjHQUwEHOByOxqRlyB2HpTFAA689iaWgMjLcZ4wO+Klb5eAOaQLyMcE9DilB2gkk8Dt1o3FsI0mMYPPoO3WmE9h9Mj0pykHGBx7c0jDuCePQ9adhXuIB1AIz+tNbnGORu70/YRnkE+tNGSvQ896kAIyAMck9+3+cUpZQ2QAOmABTcdiOcEjvQwBQhc5HI9c+9UAbjxjp78YoZmEnBwevApHbAwScD04Oe1IxGQccew6UWC4ZK4wcnjJoBKgY6D2yaTOFAAB6jgYxQd23BUjng9j7VD0KQwtuwe46ZGM0AknGeevP+FLkggEYHJOOaHUK4IOPX0qkOwxieTjnPU01jnJC5OeeMU8ttYhRkHkEd6ZIvRRwMdQef0osIQjd3II+7TSSCQBl/TBFAGCuB06kemOKRmC8k5AwDn9aGKwqAsmSOQOfWo8l8KTkjnP8An6VJz8xGCOozxmo1wQeRxUlCsSx47Ajj+v600kF8jGB1AHf1oaQEgBdueo/z9KHI3kg47dP8+lA0xTkdTzn+tQtndwcYGCak2HGM4+vOajbIBAwQenofxpCYZ3cEjr29P84prSbQi89OWHbnH40uQFx0HXaD0NNYgAHnHoR/Kkibg53cDhc55PU+9NOFPXGOTinSAbdwKk47E4OfwpqAquCMKfT0/wA96LXKsOVkMZBA385I9KiUFgCAWAPPalKkOw3HaRx36elBJPON2CDnPb+n/wBalawDRghgV5P8J54pobag4P0zSybRH8mRkfxHJoYL8pJwOOvam3fYtPQjVhgAnBHG3ucZpuArYwGBHOR+XFLli3GMA/UEetGFOBxyD0OOKFsF7jsYIAzgd8cUADADAAjABByRSICu4kcn0HHtwaQJjBJBzxj86y2KHM21sk9T949P88VKc7iM8/U1GobaEByoJI+WpDnaGAGQeQOo7ZoAWMLuOSTj05NPzxnHHvximRk7Wb7w7H1pytlcnAOOMc/WgQEhgo54Pr04pygqoIUlR6E/ypi57EEEjp2/GpE55GccnjrQA58MA3fP3T0pYwOQDnHAwcYpsPck4Gflx0/Gn5LSFQcYXdx+v409g3GAgswyTjsDz/npSluoI+mcdaXhFBJwR1BGc/54pWGHIzxjqVouFgK4JOcMRjJGTinFAPl6DP4e9MYnIBwR2I5zjr9KCQxxyCT1HfmhiJIwE5HB6A+opeFBI5z65FOI+YrjIA4Pv/SopSUXp36+/vTDYeoKqhxyG6+oodW3AA7QP4QcD8KQqQwIIxj+LvQX+bGAffND1ELhSCd205/I05yGlWTnPIJDYz7Uwgqu0D5d2evJNOx8+MjJ54PH4/nSSsJAFI5Ugn3GM0ISDtIwAM59KUYACHnvg9acAAcAcHjIpi9BgBRCDjdnO3HSnYU5J6nrjqPSkYEMQeBnj3pOBkgY+n5UxEmMjJAyD1NCsMEZ74wP6imgk5yMHjHpSlw2BycHntTAVSWBPY9cHB/HNKGKhxnp36im7wzE5wRxyOtLwWIxwOnuKq2gmwxtQKSCR1J/wpQQwPHvmhT97JJJ4wOmKOFJIA5OT744qUAseHPUEdMelKQRjHGCeCOtIgxkA7ATk4H+falCdgcAdARnNUvMaVxuTxhcAcEn19KCD0756Z4FKAMYIyfrilUAsCT8w4yadxWFAxwSDgfl1oDAZHqc4HY0nOevygdqcuGBIPy/wkZ6UBsK2WUcEng57UnmfMGB4PXPGPwpcbVOCeM9+1Im0gkjJx1oYhwbIBBIwegPNIxLEggYNOB5AAGO+D/Kk46MB14I70kxC98Efge1GSMEcg+nNK2AwOTkeo4NNOdwOccjJIzVDF4UnIx346/jTugACgDvgUzJ5wAQCRkcgf41IflAHbrj2/GgBg+8cjjrxg596dwMjByT+ApWG0kkYJGTjsB/k0KrHJ+vHvQJC7BuIA4pN4BBIyQcUANwNxA/n7UucnHIGO/WgNRwBIwentxSjAJXgkcgt/8AXpODkAjJ54FCn5sYOe+eKdwYrdRyeKN23gYAAH4UuSGwAfb1oJIwAM80boVhpJU4HBPoeTTl3FjxwDzk0nG8kjA9O4pTkEAdPbpSsA4jBJHJPJI6CkUAZxyfQHnNKSR2H4DqaB1GRtY9sciqGIM5wTgnsKUgqAc++D0pdu9CGGQeOR1FKyBenB45AqSGmNJLckjH4/nmpNo4A4HTkdqaYwcZ5749f604FcDk8Z98U0GwjYJOVGD2AoC5zzz70uScZbuemaUZHUf4GiwxAASBx1zye9AIPA65PvSbeAR1z93FOUdTu3dsjApCQhAGc/pSZxzxnHcU9WwCcc9yKYyFRkHIB6Y6UDGuRsUHdnuSOKiBKygMevQHsasFvmGSck8moZgSwbqRwfep2JKmqxmKF2CkrnkV4V44jR7wo4PJOe+On+Ne73b+bCwBHvjrXiXxAs1ivGYZCrnOO9RPYnrocJAWmR4yWQqSp56j/CuE+K1kJNHDhd2wEk9uhOa76ZhFh4zkn5WHTisLxZbxXehXKSEYZSFPXH+ea5rndSdpI+T79SszcdGPeo7FSXyepPQVc1mExTyKQOGIGDg9epx06dxVWxG6ZUPU+nWq3PoYHd+F2O6P0BFey6LGPsyYAHtXkfhKAeYh6nI6D869n0KMmIAnGF79hXn1Vq2dsNDTtlwDg8Gr6DjkfhTFXkjHYHA7Vahi3EcZGa4mzrinYfDab3Bbg+latvDswR+tQwQ89MH3q7HF0ArNzWzO6EbIuwnCYBxUnmlc5NVg4UAc1BLNtJI79frWTdzri9C613jv0oN+qqSTjHrWFdXhjGSePWsK91p3JVXwKjluaJnYS+I4ol+ZsD26mqMvjRvuxKcA9TXES3wjALvkDnJPSq0/iO0jUkuBtHTPBqVTV9UNTj1PRIfElzLghyorWsteuXYhpOOzDrXiafEmCCfAJCDjccYOK2NP+K1urFg65X6c1r7LW6Rn7WMnZHsh1ieM5adyMYGcYB+lH/CSTRLgESAdQxwTXnkPxKtrlBvZYweQTgAj/Io/4Sy2mYbGGGOcqciplTZpGaPUrbXYLtN4/dOOSp5rRt9QBwQa8qtNaUOCGyM1uWGvE4BbiuWVNpnZFprU9Ntb9WwCcfQ1fEyyRkEn16Vw9jqYfHP510Vle+YDxkelOL6BOGly3MApAqNVyw59qbNIqYBPUZxTEl3KCOD6HtWUwiral2F9jYIrYspcAZ6e1YcLZIJrXsWG0AHrxk0objcrnSWjJKmQSG9x2plyQGYE4wep703THIQqwJA9utLqLqykhCg7Zrs05TKL94xLthyM1nTPkH6VYvGIYnPWqUknUdjXHLVnYkVZCBnmqp/1mT0qxI36+tQH73WhMTQ14i56CgWeQSBxV20iL8VpJaKqE4AP0rqitLnNKSiYa2IGMjOaspAVA4GKtyNHG/zYJHYGqEuoBZGAC49TxzSbEmmW0RUIAAzUm7L5BAXGMetZMmpRdRIreoB6VBJqcCZyT0zx2qGDdjcNwoyAeRxUMl5uOSeawhqcTsAJevYnpTJr0g8MCOxFTdhH3tTalvATjPH0qrNODnkVkNqGTycfjTPtfOQ3FOLuzSxNcyHaa5LxBp63kLjg5yea35p8oQD+VZt1IChx6d67ISszCrFNHzr8QfB+y7S4twVlVjkqcZH+cVW8Iak00D203E8R5z3FeneL9ONypK4PXI6ZrzJLB9O1MSquMsAeOxrsTPJqq2hq3R3I3PI9a838ZFSDtZWT+Lac4/z1r0a4GVwe/bv9K818bu67wQFO1sfX1/Diuql8R5NU87nJaUgjkHB/Cvo79lDRfPuNX1CVCsY8m3Ct3JZmJPbAAz+P5/OU2HuCQuBn6/Wvsr9k6xiXwjPJIApW4EzYOdw2kDJ9AQfyr1YK7PFxUrQPb/ANu9m96STksDjoQCxBx9CB0967+3zw4xuxgE9cd64/QIDFgEgSlpGU44IL8H34IrorR3tWWOXGwDCnPB9v/rV3x8z56buzbiyqHcuB6EVJEpkkLYUAcfp1qpEGlK5BVB0HTPp+tW4HYZC4J69OlUZblpRyOOD1qRWzz09CTjNRoBgEjA6EHmpkYA8DFDHYeuSuSevXilGBkg8dTQjbk4AJ/nTj0PYenpSvoUMIOCTxxge34UoUDknoc5NAOMAdeeTQMZIOOe571itWMXlT64/WkPygqee456U44GM8expoycZxkVbVhDGypxnpwM0DLZLcEe/604Nkn/OKYwJ+nc9KOgilfESIQo3KBggGvL/GOlCRZSFIwMjdznivTZEWUZyDyMEjP5GuY8UWRljYAA4OeQf0xWcloStWfOWv2hidgQOOmew7VyxyoYkYGcYOM55/zxXpnirS1iEpPDYOPavN7mIxuQPuk964ZI6qZhXZPmEAEjvzgA/5zXHeI4fssrSonJ+YAHBJxz/Ku8uo8qQAMn2x/npXK+JYy1rvAyyHoOvTnFZvQ76b1RxmtW6tLFLHg7xk4HHt+OP6VTWAXVpMxT96oBQkZBGDkenYfnVuSN8mNzuy25Se/fH1qvBdpHI6fdOMq2O3cUJnr05GRZO81/ZW6EkG4VsE8E9MH8cV9TeBrX/R4lIIUDAz3r5t8J2D3Xi2IBAY0YyMCOR1H9a+ovB6bYU45wK83Fux9Bgb6nYxRCOMZxxWTfs9zKI0GQOvvV2RncEA8egqnLNHaKSCGkIwBmvGW59HHbUr31/b6HYvLIRvxwB3rwPxx4gvfEmoyRSE+SzcR4IAXpg+tereIFe6YlwckYAJ4rkbfQI2umZwGJPUjpXTBKL1Jn72hN8M7ew0ji5gR3cgsT1wO30r0bxNb22t6PPHGyjehAAPP5VwsPh5ImLRMUYdxWrAJYcAsSehOetdcKttDidJM+ffEeiy6dfvGQSQxBJPvWRFE6yHAI4wQGIyPf1r6D1bwxp2qPvni+c8EgkZFZ1t8LNLvJCfs4ZR3PJI9M10KvY4alBM8t0m5ubCGcxk7p/lZmPOOTwB9a9T+DN5H4cuZdQnQlmGFVgcgetdTp/gSBIiqwbnACKoTgAcAZ+la1j4LWAqZtq4P3AMf/rqZ4hLYqGFurWE8XeJLnxfai2W3dY3+/IeOM+lSadm2tFjJ5C85rYNjBbxkFQT2rHv2CDIGD2xXC6ntHqd9GiqWxAs+GbB4JqSxn3yn696zHlKAgVe0rLSAAZNJ6I06nX6fnbx3retUJAyTms/TIQsSkjBPrWqgHtgV583c6YxJuMAA08HHA701FLdBxUgXAHFYm+ysxhU9DTREM5Iqwo7HrTTneRitLaErUrvGRyOuamt4zkcVIIiw5FTwJtIFRsJauxG8O4HJqu8BVvatYRjtQ9sCMAUGqiY4yhI7VJHOEIJXJq5JbY7VAbXrimmS4oQ3hxgHn0qB5ic8jNO+zEHAzT1tieD19qbkxqPYqhGZge9TxQmQgGrcVr046VcS1C4IrNu5ooFIWxXHAzVy3hORxU6WpyOMnNXIbfDAY/Gp1KQW8BcjitKK3285/AUkEQGMnn3rQhiBzgdua6ILQlohFqMZx+FRPa8HA4H61qtb7VyaYUGwEcg9605bkcxgywbcjkVC0AdTkce9aNyBvwCPwqvgAZAyD1rKyvYtK6uYdzaBQTj+tZk1qBziuluYwwPv2NZk8HyEnrVrfQylqnY5TUl2qa5i8XDMTwBXY6hB8wOcVzV5EBIynoa7oHlV1Y5e9GGJx171zevxiSzZSucgjNdVqEe1ycVh36pLbyBgeR1x0r0Yao8WseLT2IMj7kIYMQcjryaoz2H71Qg6np0rqNURLe9dG6sc/SpNI00X10AyMIlIG4jqauTstDnimxPDGlC3typiXceTgV6N4W8hdHuxLGS65VUUHGe2TjpT9M8P24TMZ3DHpiuh0VYbOWW0CCISYLEjJP0rlcmr3PWhRtYq6bYeVByhJK8Db3r6A+H8M5020hnb/VQqrYxknAPP/1q88j0tUgtjsBEzgKTxnBz/SvU/D0wieSL7oOApHUjvXoYL3rtnzGdNRnGJuWqhJy4Axuz9R0/pVXxXGbrS7kj5cLkHrzx/n61pGIsAMbQD0PH51n+JpDBp5AOCzDp6ZyRXsHy70Z86/FzN18TvD6LkgCI8cYG4kg+/H+cV9PWBP2SMkFuMk5r5Y8bpPN8Z9OIHEZRgCegOAc9geT+GTX1VZExWcQZSOBz3FZ3uzWb0XoWWX7pOcEYNN43Ek/jinI3Tucc4BxQ2MDHyjNbIxE5C5HOO3c0pydwzg9CRSD72cfNkUj8KQMEnr707ANcEkcdBgelGNueQSeeKemMYByaYc5bH3Qc/wCcVICCPoQeT6VG2MnGcdOelP5IGSffmklGWyDxkYJxmnYGuw2UlSoAwDjmmkgE9zSyHkZOSR1FJtXOAo/vEjnpRsJiEdxxkYz39qCp3ZHrn6inKC5yMEKOSRk1GVJ+YMcjoR2peYdBWI3FcE4Az1FMZSAQRyD3p23coyTknknrRIoyAMZ9e4phYYUC4OMDGPSo5M5JB69AOMVIQQTwMg9Seaa+GyQOcg55z+tJbhYTO1euOOc0u3ao+Y5HUdqFXjjtnIoOGUA8evtRcAThjg4B457/ANabk8gEr+RpSnzYIOaaF4JB6dxSBDgMgA8n0/nTSoxk464xjHHSlxgcnnB4I4NRrGwB74OMHt7/AJUhgoRQd2MZ4zzzTmcKck5B6Y/WkBJJAAOPwoMZYAfdI7r0AqrEkbqCOR+XFAfPGQB9MflSlgCcknPtgfp1oYYCkE4B7/4UCsKQTznkduxpScjn5TxkDmkJ5J5xnrnrS7vQZHqaktDATjBGDnuKMkICD07YxSMpJJz0569aUZDkY9iRzzSvcVhMMMAk5HIINMc4LYAOe3vUjLjGDkHnNNGSSDxjt/jVXENPOB0INIimJ+5UjBH8qVyAAPamncCSAc4zjGP1pDQMVAPHfHBxTH4yeuO4PT2/SnZHzc4O7HB/n+NIyEEDP1yKVyhh5wVGfc9eaP8AVoFwCB3JJpeCrcZH9aY5BYKenv8A41RKF5xxjB6EYxTGjBIJIODnBpzOTxyAT7c1GAecg5+lIY/adw5GcHH50mNozkg+o4H4flTQf3YDpgnow4IPt+fekI3Y+UgLkZLCgBJh85IOG9cZFRsCScfNjoCoGKkZTs3Ecdscg/4GmMPmBOR25oTFcbhtpVRkenQU7AJIPI546g0u47h1x7d6hZsFiMMC2ODnvigYpwOFxn0pG4Y4Bzjk85pWABYjJB4+tMmUsAAzITg5B5qRiAHIBOQexNOOByM5OeaGbGMAYz1JxzTCCDnB+nTn8RSKHlTkgdiRmoyFVSSd4YgkdgPTilbr8x5/2eCevpzTR8qjkknqSOTSaAac7cockjBUHgH602Qsrx7cnLDrznj/APVTz1bkgDufSo2bco2nOcEEU0iRuc4I456GkPzgE8FSckjOeMe3pTiScEDgdvWgKCQDx7tn271THYcgxkkjIJJCjrSegABHQ/4UuQV+U7c+negqcbTknp0xXOzWw7AKAjsDwfX3pWByACNoxnK5/X6UhOSR8vJ5yaVieh657d/xpIQKvzHnv/Fz06e1PQHByOO5JAH5U1VyckD8PWpOFUkNnnB5+nWqWorDo+SWI4PRenNKhOSp+Xvj1pjOfkyuQc7jnNSHDHGMjnvTARSUbkbkPBFNDASMwJJ4XDHpz3/GnhihCgZHQgE8DH60smAflwuTxx+nNMVhokYZ+UA46ZJ/pSM5LggcnqfSkAJwBgnPU07aFIBOMnt0oQCsS/Ozp2JHH607aOoOT0GMilKZ4HHsKTaW4Gcg9AKAtYcvLEPkEHHTNPJzkEAAHr2/+tSEkDB4b0PH40jEdcjgAkdxTsMUth8HkjjPr+NRqpJwAWAPcZ/nSCNQyHOcc5Pb3qXPmDIwSDjOP5UhDy3ygdOO/wD9ambgkgAwfQetKqliQCxYdvSoiXAxxgYxg46UGbuSqQxJGCBkADt/n+lO3g4578envUTH5EI6g846ZNTDJRTgZ656EfSi1xoUg8A8Ac45xTJcDAY5PHA60kihoigBGfbkc80twhKo/fGMj0FCQmLGBt5OWz3pVj+bIGTnoetNVM4GcH9KkUBmAIAVeh6eophYTByQOT7d6AM5GcjocGjGCTuB7An/ADmlOQ3JI5wc9c1otBNAmTk98f1pCu4jHBIIP17U5SBnbyelNCBcNkDPXjrSEKMAkq24Acg07aeADkdj0pmzLOSOAOTSq55PJJHT0qR3sOHB4yB60BSmCcbDnr1zxRswAQO/fnH504H5ipPHT60wuKiZJyAeegoHLY54/AUrYZiMckY54z9KF5AIGB654NAMa3U8c+/TNOTCZJHA49Kafn2kZx1p4XkE/wDjvIoEIvLYK4GOo7dcU7IAAPB7cfpSqmMEgA/Tn9KAcEgAfSi1x2BvlJJGUPvzTeVUDqfX+dLyM5Gcc8jOKCu4Db0GMgDtVCBGOeMn19qUMSuT06CowzDOD9AQetPYDjJ6nI9KZDEDNySCwzjHWpSQvUgenam7tgJA98Dj8qcmOCBk+h7U2NBggnB6elLjcOnfNMckHIOQfalRsNg859aQx7E4AGQfTFAG1h1J749KV8gEYPHcjikxkZA2hewHFNDHemOOnA6UHBIIBxxnHejGTx1/Q0gzjPUKewp2AGXALE+2Rz+NCgA8gjJ6UpAbvxnmjnoMLkjryBQKw4ZBwAcA9KUHnBOMngk9/SmnGMbce3alOcEjJPQknOKTGLywOOCBz3H50o4yM8Zxxzim5KZYjgDJIH/1/rR90gnp6Ac0xAhCk5HLde/0pw+UEAc9ee1ISCuCO/alJbBzuIBxnHWnexLABVUkAZGPp/8AWpRgkHBzjGR1pDjOQuB0J9RQflI5+90waQhW+fBB/GncbRgkce1NYkEqRx79aXYcAkkAmgY7JII6D26mkycd8n14oxgD+eaOQoBJye9JIbI3XaxIGOM8jj/P8qa2coTwScVI4yrA9T+FI8e3JIxgcZHQUrEMozAQJJgZ3Zzu65ryPx0Y7lpCB+8U9Av9K9fvEeQMA+CeBx0NeQeN9Lu7GaRmRZELcsBjk+tZTFseezQiSXJTgdMisbXorS1s5EuisduwOBuAI9en4VtPJ5HmucKFGFH9K828famIrGWck4AJbnPvXA5+9ZHq4Wh7Rc3RHg3iqOP+2L1InWSMOdrL0I9azbBNkig9QcCtHWmNzMSg3A9x1qlbQHzF3ZwOfXmt09D2oKyPRvBKs9zHhQwPzE+h/wA4r2nTUCQg7RngH/8AVXknw1iLy5C5JGC3TI/xr2G0QbFAXnGM1xVfM6osuQjJBz7cDFatohB5Gaz44yGAHJ61sWqYUA15s32PUoJSLtvFnJx9KupDwABTbWPIyfzq6qBVziuNux6CiZ9wnl/41j6jeiPODwPStq9ztJAridbklDMEB604u5oolTUtWG0neBg45PSuF1jxeLE8AsT0wetWPEcc7xEIsjse2OK4saLezzjz0KgN9081pHfUFG+5LN4j1PXplitISWchcFsV6Jo3wllTTxeanLI5aMkIjcf4+ves3wnp0NpcxSPGFZe3SvZ7LUYbvTRFkbgAu1RivVoOFtjy8TTmnzR2PkfxvGllrU9vFlEXG1STVXwRoL+MvE1lpA1GDTXuG2i5u3KRr6AkdM9vc11/xa8PvpviC4keMiOX5lJ5BH+RXmIzFMWjLZHGRxxXZFROCXO43TPTfi98LfGfwd1q30fxJC8BeEXNrLGwkikicnDJIvBGQeuCMdK53wt4h1O3uERJfNDsAQ3Of8az9a8a634ns7Gx1PUr3UILHcLVLqd5RCGxlULE4BwDtHGecZ5roPAnh6e91CERRklmDYAJIP1pVIwelisNKso3qO7PUra6vdM2C8UpvG5XGdpB/wA9K6Gx1QsQQ3UetesQ/DzT9W8LJaXQPnCMbXAGQfT88flXjmraFdeGL2SKRGkhRsCQDoK86vRtrE9vDYnnfK1qd1pGpk7QWye+a7DSrsoRyWAryjRb0CVHVgwr03Qh5yIV5GM5rypwtqe0nodRPJvUMOajikyD7VHNJiNAOPamwsTk1zTZlsatryQT1FbunIBICADjtisC2bpW9p7YcHPT9azg9RuN0dPAf3fA69cVV1A+Yp52getWrNg6AnpVLVMRknH0Nd/2bnPC3Mc7d8kjuKy7iTbkVevJMMSOtZFxLzzXFLfQ9CLVhrzbiDRnOMVWdwGHOPQVLA/mSLg4ANKC1FN2Rs2yiKEEn8KhutUCIQT0PFMvrry4iucY4GDXE6zrXllkDciu16KxxKPO9TUvda+dgD+ZrBvNWfzdzvkn0OQPwrmL7XdrEK/J/SuY1Hxelk582TAHrThC421TWp6za6mboBFkUFgRgjJxReTywYDjAIyMjAIrwi4+OGmaeAoYh16t14/CsnWfjql+pUTqvmEZbkYBPf8ACuj2DaucU8Qk7Ht9zfLEDkfj0xVaPXihwkuPrzXjl78Wop0SOK5SV2XOC3JFWtL8aR3KHfKue2DzUexa3RpCunuewL4jUsBL8ue4NWU1MNyrbh6g5rzCHWEaMEShmPJGeladjrRibbvIPXBNR7NLY6VNPY9CN6GXg1VlmJyT0/nWNbaiZgCDxVrzW2HAz70ldMlsz9ViWQHPTnpzXn+tRAXIBUA5OCO/1r0O+BaInt+tcZqVsHkbA5z39a7Yao8+vsc/Ou0E4zxyR1zXlvjWbFwUA4UHJ9a9YuYyikZ/LvXknj1sX7qRtAA9up4x+VehSWp4VXc4a3HmXgwCQzHA9etfbvwc059F8MeDXSUlb21MN1xySP3iH2wpIz7iviG1YpdLgklWDZYfX/69ffPgyJL7QLGeAf6LHawLGEOMSGBd2AfQgD65r1aVj57Gt2SPUdBmaeWJyCSytgKexcnj07flXRqPmDseA2ACcCsPw7ZNb26KwwQqpke3H8q3c4QDGMcDnrXenoeLI0YUOAMY4/w/+vVqLIOBnPscEVUiAKHBOf0q1Czb8kjhQMe9DIuXEHTIwCfSplxzg4Gc4NQIwZsk/N0JB5qZcbjnIH1qWMkB9R9APSlwT1/lTQmCCcEZwfT3p20EKCCMenFGwxGO0ZPbqaXBGeMc8HHWhiBk4JFLkBxnOPfvUiGsp25PIHXHXFAzjGRjPUU9iy8DGcjrSAADpx0696GAw54wOoxg9KYSMnnnNSNwuOciopRlORwKaQFVlOcAZ9QeSazNRh8yJyR/jWuWKgnoP1qtcRB0Jxk89aJK4ttjxjxpo/mSBgMAscj8P8/lXmWuaOEV8IcfTrXvPjDTVeMMM5LHGPXn+ma8q1yzkwxCsF6HiuScbF05WZ5hdrtbaRx0H1rl9WYDKn+f+fSuv1VfKnZWO3uD71x2oYErkYODk4/nXJJHoQ1dzjruLYgQj54jwSPqB/P9awbyISM5IxJkDAHeuq1CNSxOcAHJrAu0EdyWBKoxJY9vc1mepSZ03w1tzNLJdsqgnEZx3I6/X/6wr3bQblLWJSWAGK8j8JWBtbK2x8mfmIA5Oea7qN2aMdc15mJ95n1OXyUVdnR6p4nKfLBgknHBrOiuZ5jvO5mPaiy0c3BDsD9DW/ZaQqN90EemK85+6e+p82iMGeCe4Yl+p9KbbaOSQCOa686aAw+TPv2FOXTnzkIKjnuapMybHw+zDk9/yrRj8LxdScn3rTt7WYD5sD6Vfjsi2Mk1zurJPRmigkjGj8M2hYGRQ/sRWra6LZ2uAkAAq6bcBTgfmKZGjiP5ySfXpRzyl1F7NdSK5CR4ESBQD3Gay7gY3Oxzjqav3T4UknFYs3m3pKqcJnt3ojd7lOy2KVxctPISgyB6d6o3a7ojxzWvJGIVKADI64rKuycgA8+1dMGYNMx5IyzAAcelaWgkfaQCO/eqs6YIx19au6Om189TnOc1u9UZLRnc22Ag29R61pwqvBPJrEsizAA9B6VtwRFgDmuKSOqJbRRzTtg78/Wo1Vh64qwoAHNQkb8ugxQQeRx61Oig9R9KhYE4PapYnxwe1Bm1bUlVQDzShemM496kUA981GgfeSx4z0rNgtSdEJ5p+0nrQikYGSKsqo6nmmlc2WhCIA6nHWmG2+Xir5jGARnj1phUHtTsJq5QjswTzUs1ikQBVsn2NWGj7dqi+xs8gOSQO3apY4qxBDAy84yKuxKGH0qxFbcYIqZYQvPFKxW5FHH0wMVPDFknHX3qWFUljyB+dTRQuWGMcdqtIdrFiC1BHfPrVpWEHBGalgAhiBlTPuOad9nR3BYE+npXSlpoYt33HpKkq5Q5I7GmSKCDgZHdaFjRcqoIP8qMYU7z8wpsjzMXVLVIiskROSeVqovbjIPf0rXuoQ5JIyPzxWbORG/IGBXO9zdO8StMpDZA57ZqhcncMY571ovKGBOeKzp9pY4zz61vGxizA1BA2QBXMajHsJI5rqtTGwnnFczqhyCR3rojuefXsjmNSXKEAAH1rnL1P3TYGf610eonKnI6d65y/QbJMPyOOa9CmfO15K+h53rUKvqHb5uBn1rq/Cuis6ocApXMSy+ZqjjHAPX1rt/DOovp+1SAU9OtXN6FULN6nWQaVtjCxJlvTHJpltpXnaxEJIyhJwST2HpXX6VBFrFtHJbsqScZAzn8aqaxZzaNqkUwdZowc5HfPvXC/eep67fKjXuYFg1XTIDh44yGZQ3Xjp9ea9O8OxovzAggKMDOSa8is7o6vr8J2BVjBZiCePx+ma9V0ZfKRmxk8A5OD7V7mDgoxPgc3qKdey6HUvOJVIQA45yRjmuY8Z3gS0tolO6WWUKCSBjuSfbirk+qpbBgwZiTj5Byfxrj/E97JNNFvwCAzKvGFGP1r0HoeJF62PKYZF1P4xyz7vO2sq56/KGUE4+pPt0r6mtYiIBkj7vHBH518t/CyxMvxEuiGGPMBBByCOuB+n5V9T2j7YEBIIA6CpgdFVWaQ8KQeoA7HHelm7Dkk+nUUwyR7iQeF545z/jT/MDKRtxnPWt0YIPbjJGeKiPzblOc9qlAyoAHI9eaaw3gY6j16ii5LGx53cDj1pXJBJHINOIwMc5pCpIOCc9uOlIlEYZs8EEf5601WOSGGOh46U4Dt1HtQyA4JAyOmRyKaLGAArjgj8aRmAIGCBwPlBoIB5HY4oViThuPQN3oYDASJSCBs/vUSDauQeRhTn/PrUnPrTQcEEgA89QM/hUtDsN3gLyR1xg9TSbQDgDknPHGaYcHAHTn8T7/AK0pIGMYxQIGUk7SMDPUn+VM29cjgHkY70/OWwBwPfn6Uoz0JJwe/b/OafQL3IdgKgkjKnI9vWgDjA9TjHFSEfNgAce/T8KTAckYxt5zSFYFX+EnI600ptXCjI9+macQGUEDIPPFHIyOgPTHpj/Gq5QQwjIZcYBx+FRhSODjrxjjA+lT+2Oh74yfyqFVPmAEhT05qWHUEG1iQOc9R/8AX+tIFZ+c4xk8Uu3oQTxx1oU4J44PU560rjaGDbtOOASefTmnkHByFIwOtAXLHH196QENgdBwOOPWi4rCnJBBAIP4UFiOhVQOmRnJoZF3E5yfcUBguMkAevSkUhDhkABOOuOmaYPmYEZzjBHr6cUrE/MCOvGc0IvJyOp4welINxjEthXOMHrnIpCAucnoepp5IUE8YyRzzULODgnA9z2Oaq4noOA5bkfgetNZiwGDkg9u1AUZJI4HOB60g+fA3dO1FxXETLOTgk+h70khOOgU56gcD8KV2+ZiAcE4wO1Rq2YgCGIB4GM/zpAiTdkAH6FetQsdrDCnB4zjn9fenSZHGcE98UmAeCxJA6kd6RTG4+bAGDjJPvTWY5Oc47k9xT2Y5yT8pxxUQwGKjgdiT1pkEjPtJAO7vgHpTFAIyRgjoQc0FhtB6E9Pem795wCQMken6UgFyTzjPtTG+bAA/M9+wpWIPRsEY9RxS7hg7cgHrkUANwGwcjPTntUQZMFGwGBHHTr/ADp7khQAGb5s8HP86aV3NgLnH6mldlCFhk45HbjjNNZhjGcHnGMdfxpSoxjHP+0RmhcoGG3jHGDgn/IqR3GMQcMVyMd+/rxSsxHAJxn15HtRwU4+UAYz/j+lJKoZMY5BzwSOf/10MH5AoDYyQwBPOB/n0poPU4UZPYnHT6U/YQQARkgHJ7U1gSSCCCPofpQlqUhpJIwBgHnimbByAcEHOAO3/wCunZ3qSCHHVe38qQElioVmPb61YDeeAODzgHApVyMjJyTyD3pTkAhs56E4zj2pAofG0npg9qhsBEwuOenbH9aXJx8oBAOPm4IqNsjAAyvByOOeop5dWycnB6HoR9azLuK64yTlh1wRkCn/AHlG0H1IbimZJyQTjoT7+hpwbIBzkfT9aLCFZSAdp4PTnPNOfhSCS2MqffikXABGBkYHTk04KeSQuD2FFhbipjG4jBb36nH/ANanAjAwDnnj+lNzkjn5k7HtnP8A9ehG6DCqAvAHUnvTuIemeQeAOTkDn8fwpytnccYDDbkdaRJAyAE5IPHandMAkenXFIq4wMABwcDAHHfOKXGBg44HP60LlpDz05IA64/yKbzjJGC2do9qaExwcsVGSdvfuf8A6/NSEoWJA5OR0IGKYuU2kEDvkc05QSxHIJPOAMY+n5UMkUblwCoA6/WhxtwFByx5IPQ4/wDrUkTKFYADr24zTlJRhuHB6KBn8qaYwVtoAJIII+gpPulsZ3n16CnckZA52+lOVdy43cd80xWEUjdyeMckU7GH4PyHjge/f9KXau/n1+uaHxkk447jvQMaMAuD+A7U9G3Ag9BxweagUl2AAAJHbj+lSr8oUA8enaixFxwXnJGR1yKbMR5IUnaS2OB1FOB5JI5P+1xTbgeWmUOGPp1qiugyHmLAAwemT16/hU8WG4wQPTGKih5j5PC9Klw27jPHUk4GOf8A61NCFCg4BI57f5/GgDbznAHYDj/PFBBGO5Pb1pGIySOq0wYiuSQTjKk89D/npRksADjAGMHOKVhgAFu5HJPX0pcAKNx2gdQDkipJsIvDDgnPccUrg5znGT0pCNnK8j0NKg2kk556cdDTSuDHqR05A9DwTQxLDgkjAIB7U0jaQAeOuSeMU7btyuRuzgAnv7UAhsJO05fI7+9PVRu4Gdo644H9aAASCcEjqc0pIVgAevJA7/5xRYdhAccEDP8AKpExgFRwepxio1IyGHc8Drgf5zTkXaSo6k9MUWJHOQpUE8k8/ShflyT8xJ6mgc5GMMB0J6fhTchuvQ9uopjAnOCD14OO9BZhkHgexpRhSCeCP4aawO4H7pA7jjH+NFyWIR83P86cW+XJJABxmmqOSAf0pxU5APXP0pokcvTIIz7084IBwMdOP8/SmgBVyTyByOnH+RS54AI5HOD7VRSFcgMccg9jTFiBYEjp6etBzkkjAJzg04AL2yfelYGOyc4z0GKkHCkgnJ9OtNDZA5yKDgqAB+Z7UhgT1OMn29KAeQCD7GgBcDB6etNxxwD6fhVJiY7cAc568fWnLngkc56CkUkcscj+n+cUdAAc4z255qdRg3zAkd+eKeDlWGAB6YphyxIH/wCulVQcAkHngDjFBI85wAcnnAwKacDOSAfU96GYhcgDPcGlJGDxweKobEC5BOTkHmnKpQgcY9AKZnpz0/KnqSQAQRwOCetLqTcApzk4GBjnrj3oCjOBkgUEA5znIHpzSY6eh556U7gORi2CW25GPmBo3NjAPGTjBxSAHgk+2aDyDzkn1oELvLMARg9/elYhCATyc4B701ABx1/qafk8EqSB2BzigYvLg5OMU2TPJzkZ6AYxTxgNjJx3NRSqfLJHT1AwaTEzG13Uxp8LSDAPXnJ4rxzxL4wuNUnlUsdg6AjqM+ldt8QtQf7O0aEZHHPFePODI5JODuJHcH8a5Zy0sKDuylq0pNs77dx9q8T8aX0zTPG4ym7IGK9/is1uYGBXJbnk15z4t8Hpeebxh1O5cV5Mqlpn32DwylheZLU8WuNJD2plyo46dSTWOIUbIQNye3P8q7G70WWMlCmWUn7oxzVH+yTAd5Q5x025IrsU7owcbHX/AA6tXG1iCoPGFr1G0OVB5Jz09K4PwKhFsONqjjOMYrvLYFVAByWIxiuaet2JbmtbJukBAratk+UZPIrJtYjkKRjHvW1AoUADrivMmz2sPGyRetxtHHSrIkA4NQwg9xk+9TrDv6n8q5ZM9BalWcGTp09xWZc6Wk2cjn1roRbcCmSW4xgDpUpj12OJvNEiVCuwexPXNYcnh6N2JKjINeky2JfGF59xVKTRwr5xxWntF1KSPP28OSo5dSQAOwwKkt7iezmGSw7EDgV6FFYDbgoMEY5FV7jw5FOrBYxk9CBW0a6RsoJ6M4TxXp0HizThbzkLKfuygcivKpvg7fyyukMscn904xx2/GvoBfBTpK7ZYlsY9sVq+HvDV3b6kr7EIVgW3rkEfTNdtOspHJLDxV7Hza/wYvbS5iEMhlJXLiXAwe4GByP8a9O+H2iDwnKJrtBJJkbQDgce9e7Xvhu3ne5FzFZI7KJ4ZUYhxzypH4++R9K5xdOtGtZ43tFDsNqsDkDnritZz63M4UVJWaIrr4ovHGEgtlDdhuPH49/yrn5/GJlZnnsRKWOcsoYH6g8EVam0RAWJj5B4I6UxdMiiAJXKZ5Ga5pV2ddLCQhrY56eWCSaW5iAtnkcuY1UrGvsozwPau2+HOsf2jb3dpIvKcqSOfcfTvVGy0+28wGRN656Hiuh0+zgtLwSW0QjBXBK98+vvXBVqJ7nbaysjYupiGAzwPSpbWXHBqmx3HJzVi3Q8ZGDXnydy4xvua9tJz61s2c20rk1z8D84xzWvA/AGcgVEXqDjY7HT5CYxg/nUGqSkRhdmQPfkVDpMzMoPTHfrTtVmEgOBg+oGK7r+4cqXv2Oavn4Izznv3rFmPzn+ta98cMRmsSd+TXJ1O5KxBcNlD1yvpRp1wRIAT370yZs5GeKZZticAnHPBrSNrmc1oaGpsRCW78gYryjxPrcUFxIm8fL1JPArv/iLqh0rRhKjiHzHWPzCSAmepJHIHNeS20VhHqQk1CUujMdxU5I/2gOh+lehTjz6s5VdK4mm6HqXiKUizik2n5vM25GPbPWvKPi9pU/h7UDbTyksQSQx689cV9geEte0CzsES3uYiO+Tgn614Z+0v4aivruPU4CJIMbS6sDye5/L9a9eFOCieBXr1nOzVkfNHhyy07WPEFtYarqL6VZTSKkl6sXmCEMQNxGQSBnnByOtanxZ+Hb/AAv8ZS6NJqNnqirEs8N3ZSZjljb7rDPPtz6dSCDXN31mbOckE5zwxOR+famLFLduu7cCOAB2B/lXYpR5bHC4zctTT8PRAX8Ejgn5hkE8Yr6OuvgpaazpaX+mM0EsiKxiDcEkeufevDfCHhma91iyhRGfc46DjA+lfaPhvS2sNKRJCAI1C46DIFQmmjdxlG2up8laoNX8BX7W14ruisAr54I+tdXo3iSLV4UKuN46gNg5r0L4qaXa6xA8bxqXH3SD04/WvnaT7R4V1VkU77YHgjrXm1YJvQ9ShKXKuZHu+hamZcIzYI6iuot59wxnivJvC/iAXMyEcnvjtXpWmyCVVPr2rjtodrNKYbkIzz61z2oW3VwACe+K6QLlTx7Vnahb5GSOO1XB6nPUjdHE30exTxjPb0rx74ngw3C4Q7GBySencfj1r27U4QCw69q8b+Lludlq5bjJz9eg/TPavUou58/WVmee6REJtXs4y4jV5Qu49skAfrivvz4X2MzaPY2xVmitCsStnAcqm3d+Gfzr4J8OozavbFAGkWZdodgMncOp7DrX6OeCS9hpdpZugEkSFsBsl1ZiwboOeT+VexRSPm8a9DubSHy4lGcNnJq4GMrBRyVIJ7ZNUbdnnjQgsoIz1/zg1pwJgAYOOuT2rtS6nivUtW5IwAvIyfQVYDFTkAkdsVHGCQABxyakHBJGfcDjOKdiS5bgckkYJ4J4qcHOCMgE9u4qCIDBzxjpU64IIyGI68jj0qXoMUZYgnIIGOKeATkjGR6Dr70mzbjJx7in7QBx1PqOorO9gQvcZOCMD8aQHuBn3zimhiRuA9iQMUobk54I7jvVLUAbHG4AnsMUYwq57HjPamnGWOTz2OacM9CcHHrx+FDQDTJubqPyqCTOCp6HoT2/zzUhAVxkZHQegqCYbeQSR+govYV2AUjuOvFRTMAyggknjIxS7ipGRw36VE7DcSWAwe/Az/nNWmmg6GNrVqLhOVztOR/WvPPEemriTAXnJAHFepTqHQgnORkAjBxXGa7YjYwbnrtPcispJdRrVnzx4oswxcHCkE/lXmeoPtdwvJBxz3xXr3xEjW2kcgYOcelePXRJc5BIJPtXn1EelSWiMa86k+vAyO9ZEluZRsUkl22kjHGTj1rSv8bQB1xnrjmm6ZEJdTtogPvsBj8Rz/n0rlZ6dPQ9A0mAlYkACqqgADntXZaVYCVlJHA9RwK57SoxNNtTkA9R6V6Bo9ttjA284FeZXersfX4GnzRVy5aW4XAA4Fb1nZKy5A5qraWw34x071vWcAQAY4ry5O59BCmooqiyXnIyPQ04RAdRitBoi/A6UC06Zrlk30No+ZQ+zs5BHA71cii2rgjkelW47cIvTJ9aQwkDPaska2T0KrL7VXn+RCSeAMmr5iyCKhe1HU1tFi5TFaD7U+HyEHp0NNlhW3UhAAMVrvEEUYwaoXKgg57VpuZ211OfuIevXJ71nS2/zH1rbnUlzg8CqdzGI1JrogiJKxgXgCYUcCrWkAFwAOc4qpOxeYjt0AroNB08YBxn3rodkjDdnRabb5Cgjr39K2okCcA5PpVayhIAwMAVqQQg4IH41ySabOmK7jljGBkUySMjGOlXVh6kinGHcM45qUap2M0A5pQpB/wqeSHDdOlNPBwRQ0KS5tiS3kXcATxV0RBhkce1UEiXdkcHvWhakMQD2rKUbEJW2HrbtkkDip1i4BPWtvSLFLrhiAPfvWhdeH4408xHDAt90VcKcnqi1NJ2ZzQcGIqQOvpUezmtm40oQ5OVyB90HJ/GqnkDoT09KUk1ozWLi9iqsZJAxxUoARgO5PFTCPGfT3p/lIzdMkd6yFbUEjGAMcVKIQQCOncGnrDjnvUltbnYAQc/yqkhbDoLNDliVXFSrCFfIGQKctsFXDHcT3AqzbwHCgk/h2+tbJXJctB0S7id2cexqYRupIPKn17VZVBGMlcKOpHOakWNHONxye+Bit4xZg2UjD3BBJHSq7pxnGauzI0LHHB796gmAxkZwRSkioptGbIQzEDr/Os+6gGCwPFXpQQwJGCfTnFU7xiqkA5rHyNkrbGPKm0nBrPumKdK0Zsnk1RmUkHIoWhFTQxb3Mp3HGBXO6kcEgDpXRak2yI4AJNcxeudhPXFdUOh5VV6anN37ffGcZrmdTYbHAOPTFb+rt8jZPWuR1i4iW3JwxcfeYV6dNHz1d3locnbQ+Zq8rHgA42+pruLXS3dFeJvnxnI5wfeuK0pPOvC4PJbPPU16r4TiWWJkYZ3Dn2pTdkXRi2dJ4QuUkth5p8qUfKxDYzU/ia6kso2OBcBfmUAZJqHSLb7NfGMgbGHetLXNLj8gOFDqeue1cN0panpOMpRsiH4fhrrV2uZ02xqoyrAcDrk/pXsduFlQMg+8OoXArz34XWUeZiQCdxXI7D+lepbUhlREGFwCSRjH4HpX0uHXuJo/Ocd/HkZ9xE6oEVANwwzE8ge2K4Dxi6Sa2lshJRVAbb1HGTn8q9O1K4EVmfLILZ6+h9vevGfEdw1raavfsx3sDEGLc5Oe/04rqepyQte5F8HtJR/EM1yn3Xd8D0wcDrX0KkYVRkDJ7gdK8e+BumPFo63TqFZm44x1zk56nqK9iBQgAY49OKUfIuTu7sAuSc9PbpTWQk4HB9cdacx+bAJGehHY0nuRyeorRGTYm3OAADj0oACtg+vTuacMbS2Mt3IzTc7gCCefXr+tMka2AhYnI/Om9SCR268YpyjjAzx3xSBPkPBOPQ9AKQhvtnn1xgUrjKkZ53DBBxjikRgxI7jg+lNZQWAOcD0PNUWJ93JHT1FKMcEUAZUg8A+9I5yMBcEDHIqr6XAB1OScHHGetR4IIBxgnscc08+ijkHJIPFMmwygcnIwTiouMQqDnIGc9c9KQr0JJOOOf8AP1pxOBkgg9ucZoOFGCOnOcZxS6iZCwBJOenp2pzDK4AAJI5xn86QBdys/wB7PbrUhBI+6evXNMkbuIYgEg9RnnIoIHQj8ulLkgE+vY/0pueoIPXp2J/w6UvQq4enYjqD/n3ppA3AgcehPv8AlTlH4ehqME7+CV4/zxQArk8E4UdetNPU55OaVwWwAOc9Tx+dNUKXORg5yOPyFK1wW4ueDgj0xmkD8gYz+tDZBwByefahcgkjIP5UFiEgEgEkdKQDAIB5Hb2+lKwAB9f1zTQeu4FT27mpIHNgHgEgnuOn1pFbYMEcf7RzQMFcgHPv1NIwxjFACocAnt7LUS5LE9D2I5/SnfxAZ+gNA5cgHPuf/wBVAEbZJGCCTzmm5KYwMntmpWGR0/LvUTAA5IAPr/n8KYmInCYIBOcjJxSlQR1IzxwBSLxnKAnI69h9cUhYru6ge3f/ADikSKV3EgknJ6k9vpUDsFARSAueSRnP0qXcuQQe3pzjtUIXGQMYzyKBkqkAHBOeaiJ3Pjn6k0pOwjB4JxkjtTNp2lc5P5YoHcV4wCpzxjHHUc02QleO4/Wn428AfrxUc33gODg9qS1CwqybiwbqvGByOuKjACAAEEZ69/1p/AIwTnJycdfamk5ByACO4GPzpiFfG0A8H1qDackcFT2HX3GKl2qFBySf92jIAyQNvTHTP+eKT0AaH7cDBpDkOCCMjsKa7FGBDYyCADjHX1xTnxtPQkc5FMdxGJbAJOCOhPA/Co2BIBIwQOx7+9KPmxnk+mKVQTkEYA4GMc1Oi1GDc5OAQeRx2pjAyEA8YIPGM0HdkgglQcc9M0BuCCc4/nSbQAwACgcY6n2pFIXJIAPX5hg/54pfvSbQSCOelHOC2flHr/hTTLG7gDgDBI6elIpHl8g56YOPXpSDcvy7hnt7fShiBjOeTtBC8H/CpbF1JGIOQScioWycgjPcE9qk+6cLjGP4cc1G+WJI+XB6g9aS1GxiorK2NwCnccHJpAy+YwIcluAABx+fWlAUAnZgk9D2xjp7UoYhyfmLAAZHJFQMQyIdxGAw5bHUenFSK3RQSxHXJwaicFiD1XP8Xr/nFSKMqCSGB9BRcQ4HGAQCR0I7/wCJqZJNxLMeADyegxUBwQD6nJxUgyAcHGOmKrcaYqlShUD5TwuQQBSLhWCkZA6Z6+1KCdxBGcjA4zijlCAcHHIzS0DcCeQCOM89v5dacCVGc4OeOOppdwIGQMZOOeT0oPGSeAOueBVBYkGCQTwT3AoYliCB1Gev6mmpliCoJJ55HSlI7E8g9/SiwXEY4jYbck/lkUudqgHPTp1pUAbI4HHc8Z+tLy2ATz3xnmpJBQX4BAORyBjil3h9g55I79OPWkiBVWYAZ9GHFPI24AOD1ApryHuL5h4BGDg0nyucYB9QRjFKQzKcqevUnk050IJ9xjIFVcBMDHALDPzHPNOUAZUADA9etNGETJbHrn/PSjG1y2ABg5APP17UXGN24X5T78U6JCxJBwB3P+eaUENtAGM84PU0oGBzk/Q9KLktD4zu3kjbtIAOetNcK2MElj2A/wAaam/YF4YgjJJ6e/tS7QY2U5De2KNRIQZRsEAAjOQc4/rUmRwF5PqDjFRqoBAGMHnjjP50oOOo7+/H+eaL2KH7jgA9B2z3oUdSQQBzuzx+VIG3nITleAAMZFCvkkHOQSOaq5A4EDgkgnpgcfj70DoePYZHegA7tuSQOgHFKuMEk578HgUwFI9fTFNAOBlgT3bt/SlUANtG3r/CODQccEEgZ6kZ/rRuAFgVXoMfgfxpOCxAPGMjPP8A+vpTiCAOcj0A/KkyCQArEnsAB6VJI7eegHIGOT1NOHyM2DxzwPWkUgnB5CmlA5OB17nmnsNibeSD0AJ6inE4JIBPfIpFUnJBXHoBjFKqjIHBwP8AIoT7iE+8xJBJPc/1p27qRgE9+1MHOfl5HTPINOPzcADPI56UwFZQMZ+bj6fT+VLxj/6/SkJ2ggDknvSHOQOzZGSf8+9FgHDgdBjGOaaw3Ag9PTtTyNpOATgcnP8AjTcEOD6evf0o2IYh5BGR+hpwU5BDE579KCxbdgAHrnApyphgpbBx+eP5d6q40hR+QHoOtCEnkBgevNLjJGDgdyOhpNvyEng54PU0hseMbSQPxpMk4x345pFJC8A5B/WlPIAxgg+mKHuAo6E5xn15xSg4BAHrggdKTowJzgZxg0pY9OffbwaaAAOc46+3FK2eoJx25601XPTOT7807jAGOAcjnNMBME8YyCOgpcccD5u4NIvCnjLL1boMUdF5B5HHrU2J2HADGCDn26UAjnJ2ilZNoUEgY9aTb0OMd/f8KYBvA4yeOpIpVAZSBg4bgg03G3IGR6jOKdjpz+NMBRhRkngep6U3y3VMjoe/XFO55PJNNcnfnlvbpxU2AVCQMEcjpjGKccHKgjIIyBimqTtBJBz0xUgGQRkH8MVS0BCBcA4xn0p0alm4GTjByaaigk9SR685oIO/GSpHPXBqmVoKowWzgceucVHMfkbBzjkYHWnHGevJ7eppZI9wx6/hUMm1zyb4kgrggnAyCOnWvL2XBxnoc445r1L4lxu+QT1bgCvMiu18E5PvXJVFFa6GnpERkDHG4kYqnq+jeYHfbgYwcitrwjta6MRA554q7rkX2eKckYUZHPpXzlW/tLn6rlfvYWKZ4jfeG0mEpQEOCeSOAc9a4vU7U20oRgC/Q17aukpJCR2wa838Z6ettNvA+6ccCuiM+xzYmja7H+EYPLtwmT/ez1IzzXYW4dSGUqB7/wBa5nwsm21BzyQMjsK6mF1UDafbJHU1u37p5KV2a1rkbTWva8gDH41kWxJxk5IrbtE7Y4FedNHtUL6XL8C8dcmrkUYqCFehq9EueorkluekkKEyQMUots81ZSMYHerEUY7j/wCtWT0K5X0KCWYz0qUWAfqK0Ut+R6+1WoLUcg9DUblqDMNtOxwBSCy24O3P4V1AskTn+dI1qucLHz14FUkaJ2ObA2nOKDN86upw65AI6it2XTQ2AwAzVSXSAjAqAT14HFaxbWxT5XuYt3OZSHclyBgE9celVpLyJ7cRJAN4bIkGcgdx6YrfOjh8gjimrp8VuwJTI9DxWqm+rKtFbHKsHfjBIPrxUf2CVslhjnOK69rONAMBXOM9OartaFn4BIqJTSHGTey0OetNLJcZBIroIbHy0VQKvQ2QjAO3B+lWVgGMjpXFOV2bLUzfJC8YyasRxEY44q0bcHnFDgKAMdPWsrGiEijHJ71bhkIOM9fWqasBkirEEmH604rUiT0N+yuAsYAJA74p17cbgOaowyqU5I/A0kzqoIDZ4/EV0p6WMfMzbuTkkVlTOCSAeTV27k5PpWczgkgVlbU3T0I8ZyCBmosGNwTzU5XJx29qVrfzF9COlGxN7uxHr1hDrulPbTZZMgnbjIOK4G98DhUMkKkop6Y5/GvRlhIGAcfhVWRTFIOnJ4YDA3e4rqo1FfUxkmk0jy8eHJ1f90RvU7QTwCO/NW7zwlPeWLpdPuiC7Tk5Xk4rtGtkKuM4O4kAdhmqmXW0ltzh1didwGCOc16cZqxzTp8yPJtR/Z6jLJeSWzz24bJjRgVPy5I45HHfiuEvfg09neSeVIYULHbGy8gdufWvppbvGmNbygs44QhiCM9eR17VzGsaJLMUdJRIUIbzAMFux4q3Ui1ZM5o0PeuzifAum2nhRPNliWa5X5fMYDj6V1moeO5GhKp8ox0FZzeF5pLl8n5WO7B7HvSSeDW+0BiWCdMZ4qfbPa51Rw8L3aOb1bWJr4tjIY9xyK4/UPDZu597pncfm4r1qXw6kYKhMkD0rNOifvPucdhiud1E2bTSS0OB0zwM8MqvA7xKGzhTjP1r0XQ7CW22q5JXHBPar9jpnlKBtx7YrTjtdvOKTZyuXcdDEMAZxnuKhvoBsIH0q0ibSB2ps2CD69qUdDKTucTq0e3ORx71498X7f8A4lcDhSCH5IHUEV7XrsBIc457D1ry/wCJWn/afDG8oTIJAVAPTIOc+n/1q9OgzwcUvePGPDsbtqcRQhZFYEZ5wQeCQeo4/Wv0b+Heur4l0ey1c/O80YMmFwVYEggjtzk/j71+eOm6fJFfRmMguuWxjrX3p8DdTi1DwbZ2wX7PeWqkSqVwHDElXHqCAenQqRXt0ZanzGOi0kz1Gzfe0gGMK2BjjAwP6k1pwuASNvvz3rLsEEaud24FvvHqccE/TNbETqI+QBzzkV3rU8Vk0OVGASFGME81aWIsxI6Y+oqtGQcAYxn/ADmrSMANp4zzgZyaWqJLEJGRgc84z0qygHJGc+/+FV4gRgAcevWp4yNueRj1HOaQEqhuCcc47YpSRtJI9gaZvAORyBmiQHIAHH17VL1AXgMSDnp075p33G45z+OaGIY5wAB6d6buC8AH2AHSjYGxDneARz3xSbyWIGNuOp44p2MDp044pu3gAj65H8vSrTuJDJBz8xHXI5wahZAV4J9jnJqfDYOMf7uMmopFK/KQDjj1NQ9Q8yLBHOcj/eximOQD0wOm49ev/wBensCvJ/lTH+YjPPOcntVJWQEFwMISD07+1cn4lAW2Yg4YZ+bH511U3H+en4VxXi2QLbtg5/H/ACRWctSlvc+fPifdne6DluQee2OT+deTzg85bg9a9I+I86m4wpCgZHI46+leZXUmC3B9+K8+b3R6dHbUxtTYtIvoDzitHwnEJ9ZiwMqoLA4zyB1/PFZszB+Sc+2a3PBau13OwIAVdvAwcnFc0tj1KWskeqeHLIMCxHfrXbafCMAY5+lYeiWphtkHGSAa6ezXC5P6141bQ+9w8OSKsadnBhge9bCDaoOOKo2Qxgkiry54weBXmyPTV7EkaEucnj09KtRRZOT0qOBAepq0hDEKorFlpXEKAcYpjRBuB09qtC3Zm245NKsZViCAccUJX3NlZFVoQo561WZ0OVBxj1q5MrNnIquIQmTj8qbVmVbS5SmTA6cVm3Ee/IFbMqGTIAqH7ASBwc01IhowfseSABz71ka2oiQgHpmuzmsvIQkjA9a4TxFIfMOOx6V10tWYS8zChBkuQB3PWu50aFYolHtXJaRbmedSBjJx6mvS9H04LEhI5FaVbLQ51uaWn2u5QSODg1qQ2O0EgAfQU+wtcIC3+Fa6Ww4OOlca1OmNzLNv2I49aYYiuR2rWaE7c4J/DFV2AxyMH3pl2MidQBnvVBiCST2Peta7jAUjFYk+QSDW0RbbEjTDoDzT7e+AbBPSqDq54AqLyHBzk05WZNzuNI1QxSDGMH+92roDfq5BBGfWvM7S4lidfm4+ldHY3+VAByfel8K0HFJvU6pZInIDAYH41DNGhb5QPoOlZKXTZ5PPtVuO4BwSenPNTzXNnCxZjtVYknpSmALnilimDkknA9BVxIEdASck+lSo31JvYqxKH6446A1agARSAM54wOKelmCx2/rU6W2MgZJ7+laKLM3JEaQ7fvEAeg5rTs4QoyRsyOMLnNV4rVVYZHzdmNW5TII2AbntXRCNt0RL3tCwFiUfPlx6dM1HLHEv3SCSchSeadYiTyizMXcMevUCq80QaUlcgk844re2l7GCWtrjH/eKSBx2BHIqjPGVJA5Ge1WctGzgMdo/WoJCSMdzXLP8Toi7GXcKSx9BWRfOEUgDH0rbnXBPqay76JXUg9qwexqmYhl+UiqV05UEGtCS3CZJFY19MNzAHNQr3Rz1JaXRlagwx6jFcrfyHJQA4PfPFdFeSBQwPIPTiuau3Cu2eprvgtTx6surOe1duDg964PX5QUdAePY5rs9YlxvHYjHrxXC6kAzsQcjOeMV6EdEeHU1bKmjwlZw7Hn0FeoeDwYrhZCcpxkHivNNJyboqMkEjBx1Neu+HLH90gUHlc896xnsdeH1NC+vVt70EEkA8YrTF8LqxcFgABjk1z8sTXN48YHzg9D2omsri1RsZAPBFc8YpuzPQb5Iux6H8KGSe1LgjJlPCnrg9f0r02dPMY7iQp6A85+teZfBSER2twuQQspHTnJ/pXq8gUAEjB49q+moK0FY/NMTf20r9zE1NzBZyk4VI1Jxjj/PFeHeMr03MNpYxowE025l6ccf49K9h8dXgttORCxV5WCgDg47/wBa8f0mP/hIviFDCBm3h4AY5GB3x9Tj3rZmdOyuz23wbpI0nw7ZJtwQgJwOT9a6mPBiAxg55IGaq2kHkRIhA+Udz/P0q2BknjI68dqpLQ57tu4HO3IxkfnmlAG0kk4x17ikYEEc8HsaXGwYHQ980wEAOz5uCRg49e9JkKCScEdietKcnpgj0xTWjA69f1/KgByngHuefpRu7gk98DvSIuOAfypxUnoRxyc0ARfMCSQAMYxUaABcZUevvU5PXPT27VAxwCOh9cVXmNaCFgu0kjnsDnihRuVsAk9M+tNDkA989M8n/PSnKAwIycehHFLca1FADdAcenpUbdSMde4bGKlIABGD+FMK4clsDOOO5oHYYUJfAB9Mc9fp+VIvCrgnPYtTsknC9PamszDtjpkEYJpE2BixODz9RQxPJAocHgHpjr2oGMqMEkdzVNodgOTwcdSR1FRoSWPcDpj2p8h2AnPP06GkjIZiwxn8qTEhCfUDHuOv+FDHGABnk84yBSpxuIOD6nt6UbiSAFAIx04BpJ9ykRFACMdMduKUAAkkDnp7UrAqzEjJHTB4zn0pE4UEkccA5waNncew2RdzYHX6ZpFIy2QTjsO1SZAYHofcU0DDMR1JHGf5VN2xXFKjIIAB6Y6VG+ScEflTud4AGBjrUZJyQuAB3x1oEGdxOM49x/n3pxb5gc47cf4UwuflB5/nQw+6Dkc9hnOaAEJOQcE8/wD66RQu4gDC+nTNOPQZPHp3FMDnoQM4zwOKdgTB9+7AO33I7UxmYHAViuOTxnOen/16Uk5OOh7/AOFBztyCc55B4FDEMYDABGR6UmAflwAR1A5oycEnr6AdKF6EkbmzkDvSEN68gZPoCTTDxnOcA5AzUxVsbwCAOuQc1ASByM4zQJjeuCwDjnqOgpGkO8gEg55ANKQoYHGD+YpCMnkkjPI9KAWoF9xKhiSerAf4UwoFBORwenH+RTyxDrgcH0Pf6VGSSGJXOPzP0oGP5BHGc98cVEHIdsngYxkc57mnbckcDjuRg03rkAnIwAACBQgAsSCFbGc9RyRQcNz8o7euP/r04kAhD8yk/wB3g01mCAKuT2BY8n3oKAn5ApYkE9B60wkAA8hcdxj/APVSswU4PTJ/GkC7QOxGOR1pANXdkgA5HfOKd95TxwOuR/Sgk5AOcZpkm1ccH04GT/8AWFJ7ADvtAGQQRxkUOGyGIwpxg5PP4dqOSpIOFHYdaaQQQSDg5O49BipRQjHoehGOe9Ob5cg456c8Y68U1X2DOBz09PWkB3Ofm68gHBJx1x60biCPAGST9Ow+tRqzOVIJQhskEZx+NS5JYgg5Bx0603AGeO2Mg4Gf896LDtcQtgBgcA9z2/zz1oCqACgyAMf59aJWyrEHI9Ov1pTwrDqo6DtT2CxFhRnAOT6kn8hSljg8HjoT0oZMINp5PBPYU8ADjqRzzzkelZXLI/lPIOc9MHnH8qdGo5JG3nnPYfhSA7eOvPGV6e3NPhBRQxAzwcE9BQIep+YnBA64IwacM7Wz83OQCOnrUasoGM7dvGPT2/ShkMjbccFcfLzg0D2JEYbgTz3wOn8vahYy5IBGMHnr/kYpI8ZB545xjgU9VAJOTnJPH1oFsAKqD82QD2U9f85p6kP0yT1BIzUZTPzHJA4zt4+lO5YkYyB7daew9x+zqMZHqeaQSBhjPA75x/KhdhXGWA7ADr7U7AYsNxBHGCaL9waEB5IBAz0A6j/PNRhzGhwCB6kE56/4VIQR/BuI5GDz+FNbGQOe5wccfhTJYsROQAcH0qSQhI/nJwG6nGMetNgLfMCMAcHGcVI524BAwOQMcY9KkpDsBlIGAQeOKFbYHBPIPbqKaBnBJwB90E0qkcjsPzIql3ExFyU6HnrxzTmIULk4HTpnH+NIwByCMgDPFLtR3DAhsDG7pn6fpQSJGAFAHUD04FO3c4AAx7AUYLBgMZHUk84pEw6YPX06ZHtVbjHKAJCWYAkEZPcfQ07IzgnB6d80whnb5c4XnaT1NL8o+YHkZ2ihCsRxFiG4yoyCFOcipFIGM8DPp3pY228AnOMc9KUKDuxgfUd/pTAAQCQRz1A9T68UgDY6ZzntmkfKsMLk9sHFPRzgDJwPwpWEwUkKBkZHcDFCZ5xnHbPP6UhIXAXGOppyAsp67T1BPamtCUwAznOG9MHqKbtCcnuOWAqRVzng5HpTQTg5HzA8DsKpO42OXgZySOeSMf570KRuByADz16GmghuAeRz9KXcGLEoCPXpSehJJwQcDv1BpFHXPUdwMYNKvAA+YgD16ikP3uBg/wC16U0VuOZyyggkA+3WhsE5DYB7dMH3pCCoBOCOg55pMnbkckHnGcUEgVLnAYAg/nTlBQEkYPQelORfmJIJpGQY5bHbLD/CgdhGbBIK5ODzmkGM5YE4p3JyD0I4zwaAuzkcew70xDiS3J5PX60AY4yOOOaQZIKgjOM5PakB6E8kHrjk0ASZK5yRgn8KAB1PUccCjGME5GPzpFUo/PHqDQA8gEg9ee56UhAXpnHXg0vQEnoo7UzI5wME9z3oGO55I6ZpeckBs9MLmm7SDn8BTuGXB984/wAaLCFOCeeB6GlLDGCP++ulN6gYBHHXPApGI5IHPrTQD1JbAI49+9IR1AGRzz2NIGxwMcGnL2Yjg96dxAQFyAMnp9adnOAw4B4Bpp2t1JwOwPWk3F1II5PtkYoJ6gyDcDzgHOB1yalyGJx/hTGbK4G4nHXvTghByMk+/TP4UAI2WwMk57Y/wojySP7uRhqWPO85PU5I+tIx+UEHg9Dj8ulAhxAGQeD1HFBADY6nGc5pASuSeTnqaXIzwORSuMTDbsk5PY0uMAgnJB9KCAGDg5GDxnFJn9Dnpk0wHxrjdg9/8/pSgYBAwDjqe4pM/MeSPwpQSCOee+Og+tK4C/dAJHOOpHFNkwcHOcE8U5iRxnbnnBHNMd9/3ehBB/rTsM8z+JqHySTgDcDg9/8AJryVyVZshhnkdcj869p+I+nCeyY5+UDAAGQfrz9K8XlXDEAEEHBB59elcVVXJvZ2NPw9N5V6SDhjjGTzXReJyGtlBJzIAfrXGWblbuIoDkHnjgV0+pSG8+xDIDBhnnORXi14Wlc/RslxCdDlfQrCw2WZJGDivLPGynzpBgEdV4yM/SvoOfSB/Z6kDqvNeJ+PrLybuRSCBjHSsIaM9TEx9pHc53w6u63BHGRjANdFCnzqCOevtxWB4az5DjHCt36k/wCFdDbYLqcYx0Georu+yfMrSWhuWaBsfTqa3bNflxjnFYlkPmArfswScAf/AF64Znv0FdK5oW0eMZq/CtV7dMcGrsS7cVwy1Z6lNEqDHPerUKEjJFJbxA4wPzq7HEM4rJo6AgiPpxVyKP0PGe1JGnIxxVhYumD1rMaiJsHQk8enWnMzAfLnHvTvK5ByePShhnI/WldlezTK0jtgmoUkYkggHr161c8oliMcVH9nycAc0czGqSKjHsBge1M8kvnPStEWmSMg/lmrCW20DKEDtnvTTbNFFIxxp5/i6H3qb7OIh8qda1fs8eCCMH3qIoCoAB+vSkwsjOeNjglcAUwsQQBzj0q5Pja2T7VVjGMgjvmsmXayGOcYNV5GyfpUkxCjAGB7VSeYIxzTs2ibku/HGanjboRyO9Z3n5JIqeOXjIppEP3jXjnEakk8VG11vzkcVVjYsOf0pruN2Aa01IUbDLkg5xWazYcgjn19auzsFGRxWbJJlwCMH1NBoti5Cu5QDVmIgcNzWfA5BAJ4rSiO7g1DC3ceIsgntTLizWeMgjkcn3qxAMEDqPWr0dujEhh9COMVMdGU0c19lQuFcYPTnvUNzp+wEFQySAqVB5UjgdPx/Sukv9Jym9CpI7E81m7SZFMqBSpzjHUV3wqO1pGTj1MJtMd8HfkjqG5qMWTZOFBxXRPZuZHYDKg5JyOc9xT/ALH5bgsnBGBkdafmRc5n7GcgmPn1ApDZFuMY/Cuq+yquCAOefqKDZK2MAAGs3dFKVzjJtIZ+1MGhAHOzJrtTYqoyB07VWmtgOMVFyZPockumBD93FMltSp6cV0r2+0E7c844qhc22QSB+VaJtHLNXOfkgOcY6VWlXHBA+tbLRDHtVG5h4J9P0rVPUwcTl9YjwrDHNeeeL7Mz6HdgAgj5sDqefzxXpmqp+6Y9wK424gM8FxG4yCuDn+denRlZHl4mLbR4ppOkPFcJcgEOvJPcY9fbrX114ES78PWfhmQ85RrWUEYzFKwkjJPPCkjH+8RxmvCYtAe0vrQqALaeX5wBltp6sAOoHf619KeHtNU6DFEjrIXmCqqAAIqkD+QH6V7OGanufK5naNonpUEfyAgcqe5q/H85UbuT3IqjZnMCZJLbe/X0rQhwUJB+bGRj0/zmvWWh860TQrgDdnI5PNXAw25BBJxjuMetVVzkng46HkEfnU8RwnIOB2PbFJsnYtqwXGQSpGSAasD7uMVXQZPXtjGOasqQcDtnjjpUAkOHuT+IwRSqTtwGG7HpnHvSZA6njOCQM0q5OBzx61SQ12AkcDv70vcHPXr70MuScdRx64pB8xYHg/X86jRBbUd1cAHGOSMYBpCecnkZ7Ucg5zgj0HWk7c9yeelCd2MjlBCDPBI6EVGQdxbPJxnj+lSu4CEkZ44qNcleQePQ5OfwqybEUicEAYA5PFV2DAEOQM1acA8E89Mn6daruu7IA9Tz1o2GVLjBQAncfQnp/jXnvje4MUL5JIA4BPT/AD/Wu9vFKI7dvTrXkvxAvy0MoIIAGcg81hJgld2Pn/xpdmXUZBnIBw31ri7okMy9iM8dq6TX5jLeSMBgbsYI9OK527XDMcHkcA15snqetTVjHl+XORwCefSt7wJGRNcE5IDA9fXNYM+MnnGDnFdL4Dzi4HYYxnkkA4yfxFZz0R6lB2nE9o0Ji1shY8EcCujtG3j2NczoxItUGeFUZrpLGJmUKOh714NVttn6DQd2rm1bOMYJ5HWtKDkAjoayYYipAPNbECllGT0rhZ6Vl0LUYB5Ofyq1aKRKMDJNQ2se4EmtGzhAKsDgiosPZEzKeMjn2phjIwQOlWUVWfBJwO9KVLcd/QUmykmUJY89eKr/AGYsCAMYrSZAFJJwB1JqS0thITtGeetTuzVKxn2+n4wcZ9quR6d8wOOK6Kz0QshdmVMD+LgZ7DNQ6hbnTFdJVVgyggq2RW/smlzMnmTdjj/Emy2tyRxxXjevXBnndVPBPWu/8Zazy0SHJPH0rg3tTIwY9zn611UoWVzjqyua3g+zLEBhkjHX1r0zToMqo7VxnhiAITgc969C06MbRgYqKmuoQj1salnHsUcHritq3sNyFjxVWwjGBnoOa9P8L+B31rT1lBYjBYqo5ABI5PQVdKlzk1a0aOrPOLy0KRgbcnuQKyLi0LknnFeha/oosHYggjJXI/SuWurcDgCsqtPldjSFVTV0ctPA54PIHpVKbT97ZI4ro5IM54qDyBuwRx1FRHQ29TDFh3xzUUlkeRiul8tApyKrmFX5AokOyZyr2jxvnHFWbScwOACeTWvcWw5wMms6WIK3IwRzVRZLVtjRclUDLk8Ak46UkN4QwBGAKvaXsuIFR+T7nAqHVNJNqxZOR1olDS6HCprysuW9yDitKC8K7Seo6Vy0ExXAzWjb3fAyQPrUxbRq4po7GxuRO4UnGeM1fSIYDOTtzwvTNcxY3IBBzW/aXQuiiOS20/Lk85ruoyjezOCpCz02Lhs5TtJxGCcBW5/WrBhVA0ThTnv796sSXxRIkMTFNwLHbkj6CoLuQr+8MYRCxzjr9fauzlje5z80nYjcZjzkRSLxlSckdqqTTOE+fBOTlu/tRORKRsYggjP0qvdOWYEdOlYVJJKyNIx7jPNyAAODVaR+SfQ1JkKDzx61Xkfk1wyuzoSXQgnJwM/rWXeHitCeTjmsu5JZTgis/URl3DfIee1ctegxzOS2SecV0lyT82Otc5qLDJpxSb0Oeo+VXMe8mByD61zmouVzjkH1rZupevOSawNQbAPNd0EeRWkmmctqrh3Iz0rkb5d0rBQACcZJOa6XWPmkJGcjJFYHk7pQWHfj0rtWx47TbHaZCyXSgLl1YfeJr23Q7HGnxsOD14ryPSYTJqUYbgnmvZ9GymjoVyQv44rnqHpYeN1qZCW5s9ad2yVbnNbWrvDPZBkUBlA4qvfKC6yAckCs2/u2jibnkc4rCKvJHZVXLFs7n4NzBvt6BcESAcDGeAf616hNygB4FeWfBxt0N7Jvydythjx05/p+demXFwTGQBgkcY57da+moP3LH5pik/byR5r8T/ECWl6qvtYqpUepY+h7dj9TVT4J+HUNzd6vJF8zYiQnrgck/qPyFc14pYeKPE8uCxt4MhSDw5B6fpXs/gTRk0TR4IQOWG5sdyev1/8A1Vor31MpaRSOmC7YxkAjgEH9KXbnJGSM/wAXUf8A1qCx7nB780oPJ4BOPyroT0sc48gHgEAY5PrUYBIJGcjtTwBwTgEf5/CmkkHBHHYnvUgxSSoOeSPQUgYhwR0HJz3pEIIySSPUcCgYZV4I9R6GqSGhshyvC7j7dAacdy5wTk++BSnDEY78cc49f5VE5+fGQB2pMGK8g6AZPt1H+eKhYbxkjpyO5qSQgHaDnHX3pGcoxH6D/CgViAMM4B6n9amACpkkAA9ugFRiIBjjk5z9P8/1pzAEYBJxk9MZ9qCloOLhm4IxnvS7WwCzD2yMfWmvjoAMjg8VGmUJJ4Prnk0gbHNk5GMk9cUmSCQQCevPrQrnI5yc8k9BTTjKqOe3XJpjQmB1Zcgenb/OKU8gg9eoYdqTJyQSPTnvSf6sHPGO5oC4SZIIGQCud3vTFQnIzzjGcd6fs3YyePUDnNID0BHfqKnoR1GlyW74yM45IFCsVxxyepIpxXbxgZx160yT5BkkYJHfHNA1oOLHIHGR1BPQUgJBOOnr/wDrqJHL5PoeCBxSqw3KRghvTvSAdsHOCwPuc00P1z0Pt1pd5bsAAcHBpvGT3Oewpi2FGcEAjOetRnBYkD09Oac2SpxjOeMjNNbkAEj055J/wp7DGn5QCRx2YntSsAQCeozyRk0SLuwpPvketGdoYKdp7cZx71IhrZPBOCeSwGKUgk4JBAGOnBoDAgAncfccGgDqADnOMdqdwsRt8zcZA/z/APWpMZyCOMdPX8aV8FgApUA8juT/AIU0MByBwfbBoQIduKjAA5HU9aYgxgE5A9evpSFhvyTwRj0odtnBAxnFJg0ErhiECsVPUjoKhchCvJxjvxUhYrnI57dqi3bgQxz3yKEIapUuuQQW4BI4OO2adt5IAx6Edabt2gEE545PX/8AXTs554BxkgdfyoYDZMOeGCknAOM5NMXGWAHJJJzxnFSKD0U4PoOvNN24xk8e/tUMaVxNpTjI47UwFvmyCFBxwen5044bIB57DtxTWIUEEnPv0ppWDYGyQNo5/wBrnHHXFMbHBYZx7Uqtnknr056UhG5cdD78Gmw3ECggknk9CBzStlVAJySPoM/0pGzwCOOozQ+FAGffPWkOwhYMmevfpRuLEjB4A6DGaQcAj1NCtlTgjI6/Sp3Ghu4bjgZ/U0H5sjO0gZyeeBSqSAT3z2FNXHC4C7ucYx3609SWAyuGUjHUcZBoHIAJ5/rQoyxPHBOMDB/H1puf4c5yfz/zxQkCAAZ6ZP6ikYBtu/PBNKrbuoPXgdfp3pGLDJAGfb+VOxaFUEbeAcknnsO1BCjJH5nFGduBjg8nPpSKBjOSc9yKlpjGLjIAOOeccUowCCQSQCSccD8aVGJGCNoHr39aXna2Dg4wTjoPasiyN/lIOAcd89P/AK9HOeOAeMnoR/ntUjKAgOfmPqKjAdUGWJLYBwO/rSRLJIwFQoCcOOo6AU7CqABjI7emO9NUJtPO0D/Zx+FOQnALDkrycYwKuwhyAF9+MDGeD0HtSoTG+AByevJxSBfmI+6MYPH+cUqYCtk7R6npTsUwVGLHdnIOck4BGeKmcYwcnPYnJ4pgG4DPOOfp/wDXpxJdskkE81FyVoKm3AHf+7TW4YEYJySQMdP/ANf86XIXBw2c856HtTRHgYbjcMFe3T1poscCC5UAkjqegP8ASlU/MTz24zioTGWlUjI29QBwR6U8KZMABjjqAcVRBKhJwMsR0GOSKk6nnn3I/wA+1RInkqNoyw70qsBkEnPPQc0FX0JUI4ywz0IGcYoWNRwBxnOCTTN24gkcA8lepNP5ODjn0PJoIvcQoXIIGAe3cURsfNJJOMDHPWnK+4EgZwOB61EoyMlM55BJwcUATINgAHQHgZoJAjUE8LyTmkwQhwcHGRu7cdaARtJAIydpIGeaZQ1Wy5Ck4J4JGc8U6ZSADkZP90fpTgDwASBn8xSKARgjB9DwRQIIgHQAru56Hgfr1pBlWIUqB0PH5UqoRgKQATnnmlAOclR6DPShXFqNUFiwIAI6BuOfx7U4ZDlRwBzn2pzY6Eg47/zoBBYpnDAZ47iqELkFAQcjGc9KEw0Y284J7d/pQilQADluhBxSoSo29COvPajckIgwB3Ebuc46fSgKGAGCAO+efzoDZUkk+uCOlIrZAx1PvVJWGKSSgwBgNtGKc+VbBJAz261GwDHB6dvb/wDXmnqoUNwMnGT609AFBJz/AHemOuaduLYKkZ6D0qMDkkcjpx2pwIXuFA9sAUAOVVIBOQSMc07jIxgj6UwZLYJx7/ypwJOAw5A6difap1ExRnaCAMjHXnj0FKSNpGAc+3I+lIWCoCAc56E4P+c0hJ244BB5J5pBcXOSMn+tKpJJHc0mAAcEkjsO9KFyRznv14qxDgM5PHPGDSng4xkE8+3FJlFyCTk+vGPpSSEttwRgDvSAVSvzEYJbv68ULgAYIxnjnkmjvx2P6UL7Ag9eKYD3PGDxn17Uwt2Kn2284pW6jIwO+acGwQSOPUU9guNKbcHHB6+9GCq5OOPTvQcqCCefelBI4PIPYcc0xMbK/lAuRuIHQDOacOxPPA4zwDSq24kggbetKoAPpx0qRiY5JOcHsKPUY6+gpS2wgYIB7mj0znJ9qdhABnk8AHk9QKUckE9jQAM5BwfQ9KU7SR1Jz2piDsCDwf1pw5fPcc/WmfdI6kHv7/SlweSDjHGSRS6iHDkgE9+lJ1UYznOMHgZpBkMcZFSH7xB6A89qYDeiknqTQDnkjk8YNI5ETAAAZ4z6U7kk5PB7Hml1AGwGIA6Y/OkADc5IIp3XBIKnPagY4xjd3z1xTGLxwM5J9uDSL0O4fKOeRkH8KUsFU5JwPSoJD0APJyQDSEyVWD7QAAvXocEUqALwMcjoOv50KFA6Y7dAcUhk+UkYYDpzzTAwfFdqtzZOh6heg7//AF6+f9StzDfSqzfMDwPSvovW7qEWrKmGcg4Hv0r5+8SoTqkxI+UngnqR/nNclTQTtczFkMbggliecrwc1vW0pmmtg3B3DgGsJcKVDDAx1FXdPnAv7dQ24Zz1rycQfX5I9XE9hGyLTEBAJK5+leK/EqFLiaQjGB3xivUn1AmwQHAAHrzXmPjmMTh2JwCPWvOjPWx9dOPunBaQNhkQHBB9OvpW/ZYdSRlecetc9YuUuHDD5TxkDoK6CxYgKoIxjoO1d+vLofM2983bElsHFdBZEjGOorn7A7FyRiugsjnHFcM2e7SaSRt24IUZq3EvfsKpQE8elW0BDDHSuWR61LU0bbIxxV9BxnGaoW3HPatGI54HOPSsmzrSW5ZgTAwelWlTdjA+mKgjIxwPwq2uOOuT7dKlI0tbURIs9j1pwgLAkdT6jpUuNuMZyTgYqUI6nBXA9zgmnyi6lR4CBnOB69M057UxhXV1IPUZ5q15Zx1AJOMHqaQ2gJzgg/WhoohhmC9cE+nenSSbnBJ5ApRZiNgQvFLLGM4HAzUtWQaXIGVWZSQM9jTGCgHAyfX0qwIMnnn602S329AFyfSosxNpGdMM5wKqMCMZFa8sYRecE1i6ldJbKSTyKmzJ5iteOIRknmsO5uSTkGmX2p7zknn61mvdhugJNaLaxk1c0UnJwKvRthRnvWXZqWAPc1qxL0p2GW42JGM01yAcE0m4jgHioZSSMmq6iSYXDHB549qzJ3w3TrU7u+SATis+6ZsHHH1puNy9i9bTBsDPNadvIOCOlcrDdFJBz0Pr1rorCQSqMfTrWLVtykzWhy2DitOFhxnrWbCNnTtV2LBwwGanqaJXL8akkgkEEYwwz+VVL6wBYlRgdenSpopwGCk4J7EVcjHUk5579q2TvoJqxz6wlRtPHPVqFQMVGeR09q1bqzO4naMH+dUvIKHkYbOQw9KnmcWTKPMrorsgBwDn6DinquM5xkU8IV659KeFwCM8ZzQ5tkKmMABzxnOMj+tRSx5GAOpqcDqR+lJIF7n86nUPZmdNAO1UJogoIxx0rYkXAOaz7lDgn9K0Rm4amFNABwvT0zWXdxkIRW5cR7uR0rJvQcEVvHVownGxzN9FvBFcy8W25IGRkHaQPb+VdZfKcsP5Vz0bFdUgB4DEqT25/wD1V6dE8vFJcpqeFdE/tDxFpjRIB9jJuGGMABeefYkjivaNGsLe2l8yFAqnDAFegxyPp1ri/hjpgeW/1LnDkWqjtgEMx/UflXeW9tPZvII3UoWyu7qPb+o5719LhY8tPY+BzKr7Ws/I1dPUiNlAP3mIJ9NxP9auwoefQ449qq22FRQBgjrk9R61oRH15+nGa7DxidASSMZz26k1IikuMnjPpQCN2BlcjIwO9TRDK7gACOOcUgaLCIQBj8v8/wCeKlUFckkAdcelRxsGwCOT71KAFYIc5AHPepESqAQASCcnoOtLgLkAnPp1x9KQcEEHgc560pOcHPOcnHf/AOtTT6ALkbgegXtSA7jyTgc/jSEqDggg9jSBduOSM5GKVkgHZ+YAZwPfOac2SOTx9KjRyWBOAPSnFQFOO/YiptbUBjjdyDtAJ/H61C2dpAPGevfpUjA+WQpwc9T6UxlMa8kDAA+YZzVJ3AYByePoeKiYjJA5NSM2MZ6nOBimOuGJxwf50MZkanKwVguSAD8x45FeMfEWceRIAOTnBr2nVwFhbAGMeleH/EUHyZR2YEEA9RWVTRFx0kfPupkvcSZbPPK45FY8435yATg5z2GK2dQJLuTgEE5J45zzWLcLkduO/SvMe9z1IGPMp3txnB9Oa2fBNxs1CVMEhlzg9Rj0rGlU7jhwATj1q34elNtqyZOCxK5J7H09qiSujuou0kz3jQnLRKT3FdbprHcMmuJ0KYR2Sk9Rg/Wuw0uTzVBB6CvCq6M/QaL91NHR2p3Zz6961bVTtIJrJsW8xM9vetq0GCPSuJvU9KOqLsMe1cY61oxIMDAx9PWqwUKqk9T2FXIe2eSelZvQ1WxIsJPIqxCgRTlWJPTHanwxHAJGcdjVhYvmA7mpS6mifQoS2TXKlQcE9hW1p2nFDEoGScceg9aW3tBkkjn6dq2dNuYrG5eaeLzQV2qAcYPrzxW1KEXL3hTk2vdLc0Zs7eQFAFHHJBB968v8Za4LOGVnOATxk+vQCu61jVnuIF8tCsYGBknn+p/GvEPiFqRk1KKHOQAWOfXtXbVkm7LYijBrWRzlyxvr1nOcehPFMuYvLZVq7ptthCxOSaZqMRyCByKlS6BUinqanhogPgetd7YyhAPWvL9IvvImHJXJ/Ou3stRDKDn86ykjFXR3ljcKFBzkmun07xDNZwNCHLRNj92TxnORx9a81ttTHAB6elbFvqYbqaUW1sTKCnudfe6s90uZHLFjk1lTzA5zzn1rKbUQMAtz2FQyX42kDkGolJ31LjFLRFqaZQT6VUe6VM5/nWfd3oGTmuY1zVbny2S1BJIxmkrvY08kdBe+I7a1ZhJMqA+rAUttr9tdL8jhucZB4rx6fw9qmqXQluWbOc8jJA/pXQ6ToUunOpyffJJJrodOKV76ijzPpY9NEgkGQcg1Tu1Gwk9apWN7tUDPQd6lursGPjrWSSN+VvQ1vD+0qCzYwfzrpzHBcx7XVWJ6HvXHaY+FDHrW7DKdoIAGPStk7IzlSbKGs6MYWLwA47gVl28zKRnsa7BZ1njKEAn3rA1TTtpMicetZSXVBFuOjFt7wrjnmtmxvQcEnB+tcokpiJBzn3rQtrnAHNZpu5o43R3tlqjoAVYn0BNaBuYCoLPtHU/NkGuLtL8dCDj3rXVkMYKLyOT83Wu2FZpWZwVKaRevLlLi4LooQdOD6VB5g6GsyC+S5aTYjDa205BHPtUpm6gHrWc5X1GlpZE00oZugH0qtIcAHv3pGkHXPFRSSZTPfH4CsrtmiViK4cEDBrMnbqO1WpXPSs+5kGcE8+lQ0D0RmXrEZFc1qkhjPTrXQ3hz9K57U1z1PSqh5HDUOfuzkE9D7VjXsRIJPQ8Vt3YxxWXNg5B7V3Q1PKqrU5PUYQDz1NYrW4WUA8nrXU6pAhYsCc1jPaB5Mjg4xmupM5VEZp9vm/gODnNez+GbYf2W6kDBGcDrXmOkWyC7hyMkHj1Few+HYF+yHn+HgZrmrXtoelh1Yxby1LbuOAPyrkdZch9g6k7VXuT9K9Bu7cI8nIwa4rxFpqXCkEfN2NY0Za2Oiuny6npXwc8OXuk6RdzXtq9sGkBzIAMjaCOPoR69q1PHniFdE0mSRCPtM/7uFM4JzwD/APqrrfgHOniX4bx6Nexx+fGG+zOFwSVP3f5c/X0rzfxVod9P4tljv0KzWzFFUKQEHbHY9OvvX0OHm7csj87xlJc7nHYxfAfhUS6jFJKQedz49T3x+NezwQiEjYGCAYHb9K5/wrpQsI/NCKm84xjn8K6bhnAXp7iu6Ox48ndkiknJz+APalDfMQBkEdM85+lGSMdODx2zTucj9PStFoSMUFc8dce386Vm5yRnJ9abu2jJGD3ApwO5cjHPTikAnqAAM9MHFKvJ5HPU57UY3Yz1HpSKQDnGCeOO9UgFbKsCCD7EcGmv8xUnkg/nSt844yMHg01gNpB9O/ehiYyVNpBG4n05xTRjfgDAH507DFcY455J7U1snIJwQOvSkgQSkFwc8g4HTNIcKeCfcdRSHHPG0cUZ6gjp7Z/z2o9SwdQxJU59z0NNZMnPHbJzT1UZYnkdx60HJyQQMdBjrS6isRrkOT/CPSm4wR/dyM5/z9KkwNoA+8AOlMHcn9aQbBubPJ4PQE4prL8oBwT7ikJJbOCMjJJ55/wp23qTnJ7Y60yW7jHYZOB7dOlEa9entng07aBng8nvSEBdxAOSc5NDYCA5JBwo702dcqADkgjK4570bVwx2jPUn3pCeTkk/Ufr/Ol0KIyFcHING48ZIPp2zTmOcYAz3zyMUSbQo5JzjhR0pCEOAAR0J5OelLvHYnGM8UgYKGycDjGe9NYY6jgH6YpsH5AWOzBOST36mmj5QCMkHDHPb/PNOyQTgcY6dM0mTyASp4PBx/nvSEgBJAIPBxyOQaZzuyevX0oUgKADgADjPQUrMFzkc5xj3p2KDduB7n1pNx5B/DntTQx4GM56Gmg7iBkfjUg2DBkJ4IIweByfwpMjA3DIPU9hQ/IyBkk9u/50jAMDkDmmQN4OQGGc49BTSw57nGMr19vpSkbiRkjHcDGP8abk7ckEkDOBzTFcapBwSCAvGM80SMu3I6+1OVSMHdkkcc1E2VOGPBOOR/WlsAke5iTzjOAM/wCfakDEbQQGI6D1H0p+SoViMY98imtHyCTkg9SO9PcLCHGSQNoz3HNI7hUBwSR26/jTinIxyRyAKazcnk9euc1FikCxgMFBPyrkmmlcEgEjPGSM4pc7QAzjPqeKYzNzkAew5zQrjdhSNoyc46ZIwP8A69MAUuA4wCeEBOM9c/pT+CAATjH3aYqMcM3B6+lMkOd2c9R0I6elJw27BYg8HPI/nQzbQAvTPzEnODTeVwTknGcAYqGyhcbMg7sdPU0pOAAOnp1zQzbQvXn/ADzTM4BAHHqB+tUtSri7cggEA9evSmFjkEkcc7QcYNK+ApU4AYFeTj8f8mhkI2kDc/U4PQ07CYzJySGxkkkjrTs/MMEA98CkCsg5PzKTz05pM9SpyD3z/IfhQTsOJBODyfQmmr1YYwQevQH/ADxQEOcnoPbpTUfG7kjuQQMj3ouXceRwMZ69O1Jt3IeTx1GcA0SE7UI3KM9AevtTTJ0xyOuT2B/Ck0NDFAJyACSeT3xTyWRVIJz0Jz3+nY01SdnAJx270qEAcsAp554Hvziue5YpGV+dicc5PP8A+ujhiBgKuc4AHFLkSKCGDI3RlOQfpQFVmI5b1wae4Cg4k65I7jofyqQjcVORwOBTFYMSNwI9M9PwppOGDKDgDO0DHHpQImjJOAOCDyT0x7U+GMKXCsWz2PAB9vWo4mDkOAMjpxz+OKVAEJG3kgHK55P+RTQxV3bWJJYlipyMd+/NIg6EfKoGPQ5//VQPmX5SGDHoPXvSqxABIBHcAcUyBR8qgjPr75pWBC8ZAOPu9qack5BPHZhg5pA+7DH5sevb/PFIVyRgDgg5PqKFYoMe5JzxzSsnygDOBxx0A+lNAJPYEHjjmqXmMdu5GckHuO1KNpwAdwzwT0pFBGCMEj1qYRAKQpwMe3FN2ER7zghueeRtzTmztADdu2SaWZTuIA5xxgdabu2ttUfP1Y46ChBYVGDZ7E9/8inMBnIOCQcAjgn1pmNzKSORwD0/CnElygcbiTkHtxQ9BMeH2EgHAHGR3/wpwx05PHIHX60wMFbLA0BiCMcH36fjQhokbIBIPzY6EUgIGSB25z3NNGQ2COD1x0pRkNgjoc5HFVsMF29McZ/EfWpQQdwHJ688imMpOCDgnqe9IxdAdpw2c5PIx/MUCHjO4YPAPXGKMg54GR6HpTVYsx9M+vH+eKXAAPQbfwAp2JbHg7AAAOfekOeSenuf84poBYEjp64wDSqpAIY8A5BFMExehB79we3WhgxTgcg9/SgE7SccDnI4H50qNg4Pb04GKAGjIwVOCO4ORTlJG4sQQO59OOKQgcFTkbhwMn/PelGN5yMjgbe1MVgweCB04GKcGIYMpxjj2oyFJcnJIHTvihzuODjGMYPIP+f60hjlABGSck4pzKSCB+vrTBzkjk5PQU8SbsjGcelAKw2RdrqNxGe4/rTjlck9AeM+lOYAYJJx7DJzQ4yMr83ORnjP+c0tAasIFz0JB+o5o24KgEDPbkD16U3sOvJ7Hil7jHPrz0pokdnJII98elKfmOMYz+dNGFI+fBz0xQo6HA29cr0oAc2ACSMAck46f596VU+YnP0FNDl3PGBnhiP8aUZAwT9OBg1SAcQMcHn26UDGNp49B60ZJI7n09aMBeMYINMADBVAIz+hoOMAEAc+lAOTgjk8896U4OM8n1FK4CnIUlVyev1oGehHHPsRTOOSAQfrxTlf5iMZPqf8aYAJCGAPTij8effmkCg5JY85wRyRSBQTnJbHdj/nFBOouQGORk4J+U5/SngDJGTwBknmo0cOvBYfTvin5w20g0CBiACASDkYxgCkTAU9FJPQcZ96RvlkGcnHqRUgAfn7uT1NAJiKM7QPbAJp3HI6N1x296aowFBBA6Y4pwGyQAcA+nIoECHAIboTQoC8dDjsP8aM5wMEeo/nTuUJ65ORkDrSZSDkKMjJ9aazADAAJz2HT1pWBJI5/LpUe/cRghcc4FK4ri7Sy4Iwc9jzTW3pIxZMgrhcHp65/SjzDux0Hf69qVVkcEFlAz2HT8ae4r9hu0syl3IGc4Bx/wDrphiLEAFmGfXOamaMtnLliD2GMGnKpBJyAR0x6/Sn01DUoXtki28jYAIB5P614b42ULqZUEc9a97vSTbuoPIB+prwrx2AdTLKAOOSDyaxnZC6nLM2GHJwDjaBwTTbRXiv0cjv1HSnbj0YjAPTA596kt0MrMQRweMd68fELQ+nyZ/vrPsdpbTvd26ouenpXI+Lo3WB1YHK8ZxXTeHtU+xfK6qfqOtYfjO/S7MgRdxweleVGOp93Odo8p5dCSt6csADwPWugjKgjBzn06Vy73X2e+8p12sWwue4+tdJZgMhOV2qRyfzrvp35dT5utG09Dp7BsgAfniuisuEBx27Vzdgu1QM8V0Vi2VArjqqx6uGScTYhPygmrcJ6ZqlEM1bjyCAK427ntUlY07c9OfwrRgYjIycEdM1m2xBXjir8BOB2xxWfKzr8kX4ODnHSrkTfNwOtUosdCa0LSIZBJ/A9qaiaq1tS1Au7krirRgEm3huOck55pVAbaQMBccAVeVAE44PrWyjpqYydtUVDaFlztwR39KjNvMEy68fr+VagAAw53HP5UdCTnr070OKEpmUYnJAA496jliIzkAjtWnIU3fLj6iqtwMA4HP8qUopIE2yqE3DOeQOlQyyBUHoOtTtKEzmsPV9QMCsRWD8gZW1fVFtVY55HTJrzvV/Ef2qYqjE4PU1D4l1uW7ujFGTjPJzVbTtMXAyOvPPrVRjbVjiQyXjy8A81as4GfGSeKsRacPNIC4FalpYbG6cU3ZE9bMmsISFAPFakceMCm21t04rWtrHPUZP0qS0iiICwJPYdqgnj2jIGcV0iaW3UL1HNQy6ZgHipZorHLtEDkgcVQubY4PHSunfTmizkcZ4FZ13bHnA/CqUjOStscVeFoZBjIrQ0jVSkignjPQU7VrQMpPcHBJFczL59jOWQkqavlU0LZHrdhKk6gg5PoK2obUeSSMK+R8p4zXmHhfxLiZUc/N6d69PsLpbiFT1HqKx5bPUuLdidbUMcEYdcflUptiHOcBeox1zVqKEnoCSR9737Cpp7ZggDKGP92rjEHK5nqp+ZTyP7p6ke1RTW3G7AQ8FT6g9iPXrVkwjaQQ2AejZJBpVjcptALAcjIHH0qrdx3MqW2Z1znOP0qsnysQcfStowbxxwuOSvBB7VnXVoySkHkE5yBispRsWtdCLaM5zn61HMMggjjPpxUojIOT09KY65BHamthJFKbkEfhVWdcqc9atzDaPeqk2SDnFNbiktDLuE2qxI4rFvVJzkVuXb5UgHHvWLeMW4reKOWS7nOagducjB/nXNOfK1O3bHAbv9R/hXT6l8u4dR6nrXORKJtWtkYABm28nH+fpXpUFdnh412ps9u8FWA0/w/ZoAAXQSMOhyecn8CPyrpEYFgQcfNtziqdughhji+VgoCgAc4A/+tVyMMuBnj39a+tgrLQ/MKrcpNl2NcYIPHUDpViHhQWHfOPeq8QJwW7+lWQTkAAc9TWhzlmL73HI9Dxj6VZRMk46Z6HkGqkQOSAAD71dgB5BGRjv0pDJYlzjI5688fhVnOB05J4/z9aggUAEDnAxyM+1TFeAQckc80nELEgJ3HPQcemaUMOACMDv60gIUkE9Tz6UckgYH9KWwhysDnpx6Dg0jEdz6du9KoDE5I4PXvTScZwOBRa42M/jPqe1SMNuDnimKVTAOcZ4J9akfB4Hpxii/QERk7FAP/6/161HIxlj6AE8gZqViVYYAye2KicdAQDzQgIiuMgjJFI/Kk/Q+lOc/MACMqOh6Gon4Zdo6dsnH51QJ2M3VR5sDAdfu8nivEviHBvhlDAEjJFe4X8atGwKggkng8HOf8a8h+IEBaB1AIP6elYTWjC/vHzbqkO15AUwSxBHrWHdRFVwg4HAGeldFr0bRX024gjcORxWBdoD3PTrmvOe56tPYxpkOCAMk8/5/wA9qgik8m8gcg/u5QzDOMY5H9KuXkbRDBB4OBtPH51nyOrZyCQ3QZzUPVHZB2Z7V4dvDcRg7l2lQw54IPpXfaG+ABnFeMeB74T6fGVcl4zsYH0HSvV9CutyruPPFeRWhqfb4GrzQVzu7QjgCti3PTmuesHL4Oa3bUZAGfxrzJKx78WrGvHl2HcCtGA8Djp39KzrU461oRD94SDwa5mbrY0bZm25xkjtV6JDkEYz71nwMFJB71pQPnGBWsNR21LkJLISQOvJFNnnMStuAwRjDjPHtUySRqhG3Ix64OazLxwwJxg+laSfKtCoa7lXUNRCwYTg/wB49enb0rxLxndb/ESgngpgE9zmvU9WcqjCvKfGdi8si3MK7pIzkDPUUQlzOxvyxT0NbTIleAYHOOKparE8Sk4JGeg70nhXWIriMK5CsOCM9D6V0ckMVxjOCK1tYzcdXc8sOvNBdFJ4miw3ykjIPvXVaR4giuYsCUEHuDV7xFodk1s24KWIPFcZbeHhA+YD5Zzn5eBWySaMJwvqju9LkaG8eYTMwYY2k5ArorfVgP4hn2rzu0t9RtskfvF9+DWta3E/G+MqeuKnlRHK+p241YPjk8etJJqgAODz6Vz8DOwAAIJ61p2OnNKVDH8T3rNwV7lKFjQ06KXU5wvJB6Adz2ram8NfZFInQA+mM1b0q0TTgpQneBn6VY1O4eVldwcgbQxOTiuhRVriSvKxzbW8SuQIxkHHSq17sCEBMN61pmI/Mcck55qs9l55w+a5pu52cqMATlWO0ZbpVyztpJCWc5B6DGMVrJpscXRM+5qdLMduKi1h7bDYI/LUDPFaFpOVABPA7VXEBUYAyKcEPY4NF7D0aszRWYEkj9KVpwwIZdwqgkjRPxyKtK4boKSkZShZmZqFopYsi4PtVFJDGQCCMcc10EkA42/rVK607zASp59D3oemxDdlZBZ3gDDJGa2bW4DYGSR6A4rmFQwt8wwRWlay8DHA9DSTMpao3l+QEH5cnPFRvGXYNvIwex60yGQOvPWpF5BBHerbM4uwbwUx6etVnkLN7etTNwcAVVbGTntSRqhkrhhgdfesy8OMnPNWJgwcAHiqlzyDnrSepnJWM65bIOeaw9Qxn6VszA4JrGvQOc1cUcFa5gXq4wRzWbcLxkdxnitO8J6A8Cs1lBJ4rshpqeVUTuYd2oySTjn0qmkADZAPNbNxauzkKMj1xUlrpDSsF2E+wFb83Yx1KWnwlZVfGcHr7V6HpOqfZVRZQY9y8ZGM1F4S8D3+r6vbW1nCjT7gyiU4ACkEsR3A9O9eo/Fv4NakipqtpZyQWzRoxlC4BYg5469s9OhFYO1RuJtCsqNnI86u78SOxzwa5fVpGuJBFAvmSudqqBkk+grUXwzrrXItltvOJP31YAAepz0rt/CPw6Gmym8uybm7BGxAOFPtW1HCtSvIwxmZQcGoatnc/s9+FbvStU0l7t8TqpWOMAERrgZ5x1xkHnv+Nex/E74ZW15od1r+5YriBMAEffTPPIPXuODTfg54Hksg+qXwX7TPiNVDZEUYyQPqe/8A9avRfiDJHYeCbuJsHzFEQzjqTyefbJrvhaVTR6I8Xk5aLjLd6nzLHZC2gRApGAQMnBPaoolO4r3XnGa0LlT5hyRnPG0YwPSqbpuIYfKVOcivYjsfKyWpIDznHHPJBpFIxwOP5ik5xnrk+n9aCTtPP04qjN6AcM5HGB1I5qXBGQAPbNRKAQexx3FP3Y2gHP1H+cU0Uhz4yMcHsD0qEE85BGelSnHPOc8ikZemBgk5OT0o2AjDjdjPy9+RxTmIAwTz6nHFKQBxnknpimvy2AeScUrMQ0gDuPT5ulRsQZcgHI7kYzUjjDHnBHoajkbOABg8def509h2GnDZ9Se/IpMZ/AY44p7oAoJIc+mKTC7SCeSODjPbFIaGghcgfMc5JzSEgc9fejgBiRg9j/OmqQN2ATz1PakFxzE5PAOD6VHgs4JHHcGlYHdz39OlKucsoH04prUkauAwwM+56UZPQgg9sULg4B7HJ/z6Uq9cj5QCecZzUsdg3dMnnpxzTJOdwI+TpuHFPxhid3J6YFMdcsfSjQjYTAGAAMfjTNuW6Egeo4p5c7ScdOtJg9OnXpTHe4052YPUZpuCUAJGcfMvr/nml2jk9T0HP+cUhYKwGcAnr3+lAhMHJA6Y/GkGRgZznrQcc4Pfp1xSHHYc84JFAAeRzz6YBoPXkA54HXj/ADmkYjB54HUikODkdQf5VI0G7DlOvr7U1wNzAnA6YPBpSRkccE55ph2+YCQM7cAnHTNUMaTsGwcdAucZNKDnAI4ofBPTj1FNBI4AqbE2FfPBHJ/KomZgCMZPoOcU7cG4Bzjrg5ximMAo9ATyQMkU0ALu2jJBB49TxQQNmAevUD0pVxwRxjjI4xTOmO3bApPUSFIGwAA8dM8VGOXIxnjnjjFK7Zz0yB27UwRbgTgHIxluaVhMcCc4PBzj3oOQpOent/nNMGUJB2lQvbgg9xQQdxHORjGOTT2KGln4yABwMk85z/nvS7SS5zuwM5PA+lPUhuCOQemO9MZt2RjgcEDsaVwQhOeMFR0xkDNDfMwzjB4xilOBuI5A9eM1Ekjclhxzj8KSYxVA25KgHJxuHINIjFHAIIJPUHJzTz8zAk+g4HWk5c4HyjOQSeQPrRcdiFXJY/MAc8H1pTIckuRljnpnA75pCBxgduwPHt/n0pRnnGeuOOoqdSbiTMS4JBXOAF6/y4pQWCYJGPT1P+RSMDuUDgDr3zjOaYhV1VwQTgjIPT2P5U1oMcpCqCT75JpB8hJBODz/AEpoJOScA5yOOccD+Zp+c5x1A6f5700MaF+QgcDsBx/ntSHiQAjscg8k80pwvTqex6j/ADmmphflAGRxgelDGKS2c5IPYkc/rTXX5QCxyB8xHGOexpw5xg4x6U1t+SAAyjrjP9OlZ3uDFDAxkgErnIqPjgHkjOMHn6+1OAAUgDnnk8/4c0xpCWwBuOOg4q2wuPBAUkkZPc8Yob5mwc7B325B/OmRvgEE5PA+lP2AggNyepxxWNjURsEBcAD024pFyrqAAMkbj6ClzsDKQAAcj3pu7qcYAIG4dDzz/Xt3oIJpcAsAc5IxkgH/AD0o+6Bng85+tNcHfgEEH7v4daUEg4z93OTnOfTgUxkkeXAAIAHP+FLu2FiGPsQcUkRwwLDIxnjpToyJd5UkD19KGhDVBAJJZh9P5Yp5BDAgNg9Dnr+NIrEsQduFG3bjOfX6UH7xHc8YHUn/ACalXAcQdwGdpHtyKVH8xSMnO7HTnFIF+U5IB9O9BbplcnqRjr7fzrQByyDbgdT/AJzSkjjHXgY6E03AUEk8D0GQPekAG5cHnPQD0/pQBPyvKKFA7E/1pyNvyCCCBnGc/l7VESVbBPAHf1pwKgkgENggZ9D/AJNBVx7sgySeF4Hbt2prEOcnggY+lO2goFYEf1FIzBUByAvcjoKpKwgBBAAAJHT3o67CMFvQ5H8qQ5IAAJPsaCoVmIVicjnPNFyBxfgnOTnt0NIchmGRjGe38qeQvAII7Y7D6U3gEgjO04Bz79qkoeuFAcnGW4BIpeMZJwM9zTYvunLEk8EZ4FOK7sHAU55Pqfxp6sYEkMWAycUKQy4KjPsev1pY3BwGUqcnp0P09aTIDjbjAPJB5FUQ0Jnk4HQ9KeQCpyM/jTTwSQSR1NPGMEg8evrRcSQDGVcEnPGPp7dacozkEY9O2PWmoTgA5JHGQKDgZ455xtPb6/560PQpIceRgE49M0nAwAOT79aaXIBIXJ6Yx1/CnBSWBA+6OdtNBYdszhiTg8kgd6RlYKSMA44z/M0RsHZgQB9BTigOcjIzyCM5xVB0EDbwuGIx7dqViCCoOCSOB1oAwCOmT60CQqhIUA+x5pEMVVKqOOO2eMfhQhIU4wx9zijKrgZ5IHGaCwGcBc+/SiwhWdnwM8+3FOL8kE8dc9M/54pHJAOBk/TigqFIJ49fWlogDBbAHbsaUY2gAgnNJk4wxO3GRntSgjaMEA59P881QAX4PIBx6U9iMDHTNNxh+cngjOfpS7SACAOvQ9CKQWGqcFiM8mlbhsZGe4Hb8KUEcckjGQaRhyeD9RzViHHPIJyATx0xS71285465zmmkBskfgfb0xS5wFyef1oAcTlSc9OMA0D0BHIzyaacnAA4zz8tJjdjAwT05qRkp+UA9SPxpp+8SPTHFKScAH6Z7ikCBcD3/wA/SiwMADuwp5J47UInO8Aqe+RgmjuSeQKdkNk8fgPSqJuAUrlgcc9BjBpPvHA6Z6nn/wDVSkkdO/8AKnFR8p9OaAaGsMqATn1wOlCrggAn5ugNJtIk5OA2e3SlLlSBjqce+aVyB/HA7L79qBgk8/zGR34pFYg5J6H5gOBRnaAT8x5P4+lMu45ASASfpgUZG/kZwfwpMFmHPI54Bpdw3Eg+3WpJeouPYcccVCYl3EYIP8utSgBjyOQcA0hUAYHX0B6U15iGjAOCQ3HQnFS89Mk5/vHOKYo+VV4+op+QQcbsjj0I/Ol1GhM4yCOSfXnH0oGA/Tn9P89aTO0EAcnAyR0oYAqCeSO2KdwuQ3zbY2Awxx09K8O8eoqXhJXjPGBXuN0gkUgEqcckCvHviJp7rIzsCQvQ54P4dqxqIVtTz98kEHDHuAePwFLp0hhnbeQFbGAT0NRzkoSRgHpzUDyH5XHQHPXrXn1Yc0WevgK3sa0ZHQyTkKCn51Vh2TSvvO4n1qul1ugyCD/So7aciQ5AzXlKDR99Oqpq6OZ8W6Skd2rooA69M5pumttQHhiO5Fa3imIywB+u0/lWTpw/cEkjg4xnkiuqm9LM8is3e502nTFuD1rpLB8Y/nXJaawUAFuT78mujsJNrACuerHc9DCSXKdHbtnpV+IAnJNZds4JHPStKI9MDNec42PepyRfhbHYAGr0MnQVnQkEkVehHQjrS3O6LRqQdB71pwuEIBrKgbavNXoDwB1pqXYuzZuwL8gYY5PNX4SCoIPI7Vj2kmBtLHjtVxJguD29R2rVPQwlE0HMbYZkAPqe1NYDJIPJGOnFV2lR0IILAnofWopbkL8oHIx0NS3YhREvZCq7VYDn0561VnmIUEnBPp3qO5k3HnjH5GqV1dFlA7VhOZ0RjYZcS5JOc5Pc9K5bxReGCzkORwp61vSMWya43xgxks5UBI47dqzi9dQkcdax+dMZSdxb1rqNOtNy5Arn9EjVyAP1ruNNjVEBI4HtVzfYTsloR22ks7kgZ/CtFNMKr8w59qhuvEdlpK75547dB/FI4A/M0y28ZaZqCkQXsFwRjmOQN/KotpdmcmaMESx4BHPvWxpnlMQp4HvXLTakGIIYEHOCDVuz1LZg989qpOwJcyPWNPi0u5txE8iRSEDDup2g+5H0qtqvh+2+UpcRHceiNkMPUGuJg1hwAUcqRVg6vNIxdpfnPU44NdLqxcbNGMaUoyupDtSs/JyOD7g9qwZrZXBxWhfanvzvbJPJNZBvldsDoa43q9DpS01M6900SDkZH0rnNR0zIIC9D6V38YjZOSCfrWXqVkrgEDg+lWrpAnrY85e1a2fdEAHHIPvXpXhbVlu7aMgYOMMD2NchqFkYiSRge9P8I3Rgv3j7MQ30rV+8rl20PZbaUlsc7RjBzwfw7Gr24zhh3HBJHWsPTpCYw27IrXt5FUgvnHIB9Pr+VTCVyLaaB9nVyEILYGfm7fjUD2roWIyvzce49auiRBmPccgbsHrTo7V5UJVydrck8gj0rS1ydVuZvlMACQuR0OOD9ailiDRk4AC4yoHSr7oY2ZSTyeR2BFV7jKPkDnp9RRZWBO7MmWE4OCPwqickkZrUlGCQOcVnzIVYkVi0dPQpS+n8qoXJ4I79KuznDc5GKybyUrKBg4OefSknZkWKdwRgjPPvWPOwMmDnFad3IeQAPyrHumwScV1R1OacrbmJqZDMwGcZ4rC0cGbxbZRgApuXOTgZJwK2dSdQDnBz2NUvCluJfFVqRj/XRnAPXDA/0r1sKveR8zmMrUpNHvcYzIQTye5HWrK4KgA8A9e9VEbKAjjjB5x0/wA4q2nGGBBJOOTzxX1Mdj81kXI1O4fNgg8AGrar3BIJHbuKqRtkg5PH8J6VdSJsEbskjjd0BqmQSwhsg9OO/NWw27K8Hb+P0qtA2Md/p0zVpU7LkEj7wFGhJPGBhSOo6+9SqCCPXvUKxqyggnn36irCkdAQSO5qdirjlwowemfyoyBkgnr1puPnIwcEdRz9f1pSdy9Mj34pbiuGQJMAEEHnihmAwcZ4/GmtjAGeO2OKe21pBz175xilsAi5LYwMD+InkmnAKibcgYH+f5U1cDJAyffqKQgnBzk4796GrgKcZJIyf6U1skkAfnS5OBgYyOncHtTSc4Bxg98VK0HchYEEDHJPpgfjUZAyRj5gccc/56VMc+b1AHbH61HI3zFck9+mKskpzxhkKk4PavOPHNsDC/AyoJyK9MYZBz05zmuR8X2AuImAjBGOuOnXgf571EtVqM+TfFcPl6jIQMEkk5HUf5Fcjex5YZ7djXp/xA0wW108vQ5wcjtXnV2G37iO/BNeZJas9KlK6OfugCQCeScYIrMvI2U5BOMdMVt3aorBs4ZSSM9qyrlTtIHv06Vmzriy/wCB9U+y6i1uSFE2Mem4f5FezeH7v5RznFfPdrK1reRSoSpRgwIPbPQ+1e1eH7+OaKKWJgVkUNlex71x1Y6H0OX1bO1z1rRrgSJgHmuo08gqMnj1rgPDl2dwwcgfrXa2c3AJ6eleJUTTPtKTujoYOI9w5AOMgVo27ZIJ7Vl2lwPIZOCGxkfQ1o27AdOgrmaOyFzRj5ZQDzmtSEoBgnBrKhPAwTVuN8d/xpRdi7O5bk+XBzxVG7uMKSc/hUj3G1TWRf3W1GOTtB+9VnRFaGLrF5uZhn8K5DVX3KQK09QvN0rkHOT3rGlBfIYcZ4pQWtykr6nLSadNHcGWAlGJycd617PU76KMhwCQMBh19q1LaBEOWGfrT5oUfOBiuq90VYx5Lm6vCFkXj1q1plmRIAR+dW4oRnkDFX7dQGzjgfpQpWMXdl+009X2gjk+layeH1cDAGe+Kr2RAIINb1vJuiAAJ96cXfQxS1sZH9lpC+0YUj2rRsysAxtBI6E0tzGRjIyaLeEseQeab0Zvyq2po2s5Z8t096vXRDD6eoqvZWxUjPI9atyxgqcnn3qk3Y53a+hmFQx4IpoTBxirTQLuyBj8Oaa0QVhgcfzrJptmvNZFY/McenpTlypIwc/zqYqE7c+1JtBGRzUWfQOcaBjPOaazheAM04qT0FIU5zn86TQLVgqZPI4+tWEULjGKizsPNWIxuXOOaFGxLdtCZQdpOaZgDJ7ZqxCm4DH606SA46c09bGTktjEvrYyfMo5FVIpHjfBHfmtmaMisy5hCtu59wKwbsxS8jTtpQAD39jxVtGJJJHPtWLBMAcA9OK0o5Ny8960TuYeZKZMk+1QSHBJI5p24eZtA59+tJIVJxnn0qrMu5SkYnI9PWqU3JwDzVyXjJxVF2y+D0HrUkMoXA+UjNYt8SoIAzW5c4LHHXNYuod/XpW0Tjq6HO3mQxH8qoLgSZPQetX7vhifSsyaTk4rrjseZPR6nT6Fo9reAGV+WPQdRXf+GvCOnPKilxjILNXlOka2bVgAwBPciu+8N+JBDMJA2Wx3PH5VnKMr7mfNFLU988IvpHgXW7d4Io5ruWFnRJFzkADp6da7Sz03VfiE8r38pstPZiYrNM7lGMdT0B64r5M8YeLp7rxHauk5jeKIbWRiCp7kY5HavSfh58U/EWigf6ab2Put0MkfQgZrrWElKKlE8aeYUY1XGS2PdrL4K6BHZyJFFL56KVYhzuY9yT6mjRfBGn6Hq0z21oRDICCZlDOhHGAeuD3HrWJoHx1s477GqW0lozY3PGDIp+mBn9KueLfi3pf2Td4fT7bcSks8swZFjPupAJPtxR7GpK0dTT6xRT5rqx3unWdt4dY3D3SWlm33lkYAE9gM/wD6685+KfxCi1mYaXZkG1iIZpOMu3IBHPAxn35rym68Qanr14sup3jXrRsfLDDCp9B0H8/emCZmlkJGMtw3rxXrUMO4bniYnHxqXUC3MSzEjA9Dj/JqFlOwgHIxnP1pocrkliW7cYFKZSQBjkHqa9FaHiOVxoYEFcEAevJNKoJG08EfrUasTMcgYzkn+lPZgVwox/Ceaoncf0OMA0Jjnnjuc9KVFBC5P1ApAxTJwWG78qRQMCFIw2PUHpQHOe2M/p3ofGV5yBz0pCcqCAAcYyRSDYXeCFBORxznrSEA5I6e/f8Azigvtzn7wPXpSDCxkgDk/wAR4qrgRtnvk54x0pWGc5OD375/wpgIDEbQMH16/wD1qUnGRgDHU54NFwI8gLxnkdh/nNOJyuAQMd8DOKBjoeqnP19qG+6ARjBzj9KVxEbAFAN3JOAe+aU5VsMRuJ4xxSo3YAdabIowSAM56980mMRzt6DIJxk9v60DCsRx2BpOV25ByvpSqcsSG7c+3+c0JiEXByASB2A7U77qEgE89PajcDwBxjpTScYAxgn6UNFbC7c4JOCB0JppXc2T0HTPSlJKnJFMwRkk88DIqSWIVGWXbgA45Of85pjHB4zz+lTEcZJ59COBUasQxBx659aq9wSGHqAOnrimnOcHI5zkdakKgjAJGKYSOuCQPamOwNgY457dTTe+c+vQdKduIwB06EjnH4UyQ7XIBHHoeanqJoAAVxg896apTcBjIHTAxTAS3OcDGMeh9P0p2Sq5B6DGAKQJCqfmOA2AcAdqa2FG4gnijsOMj3pCOFAHAAHrTuMbuBAPBB9+tNBBIAznoOKCp3EDIHJweP8A9VNJO3qB7D0o3IFZdqljx7980MwViAMADqBSc4wOR6nrijIX5s4J469adifQbv6gDJzjFNzuJPGQe3FKoXPHX1NNOV4brnJxzUjV7ajdyjcQcn09cfpTXYY56c8Af0qViDwOT0yaikALcDIPcdcinewmuw1WJYjGR3HXNOJJOCOOR06Zpu1lbAGFwcmkY/OMZweeeMVN9NCkKRznG0Dsf88dKQlDgDoRzjII7U5iepxycZAxn8KaWKjAAyTxnpmoAa2CAffHzDNGOw6dyOcU7g54IPTjv+NNRD5eSQeOOMEU0hoRgSRgHntyRQuR02k/X9KYq7sZbDkZ3Dt+B7Uu4KFIHB7n6UFXEkQFCCdvuDjj29KbgcZ6+vr/AJ5p2Qv3h0PJP/1/880znGAoxznA4A//AFU73FYcqnGPun25NN53HI/i7cfyNOPzocbiOAcEg++KRyUAUL34HTmp8gGZ2t8xGeOegpGdmUAnkHr605fmUbjnBycDFJJycAEZ6Ed6ZY0F9qlAQQev/wBagL8uV7H6ZqJol3ZK/wA8/wD1qkJCYJ4A54B5H17daCALZXIyRjuMGkPC8Jtz0JPT9KBk5OCfr/n6UwKeSckE53elSV0BsYByM/TrTM4dsY4Hy46gnjp3pVYLjg49COlJKAyph2PzenUVS8wtYd9zCsxbOeQOD16ntTi+6MgDI9AecUjKBESMAn+7396QjaoBYyEjlsdfXPtWN7sslfgEkLkDhiaYGOCgDEt8wYED/wDVzSkHjoCexHH1pwIcBScY6ELgE02DFLDIAO5gOMYp6xgHLOBjOMnimq5IAGenAycf/WpQfM5IzhsYPakgSTHgEAEDPTLYPFOBOSQeMZCrxn3qPIRwM9c9Tg/5/wAakLBuSOR8vB5qkAH5WyQR65pGcb0BcEHjAPHbFCZ5C9eowcinBAGJOeRyT1zVCaEJ2sWJwDwM4FOB3BiTgfqDTeAQRnAyOB/n3pM/L82SfUdMd6QD4wcAZzjGT6+tKEGVA6DkEHH5UiAjJGfbA/KlycADr3OOB+NAheDkEZA/n60oc4I429Byc5//AF0gXGTk8jHoM+uO1OVgFBBwfT3ouA/OBkrz2wCf1pqMWjLEAnd0B5P+fxpzKFQjPBJzn2/zmmrv54JA9+ppgP3EnjOT3zzxTQwbJzyPbnP4UgYbSSePpn/PbrSNgLwOxztOT/ShiY7IYZ5wAeQM0u4NlkOR2oj2hcAA9h16UOAORgeuOBSSJE3GPBA+8ccYp7E5wQM45z1P0NMjYEkEAD+7nvT1QcEckcDP6cnrVbIaJSysCpzkdx1FNALBQASF/ixRlXwScelRgKHZwpyOMjkEZqRsecOB0xkEHpinjLPgDjPQ8nP1puMNknGT90jt/nNKAO/1wKsQsYPK5yTz/wDrp24KCcZJPQ80z7gwAceg71IMKrBRgD86Cg5IAA6c85FImcgHqTml3A8k/Q0q5JJPcHPpigBrIVdWBJGce1OBCqADn2zk0bQuTgYPOT0A+poZCcEEjPfqD7U7kWsKOeCOT7UmRnJPXn3oIC4JIBPYdDTNp2nk+hBHT0pgPIDKoAxjgEinLgYIABPb0pg+UjnJA/iNOzg4IyT6daYIcARkD6jAwBRyMEdO5FIAXzwDgY6UoAJc4Pvj+lK2txNdhXY8AjIzjqc0Y/eA545B569+fyobBxgYP9080nfjn+lMS0HBgWJ35PQAdBT1J25PbqO4po6lcd+9GSQQMY74HNBVyQIDgkHIyc5pDjnOMDuKjBLKQTxnPH86VjlCAcgdMdKCR2M9vzpWPAxwSOnQUwqMZIxg9qepyQCScevXFACHKE5PNLtIOARlex70SgFxkjPv3oBHQ9fp0/GncBy5OSRgfrSLyAP85prqGOCOM8ehpy5wSOB0AyP0o6CDBBBA475IpFYpkHAJPJFOLnkjBIpCDldy7Seuad7kdRQc44GPQilIBGMnA9elIvIz3NDEHAOD2xQVcfwcDHA7Gm4B5PygHjt/+qgAEnJ5H4n2p38Rwc+hosKw1MsSTwQOp6H04pqgEZyfoRT9wJIIwTxgetKCMqGHI6NngUnroTYUYwASCexpUUls4A/2qQnkKOCenPakLHjOBj880irDh6gYGTyKQHdnqSOuKUEAZJGenvTBlslRwevNO4DiDyMZGOhOM05scjP0pGbOMdaRc8gnk8e9NIVwHAIGTgDjGD9KQKHJBY8ZwCO1OYlUGw89D7mlIwfTipCxCcrkFeoOD1rhvHGmfa7N2zkgfKOmK7l8O2AenXIqnqFkk0Lh1DArwR2qZLQGro+arm3KTsGHCnHWq9xGVBIOAuByOCa6/wAa6C+n33mJHuUnG1Qcge/bH/165S4YSIV2FRkA+1cjVjWDMqC/aCcxMCFHPPfmr0NwrSgg4z6VUa3X7exDDZIpG3sP8/0pjRNazbd+5T90qeMda4Jxsz6PCY3RQkW9al3WrYBINc7Y7iMZAx7dfyrpHUXkAXb2Oa5y1iNvcyow5DHbx09/51nFWZ6k25K5vWshXA4B/rW/ZzA4JHNcxDKXcY5IHJznJrdspdyqMYpVFc6MPLlZ1NlICBzWxCc8DrXOWbkEGtq3fOCDXmzWp9BSlsasbbQBir9u3ArNi+YAmr0TbQCTWDWp6UdjTifoCfxNXreUL17VlxOCtW4jtwSeKg3SurGxbXAYg4P8qtrOSrED/GsiKbYQT0qyZt3Qnj2qlIlxLzTGPG6XOQPlA61BcXWckY49qrtPnOeSOnFQSMGwTwfbvSk9NAS5XcdNOWXOOfeq24ucnpSyEYpFzjIH5965epTmrDmAxwfzrnNbshNE4IzmuiJByO1VLhAy8jpTMXJHltsh0zUHif5RnPpxXTf2irW5KNz3xUutaFHe84wR0IHIrnm068tWKA716ZrXmuik1I5jxR4Gl8XXLSmVsKDtBJ/l0rhLn4O6rBcLLZzyxOCD5kbFSCPpX0Log2x7HUA4xz1rTGmxO2RjBrojNJbClCLep454Z1fX/DSra63m5twfluApLD2OByOnNekWN+l1EjxuGBGRtOQRWvfaClzCyeWpDDHIzXHyaDP4euD5HFscnywMAHrkfWpk1J3JfZHUjUvKIGaX+2D13cH3rmZbqUgdj6GoXvGxgfePQetZ2TKSb3OgvdYABJbGK888U/Fu30NnhtVN5OPvBDhVPuf8K6KTSLjUYyGzg+lUf+FbW8p+eEE5zyK3hCMdy2m1ZHmEHx98ULfB1srd4g2DAVIJHswbr9RXvvhnxSniHTYZ9hQuoYox5HFcx/wq2wSIsEUN6dxWjpMKaSmw4UJwKKjjf3UZRg1e+pq66qmNmA45wPSue0Bj/aZP8PSrWtawjLsU5J4wKl8L2PzB3HJrJuyZtG9tT0/SCEhVW4AHcVpwSjPI4GeT6VhWJ2AA847k81qJIWyM/XHesVIlLUuNIRKgCKQOhPpUiXDiF1iUct8ysSAaqq5Jzk5/nU4be+M9eRk1tGVzSyLCZdSADhmJYE5INQznDgnqDipXhWFEySR1JJ5+lVbhhkHB55ya0MkrvQilTJJx+NZ10AoIrQd8Kcnk9hWbcuNuSKlmiRl3mD0rDvCGlx6Vt3IA78ViXfXPfPaosVYzrlgoJPasa+cKMk4zWndvyARyawdTcozDsPWuukjzKrtcw9UmHPtWp8KbJrnXUnKEpGGdiOp7Afmc59jXPanLnBz3r1T4baIdM0RZ3G2WcnAIwQoJx+HOa97CQ1ufH5vV5YW7naLjaBz2461ZiAwCQMj1FVQCpzjBPTHWrcYxtGVxn8q95HwrLULcnJwBjgVeRQwAb+HPHb/69UYeWYEZBGOeKtI4yQvJGMjHBNBOxdUAYIPHpViPO046fWqo3ErgYIHTtVqHt8vB6Y5oegmTRknn06+hqYuFYKD1PHPU1GDhh+YNPXGc91PPtUt3ESZwOD174pCQeSevbHvQME8Dj8aMjbgjJ74oXmA84OOnHbrTG+UkAZ/Gl5OCT6cUgwFBHHc0aABIwQSSPekjJBB9Pb3pScdQMjvTc5BBPIHA9qTAUqDkleSO5pCx25A/76707nHf8s0wcdeR2IqUhajGDLgAgn19qjdATngkD6HFTn2A3VGwDAHv2zVdLD6FZl2YzjBOPw9KytYtxNFgkknoeK2XQZBJOQc8HjNUJ+hU5fk4PWkB4B8StH3Bzs9enQ+teG6kDFMyAckn8K+qfHOlLNbzZToD19a+bfEtj9jv5Uwckk8jpz61yVFd3R2UWjkplGTnJyPz96ybiMfMCDzx6VvzRj+IYPc/5+lZl0gHUZz7VyNHdFnOTRbWIHTOMdK7T4f3sohe2PAjO5c88d65i6iyT6Ak5PJqbQdR/sy/SViwiPBXPb6VnNXR6GHqOElJHv3hu/CMFJzmvQLCX5V5ryTQbsAxkHIYDBr0XSLveg5ya8bER6n32ErKpFM7O1mxyK17WVScnj3zXO2coIGDnNbVqwXGDx6eleez14SsbcMh4zwPergBUkZBHasqInjjj0q5FJtwWAOPWoNW+qLE5OwnHA74xXNa7eqsZjUfMeOK0dT1IRRnGc4PRhj/ABrjLm8MshBbcT+VDa6Fx1WpRnbDEnoKhypyQeaW6UycA4NQEFCEHUdSTWkDdFlDntmpVTdwabGhABq0OMnFaA5FVYysmDk1cjX5SMcnvTFQbiSOanjB55wPemtTOT0NC0YqACa2tNI24znPcVyl7JOtlKIDiXadpIzz2re8GySvp8T3P+twNwHY0HK5WZ0ZtxsAI5FOjjWE5OKaGPQHg/3ucU5kEgAJ4Bq9TRXe5owsGUAUjAZycfU1DG4RcD73TOM0PLuOMZHcjtVIy5dRssyIuAMnPLAZpEUyDI/Wp0B2kYB7c0ttFs4JzjvSe5MpKKIVgG45GcdaV4SuMDirs0KOFyMg0GIpggAjPehRZmp6GeY9rAkZpjIDnHHPQ9q0mUOMYAqlLCCTg9KbimPn1KrKDIPQcVPbjbwTkVEx2tg0olC4HTNS7ITky+kixEEnHsKtpMHUgisjeDyeoqRLoKwG7J9KmwLVE91HtbI6Vk3K5rUMvmLkjJJ7ms+4Ay2BkGuaaLTM2NgshAyDmte1nVVHPI6ViTZjkyTjmrsGGTPJI7CktBNF6XUAsu4gAkEZbsKoi98xyQc4PWo3U3EhySB2FPjtAnIFbp3K5UkPeQsSM8mq03HFTSuIlAPAzVa5Y7cjikkmzG+hTb7xrL1Jdozj861F+clgelZ2rYC8dq2jGxx1Dlb4hWJBrFnyhPPWtm5GWzkfjWRegsOOldMdjyqqKDSeWe+c+9aGlazLayKAd4HcnGKyZs7wB9cmpbXJYKgydwHHpXTCNzzasmkdTYvLfa4WILKmFznJHP8AKvYvDVuFhGAOBjJXvXMeDPCgVRPKMFsc45P1969DsrcQIFUAbRxjrn6V7VKHKj4erJzqNkV1GWkUjlwc89qlilMsZXJB3EHvnFPuB84IBwe4PIqvCpVw6E8n5lHY/Q102M3JlvykMe0Alh6GorYPCNrnknrnrUykbRk49TTXG4AYOc8c44/GqsK19STPXuPTvTQCxHHIBBHY+tNyWfBwWx34z/nFK3yDO7px2oFYFAZsjkDj8Kft7DAI4HH9aZGzEZPX35pQQMgnccdOo/8A1U2xolTsD+ZpQxJJA4z79KjyAvqD2NCyYIJ7cDA5qSrjj75bH50Z4wRyOuTmgvtAGCAenvTSQzMPr+lAmxNwG45UYGM80g+fkgZHHPBApqkbjzxn6c0u75iSASOMA8mgSEd8DOMdue9IWzlipYd8HpSyEgMQOV9R1pnUgE8Y4I7/AOc00MUMCBgY7kN2pW6EDoOx9KYQpOQefSkO9QACPc46/hQMcqDGR26e9NK4bB+YZ65pwO3AwOffpSE7RkEnPXHOKTEGVUEqTgc5PambiOTyB04xmnNvIBHUd6axAHJ5B46Uth3FBLHrx6Y7UAck9qaj7yWJHpnHb0pcktg54PHOKpXLVmNDEcHgD1H9aAwIBB78/wBfxpWYn2+tNQbTk0mrkvcAp4BBx61HIwMvA6A5J5PNS544/l1qJlK4JJx6HOaaVhgrE9cYHXI7UwNtyAeOp+tIHHOeDjr3FNj+ZiOceh7VD3AkJwCwGQB2qIuWXBUBgMAE9fSlEg5A5x6j0pu0BMjvwMcZ9qETe40cDJHfkA96VenU4FIzYQgMSDx1oIGAMcZyMgnignURmyxA6g9aRsADPfjjg04ZbAUjHTnOKRc7QTzxgk0g1A4Y5HQdRUJ2qeAdvXAHU1IQVYkjdxjjn68flScBQCBnrg8f561WohpQOMkcg9Q2MU1jlC3YAdO9BYbRgDr1JORSMcRgcEk9waEAiMVPIIyeQKJFBAOcg857UiMSxJ53L+dIpPljK9DjgYA57UgDaeSCeD27imlSwIIIJ9eCP/r0BeBkc9M4z/OmqOCQBu/DPHuKAIypOCG4HYjrx39adIxBAyAWGc44/A0rdASmSOhPf1xTHxg8ccg5HAFIBxBK8ngHgEEkUxiR0UMcjBAp5BYKcEk+nekJwRkZyOg5oAjDb8k9M9R0H+NOJyRtbHfBHP0pAPLb5c8nqDQQWKgjgHLDPWgauDoVIIOCewHWkIGMgkkcDGPTpQyquADnjOSOR+vNGcKSM4I9PSkMbzkZGO2PajpyTg5zzzSBypAPCDgZyMH3Jo55BAyP61OwxMclc5GNwIHFM4GQAcAc57U7JwSM569D/hSGQ5GeRk/l9aWoCA/uTxg5wA3P5igFEU5JxjgKvpQ5ITLHr7cj/PFMTqMEMDkgtxlQaoLiMz/LgcEnk9BQRwQCce1OGSCDuJHPJ9+aaGLKOoPU+nXoKaGhvRvl5659CaFHzEEnJByc5x9fypN55yASM4I6GndHyTk56FetOwyPrGACGYHkggEfnTCTyOcHqfX1p3lAE4HXuTnPuaQg4OB+GRUiY7j5CMcADrx9R7U9fl3FQCAMkluMfWmjG1QpLN0J9qMEAjv1HPp/+usjQdhtu4jJ926euDS7QCSp6Hoc4/maVlBBfuVPfP69qRxjA5APf/P4/pUtg0kP2hdhx8p4NIOZBtIIORkDrj0pONoOQRjHTpzTyAMEfKR6HFOIkK3JGeuOQOfrSqAw5AyOo6/05pCGGD1OR2yMVJlSTknIHODj8vemyRFZskAMR/eJpxfY4DE7icc96QEMnyYwDtK9T/8AWpBgncx/A0XLJGKkgnJIP4CjnGcEHpxxTQd4IfGD0A9KRACMknGPr34//VQSx/MecArjv0oQ/KCeuOCaaepAPfketOUnAUZIPTPOKoQcnOQWPanRsfmGcY7dvf8ACm5+XBYknGDnj9KdEMNnHI7jihrsA44VdoGT+NKRtVSTjsM0wnkEnJLcev5UpzkjIwOwz1oQC4YsSDgDnLUiOQFyfwHej/V4UEZ9CeKGG3r1GaBDw3TA/pxSscr0yc5wBxTYSArEgZ56cY+tIzAPngnPbnipJJEQMpJxnpzThIUfqMD1ppXBPzFuc8CkTDgnAPJGD/WrGSrtkQEEKDnj/H0qMMp4zgilLCOMEEY7ZFOA3YIBHHQnk/hSjqAq55BBBz+dDZXBB9qYGO3BJJHtUiKMHAO0LyxFWISNi+cZyevc0oBYEAnOfXqPemugSPJJOO4X+gpynAznjr68f5FVYYrjGBzgHinLySN2QO2OnUf1pnU8njt2p3YkA4Xvz6/rS0JfcczhABgE+hOB9acu3l1B3MM5BqueUGOuM4WplYOQCeQOTjk0gTGnhiDz9PWnoCc/LgZxnNCMIckgZ6EnjikQF1GAM45APHWjXoA7IGCBgj1GefpQpG0469OfX/Jpm7GQRz04NKFyNpJweOaYmPySQQR6Z6g0biwABxnOT6Um7IAIzSkHd0A55BqgDqSTlhzg9AfenBt656c4+YY5ppPIBGe9AbcMlSR0IbI4+vfvQA8kLj098cU4HPQE00ZPAyccZbv/AIihlOAQQoA5xg0WHYUEKoGQXySfWjAOcjjGef8AP1pCNoXkZORx04p4GCfXpx60CEYqVBAPJ3DPf/GlVc4J3AnsTRIAME9fcc0uMEZOT2PegA2/XPvRhgQAceo9aTC8kYz29DSgHBJJHtimwFUHGBggevakQnIHYjimnITIJwMjJHWlUZU5BBH4cUInqOySASOab5g8zkkkc9fXNIrHcccg4wDTnwQRs54wSc//AKqYDlBXIA4o2nC/nyByaaM5HHP1p7KACTgf0qQAfewOpOM0o45HU+54/KmBCWAxwO+6nhj2XBPUk0IVxdp9efU85oAC5J4HWmodrYBJHPBOSKVmCqMnJB796oEIVKtkHk8n0PFImcsScZ6Y55peDhQCTjv2NJyOxJ7d6TAfvzhe2cgGlYk8YI9OOKikU/eHAH4ipDJgDgDtwcE0wFLEZHI46Dml44JOO+abu6EZ44zSrjOcHJNMBOuScEDsaUKNhA6HjAORQg+UnOO2KAMkZ5PYioF0GMSnJzxxnrTXYOhHU56fyqbjnPOcHBqJ4whB289/WgZy/ifRE1K2KlMvzg4z+NeQ+I9CfTJuEJQjO4j9P8+le+ziTkAk5ByDjrXH+KNFGp2zgIAe5J4FZTjcL21PCL2ASKXQ4kB4PGTjr9ajUx3MRLuyufU4IHtW3qVi9pPJERjB4Ht6/wA6zXjCuSQAg9uhzXHOBrCfVEVnMIS8bklTzvPpWNeSJFfgFsqc9K3poI7iMggcjGaxj4YJuElS5YhT0IBBHf8ApXP7O2x9BQxsfZ8ktyxbFTwBgH3wfyrWtSVIHFZscYhOBkn+IGr8Q2cj8z1NZTWh6lGV9Tctn+cMCcjit2zmziubtHIjBJ5ratWzivPnE+gw8rnQwS/jV+KTsRx61jWpO3mtKJuBzjH61jY9eMjTiI4x3q7HJ2xxWVFJ0q4smMH0rnluap6mnHKQu3qPQiplk5ySQBWbHP0z1qbzhng8+xqLluVi47A4HLHt61GzjpkcelVmmLY6jHaneYAeT3qGyb3Jc5PJxTJrkJHgYx/Oo2k9PSoJ23kAkYHY96ixjJu4C4PNIbgcg8moHY4GBTMrk9/pVKLC6ElBzkj3qrKASQQDj2q15gI561Eyhj6GrUdCNmQQR7XJHBNaNrkHB6VViGDjHSr0AHHP5ClZmqmaMCFlwOvv1qlqOmiYFXHNXEcAAA4PbnBoe4UAoxDEcjNXa5cWcpPoSuwJGMenenW3hZWfdj866UxrK4GRnr7VciRBgHrjHHSmtGauVloZ9joaQRZAB9R6Uy9s0jBAHAFbRXauFIA7DkVm3jFsgjqcHHam2ZRet2c1qCkRsFJBIrj7mzvZZXHmsRnv1rurmIZOazZIwCMr1PUVmtHc3U1bQwdL8OYfzZWLk9jziuo022S1wo5xUMKgHgcVciO0jNZzk2Z8zubNvJhcitCGXbkD9KyLeQFRjmrcMhBwelZFR1ZrQucg5GfSrETAMG8v8RWfFJ8o5/HNWUlJBGeD6V0w8zWSLU7tICw5AHIzjNQtKWjAYYPp6U5phtwByKrNJnn0rdtIhDJJPzqhduDnPTHap5peT/Ss+5mBGM81NuY1WpVuDkZJ5rGvCMkg9K0Z5MAg9KyLuUKp4/rVRikzKTMq9lHJzz/Kuc1Wbrg545962buUEHNc5qU2WJOOK7acbvU8mvJK9xvh/SzrmvWtuQTFu3yDuVGSf5flmvbbUFYkRQNu3ABwSR/TivPfhhpRZ7u/cHBIiQtjp1JH4gflXoyYVjx1HPFfVYWnywR+aZnX9rWaWyJ44sgkk7u2eRVqABV3EHJ7dgagiycjA47k1aUALzgcdz3rtseI+5ahKAHngE9sVYhAzvCkhjycdD7/AJVUiGFUgknPQ+lXIUZSB1I7DvRYm7ZYjyMjtjjqOasxHdkgkhe2KqooGFAGFGAAccVbt9qIRjgcYHSkImhX94WIB+p5/KpAoOAeR1/z79KjQENyTgg8E1PgIDk8+gpAAwuMZznoTSAdCcjJwc085HbPuTRjHJHtwaTHYCSccEHIOM/pSbQvPOM9KNwGAAcDpTWJHOcD3qUtQY4EdO4PWmg7yQOo64pp54B5PrS85PJI960sIXgn6d+w6U0kLjkt70NIATk5A5x6UpGDg5HYY9aT2AQ5bABIzTSRwQOB1zQxClVA5PHTAzzRgZIx6Hvkfh2qFuTcicZBGeev9ahZPuggY7Yqw6hehyCeRURwSR1B6Z6A1oCOT8T2AlgJCkg5J5r52+Imji3mlmIIOMkgZ6Zr6j1KHzYmXtjKjHNeJfEXRxIkrBc9ecZA9MVhUSlc2ptpnz3dR5jJxg45/wD1VmTKNpIz6H0rc1JDFIyMDw3bgZFY10d2QSSTXmy3PSizIuVyCAFGck+tZ0jBUIB2k98ZNaV4DhgGG71xnFZVyR3JB96k64M9D8Da39pthE7APEQuSeoI4/rXrOhX+zbk9wK+b/CmojTdZiUnarHawIwDnmvcNFuCEQg5z0zXFXp8x9Vltd25Wep6fOJepxtPGD1rorNiSCDx6Vwui32SCTx9a7Cxn3YPbGcivDqQ5XY+thK6OkhIbBxzViZljiZiCfTHrWfZynPWn6hJthYn061ztM1TOe1rU2k4HUcVhLkMT3NPluRc3Mp6gcConOQQKUE+psnbQcWHc1Gcu4Paq3mlWIJyM8VahXevA6etdKK5rFuDJJHarQXjGKht4uCCcEetWjHgA549KL3FzXGiMLnmjjGCOPalHIPNMY9cHpVotO6LEWC4yevY1u2EgTGBXLw3AR8EgY6Vr2GpRBSWbFLqDpt7I6WSYQQq7kc9gc1JC+Yg5PXpmsKbUbeeNAHwVNXk1CIRKd3QdK1VzRUpKOxsQkyHAqZ4yi4AIHsOtcvN4kEJwrbQOuKjPiVnYEsWA9+lUmiXQm9TropAoIPUUgvE3kZBPv2rj38QyNuKhielVjrkqEueT9aGrmTw8up3aXynPcDjJqWK8BJAOQf0rzk+JWTgHAJ4G7rSHxU6EEMwHsaq9lYzeEluj0czkE88dqozXgQYxnPfNcP/AMJjKoIL59/SoW8VMerjFRYj2Eo7naS3Csc55qJrlR1NccPE47sPzpsviSLAO8DPvStcycWjsDe9TmkjviGHpXGR+Ko/MC7gfxrQg1hJMEHj26Vi7om7OxjuiwHIJ6804xnktznnisCzv/NwCa24Z92BnIrPcauZl+uwkCnWchK5DZPTAov0JJGOai0qP5iuf4sk5rJPU16GzaWxY9CMnr1qzLabACDwKuW9uIoQwIxjq1V7icY29jWl7GfNzbGRcLznFUZnwuKtXUmCR2rOlbdkdvbvVx3Mno7kceVb0BNZetyZcqp6VozPsGRwQKwL2Us7AnJz1roTSRzyfMzKmHXjpWPcsfMJ6g9jWvdsUQk1kTDqe3vW0NTz6rSRlzjJ4H51NoRL6naxsuMyAEHnByP6ZpkicnGeT6VreCrYXnia1TaCEbdxz2OK9GkrtHz+JlaEj3/TIlSFAigBVAHPNbMS8ZI6dR3rOSEW0SAEEEDHHetFGVVJwVB9+K9yGx8a1rcilw0oPJBHQng0kI/dHr16A9qJB1OcgHmlhY/MSOvYjFXYlCNGYiDGcg9ecg1NvJwQeT2I5poJIJI4Ge+DS7PQ5/kKeo1oKwUpkHJPOSPypmd2BgjByRSfdUZX2AxxxSFSq7yBg9f8mkwZKO4xhmHAGTTSx5BHHWnxqeAB1/lQVAIyfbkUiRuM8kgZ9qeFJxkDPf0pqFUPAyccU7cRgdT709B6JDXYbQuep79KAdyjBOB0yMUwNjnBJHfHal5PJJwTg89KGIUgcA9zjgUoOOTjGeaapGTkewzSgkZAO7nqe49qdxpjCCWJJzjr2x9aN4OCTj37Ujt8xO3A4oG5AcE8nJBWkK+ov3gQScdyBwO+abtLcgcdKUnkg8A8k0ik7SSPr7Uh7gg8kkk4K+vHFNkkLMAfmz260q4wcYJ68flTH+8R1zxkelDVytkOEnmcEcjPHemKP3vPJHQCiM4JPGCfvAUHDZwQR7dKW49xOBIcEkHjjpSsCW69OuKAfmIBzx096a45BI6HgHnn/JNGwthGY78kgj3oA5ORgYHA6Y/zmjkA46nrmkK92IyO55obEOPJOc5Xt2qJywBwvPT2pzuwGAT7+1MKjuTgnkY4P4VV9C9yEoTnnI9QOtIgCg4G0A9qfgbjnqD6YpQF3kD5SB061KAaybuOmOgHekkGCM/THrSklc5bBPQHnH0phIOM4yBjg9KLEPyFCkHHGeRmlBYkgtgZ4A70bjkZJz074xSAFQBzg8n60WAc69ARyew7io2JVSQD7lefwofJOQDke1J9wHPftRewrgqjYc9T69aiZimeeP5VIxB24QEHjkZph2kEnsM+lFxCFSAAFBB6c4z1pCylSScA8fSiMBwTgAYJJ7mlKg5yT6gnn/Pai5SRGoG4YOB7ZApWJxgEA564/pTmGMgH6YpjEjAC8+uOP/10yRFGABkHjueCf8Ka6ExkDg57ilVskgg+o6A0iEZIxx0zUpgM27tpK8E/N7/TOaSXAI9M9AM5/wDrVIwO3GCcc4pOWAyMHjPHFJsBhkyQCrEj1FDqTgAnB46dqXARicks2M5Pambh8oP60kwDeAoA/hHGR1/OmMwjUnGSCTnr9OKeUUcnJxwMg5pHRQu5juwc5GcCnuOwfeXA4HTk03cd5AH0B6fn2pG42nPGc47f54pHKsCBwMcVLQxHIzkdc8Z7nvSdOSMnABIGKXI5CDg9T6UZHQYJBPGOBTQhDkZPIJ6Y9P8ACmn5c85PHUjH0pzYGQWyDkEHofpUbkhxtIO7Oe35f570roYisfnAK4wBgjJPWkyEXcR0OBjv7U8dM54z2GBmmCRVyS4BB7jilcVgGAAuAOTlTg8n6UnCudxwp9TxmgtkHHf8aVSWZlHUdf8APrQmWgBIJBBJHAAIyahBD5wWIB28nOP8+9OOckE9D0445pZOVOAF9h0H+cUxDHKqhAB6Y4GAPem7Q7BioBUYB6mpMHAy28k8YUf480hQYIwQM468frSuGonUAAEfNwc4yfTing7WOAOxIXNJw7o+7O37vzcUuGOQewzzWZqxBjkkDcPTjH40KCEQkA9GOeT06ClGd2QQpBx3owMg7juJOeeTn0qCSXHJVRwucjsPWkOX6hgOnzYIPH+fek3lSAAACP4s5/OkLFAuRyTwPX+lUgJ48BQd7HJ53Y4+gpHAU5JKjJ69cUmSCAcjJwF9KkdQyq2w5Axw2RVXELExKsQ2B6Ac0wghCVBILZ7f5NKpMR9A3tTlPzA8FT1PekWBIO0gDJ5wOM0qHgkHPbG70qNeWAJJJXIxTgGDFR1PXI/Ki/QTFO7IJBAB70ElSSTkgcZNIibSdvy5Ppx+tKoJwAMEDp2p7EXDIQFSST2+UkU+MgrjdzjIGOaQHeuQNoxjHcGkG/AYDdnjJYjH+eKdwuO3LgkE8nsDkH0pY2HKkjP9aTBAIJ5JwTjOfrSjAIJyBwuQM8+wp2GDc7SCBg4JzTiP3hyMZ649abg/eIJGSMkVIGByOc+4oAQAjae2cN7dMf1oyNw6EHoTwaFdiMbgVU4xnJ/HmjIHGAHHAIOeM1LJY4EswyeT78YqQYEYTrjj5R2+tQlBuxhcEcd8f5xSxyExjcBkemTikFyRWOFwSMDoetOOzeD6jbz0qNSEPYknJ4604ncRzg5+uKtDuI0WUBBAOc8mpMKc4GATjAJxSYG3DAY+nFIjAg7BkcD6cU27AOD8kjHHoeKQqeSeD068ih1CqCcMp6qc9PahcNnkcc4oTuA7AwDnJA5wKa2MHJ5xj3p3YAgAd+4oU7gQAMnjjqKZLQigYG08D09Pxp6g8gnk+/U//qFIylBjaOOOTmm7BneeGBz06UE2sPXIJBHAwMZ5px+bBGOOOuSaaC2/BLYIBC46H1oyDxlun+fpVWAGypPGCecU5UD8Hp7Gm85Gc8H1x/8Arpy/fK468gZ7UAA5z6ilY8Ek89s8DNKVBbKjkdQOKXjnJ/HpTHYCeAQPxFAQMT6AdxnFIc5GTkAcAdKAQrHHTPQ0ILjgoZTkc57D/Gnk4bBIB4ApisQhIAIHAGelP2cknPPOBzmgYm8bgnfsuaepJBwRnqD2z9KaxHcAdegoD44AOB6knigkaVKDG4MBwT1J96c33gwHY/WhjuJx0NGAAABjvg8k/wCeKaAUDODxn3pD8wyR7U/A28nGe9MwWwP5d6YCghVOOSeOKTjGBkjPQUHK8HGc0pO08njPcUtiRCoViQencngCnngEj88ZpqtuJHQjk4FIQVBJ5PfHWmmFyQYx6Y9O9KScHJwM/hTVPUHr+tOHOD39fzqRAflHsO3XFKOMkcn/AD/hTcdsnn1NOx1GeevJqhidjgYPTPWl4ZeAM+1HGSAePUcUMNuQOST0PAz70A0Icrkg4xnpTuZFBXGSO/4UZ+YEDI7g9aRRtyR8gB7/AIUCGlRjqCATknjFDKOB2z27c1J5m3IUY9yabt3ZJBI647/hSYnoLkMCcZGM+nFCjOcNhT/s4NNTKsQeoPB6/nTsHaAM4HAUdqA1D7wHOR1G4CnZI7jH6UiAOAOMZ9eKOCxyevpzR6ghQSBggjHr0oBIKgZBHcHr+FC5OOTgD86RiQxPTj8aTGMeMSZHUe1UrjT0YOGUsuORV3O0Eg8df8cUkm2TndlehAxg0NXA828V+DjcxmWAAsM7t3B/zmvMtQ097CVkcEHPbrX0VfQKYX4IOOMckV494zsyk5IAIJPX1rnnHS4XscN5QZyR8pHfmmklWAJ5PcVLtJOCCxHYcYqN3O3AX5hnoelcrN4MqSKfNIJA54BPWrUA4HU4Hc1XuQwZCwx1z/TH6VagyhA5zgciuWex9VhJKUUX4fetSzkOfSsu3bOBjmtC1O3BFcMz6Sg7HQWsuV69KvxvnFZFoRxkdK0lbbnHeuaR6sJXNKM8D2qykoHBOKoQyZwOatxndWEkdHMWl5xjpUikj/GokBHANPUn8K52HNcf5hz0p7SZx6iq7evpULT4bIIppXE5WLhk5wR1qFnAz6VCZgw65+tQvOMda1UDGUu5OzelR7gOf51AbpduM1C9wOmeK0SIi2y2ZAego3jGSaom7VeMio2vF4Oeah9jWKZd8/a3Xj1qZLsKM5yPeslrhT3qzbSRFQGkAP0pKDN1HyLZ1KU5yO/AHHFRNq4DDnkcHNWI44n7gjPU0lxpFvcuFjcZY4G7v/8AXquSS2N0lbVFi01eMjBORjoDzmrQ1VFxtPXrk9K5K4017eTAc4PIIqSG2l5JJYdcY6UrMaprc6ltYXOAyk9fUVDJqKupAHX1PIrCSFlzySfanKME1NmRKmuhdnl3ZI9aq7fMwSOBUTSEd6I5sHpStcxs0Tqu05HapVmCkAiofNB5zxSZGTz1qXHUEzUgfkEmr8ZPf/8AXWPbv0API9s1pwtuC4P0FZuNiovW5eiY4PPT171ZSQAY7+3eqKHBAzjPr3qyp2k5H096SdjZSuTGQYzk/lULSdSDk9MmmPMcYHSoJJeM962jqaxG3EuzPNUJZMng/nTriRipxyRVNJGdcsMH0BrROwPTVENzJhWJHP8AOsO8kODk9a0L+XbnngVz93cdTzW0VdnPKdtyhfTFR8vJ7Vz16xkJVQd5OFA9T0rVu5z04yaXwtZf2l4igGTsiy7EdMjpn8T+ntXqUKd5JHzmPrKnTlM9Q0DTTo+iWVqvWNBux3JyT17ZOfxrUgXc+MFgCehxyajiUgBS5JC47cEVJbRlYwMbTxgegFfVxjZH5ZOTlK7LsQKgkg7fb0qxGmFG1QuW6gcZPrUEZG4Z28DucVMvEpAJye2OMVRFy4g444J5BPY1ajyMknj9aqZIxwCOmfX3q0j5yCCQP8ikSWUYSjO04PYLUqDaQcjBJ7c1DFkgAnA7YGO9WFGeDgjPGfXvSAsRkEk5H4U9flySOPX/APXUSHa/TjqewFWFyQFBOAe9JgOORk4z7ikLDp0P6fjSEcYycYoJLBuCMAA//WpPUdxWHBwSQKQHHB+Ye9IWGCM/MB06D/P+NAAbJA/LrUoGBf1GT1+lNA9Cce9C5V+R09RQM8Ajp7/41dxBICGAB68nNNZty5A+ZT3NP2gdcZ7MOuKUgLkAcY7ipYAQSAT1phYsQCMjHbvQB0xwD29aVvm5wCMdetJbgQOCxI6Y/T3qF3O8qox+PWp34yeMHsah4OSR07Y4qwK0yB1AIGc88dK4nxloq3Ns5KHOO3f8vau7YgZGccHiszVrcTwkbs/RetQ10GtNT5B8daMbC83qMIWOQexPT+tcFejkdwG7H09a+iPiRoAljkOCCAeg618/arF5Nw8eOVNebUjZs9KlK6MK7UOCe+emc8VlXRU4AOSORg9/85rXuTkZxwM8VjzyZLDqD6HjGKxsdsSgswWTcv8ACc5HH+elexeD9aF/p9tLvyQMNg9CP/rYrxh3IfJOcYHOSa6b4f6ybS+Nq7riQ/LjoD2qXG56WFqunNM+itBvMsBnqOM13+nSAKBnpxivJfD10S6ncARwARXoekXLEA54xXiYmFnofdUJ8yTO3sn3EEHin61KUspCeflPFU9LYMFw3/16s+Io92ms6DBVTu9zXnJOR3XszhLRtpYnv61McMoIA/Cq9k4bJJJBqwVzgDrmtErGjfUqTqAc/hV2xkwuCPxrPvGKEDNOiuRGmc1slcV7m4tyqsPm5HbFPNyMZzxXNz6qFUHOTWZNr8gfYDgHNTyM6YU+Y6+TUEj4JGPrzVKXVVYEq2B61yr6mXxls496b/aJGRnitY07bnpQwySTbN+XUCWAzmhL9wCM1hJdbmyTwatGUqUz0PPXqKvlOqMYrY2Y75l6MeK0bW/N0PLy5f0XFc0JAfvOV4yOMk0LcGKbKE7c8gjn61aia30sdgbZgGCgDHeSTkfpUotwrgKylhjoQa5ldQ8wDe+4A8Z5q7a600B4YOPcdKtKKOaSl0OhmhKxFyyOR2DdPwFZk9yE4JGe+Kz7zxLIygSSAgfQVjTa2C7BFYsO5HBpPXYyUJJam1JIN2AeMd6qyzqOM4xWK19czklRtB9aQW9xL1cgHsKFEuMJPQ0XnDE4PSqs07g4BPTjFTRWQij5JOPU02RQvGcn1xTtYmdOy1KLzysDtJ/GoGWdsAyYyeT0zVmY+UAaqCQT8A89iDWljyKkE3oXLaF4ZAXBZSR8wGa7K1kU2qxqOR1+tcjYSTwIY5Wyv8OeoFdJpBLlT1zXLN3M3CyNa0ma2mUElQTXX6fceYBiuejslkIJXitewco+BnIrjejM9GaV0oIJx1qDSEH2l8DuM5qxdZKcEVFpKDziQNpzyScik4q9yZaROmc4hA6ZHU9Kw7y42vjPWtqWU/ZsE9O1c3fMFYkHNNozg7FC6ly2B/KoASxPHA5NRyyszEA8CnjKW7ju3y5/nVpWRlNleZy0ZNYlwhZyQa2Z12x8HIJ6VlSnkgU0ZJKzMbUG4CgZOe1Zk2QpJ61paipJODyemazZiecjk+lddLc8yta7RlvkEkDJB4wcV1/wm097nXnuAD5cS/MBz8x6flz+dchM2DjIyemTya9S+EOm+RZNdgE+YxU56jBx/jXrUI3kj5bHtRg0eqgCVApHQZ6cUsLhGKnOOh6cGiNWABJxn19KjJEUw54IIORnn/8AVmvZWh8vzE75UgA4J755NIilZT6nBzSKxIwRznrnqKeoCuD0B4wPSnewkTbhzgcAUxuWwBgZ69KdnqT6frUe4EnoPm6GtExsX7zEZ4UjlabN90gnj0NLGdqEDqO4p4HGAPypND6EUZ3ZOWyP71O3cE8gc9KaQYpc5+96D+dKQMYIBBPQ9DWZI5WzkY4HHNICUUE4J9B0oVMkHPA9eKTy8nOePcfyoAXHQ+ueaXO3GcjHcU1sKACeOgpc7VBDHPqaAA5CjAyB2b/GmkseT8oI+6M09jkZzk8cngUSHLA4GMDg0AR7doGBk84yOtKSQpyPbjtSmTqAOfcVGOc5HA6f/qoAcynBII6dP8aaZBkZ4A9eRTjjk8AdOKZsOTz3zVJASDCtk4P1qKUhjkA4Pc9OtOUgEYI9c5GT/jTWIByTgn6/lUu6L3Q0AkEgD+dNOBggnOMY7GnAbc+p9ecims3pnPSkGw5EOffGOuB0oYHKkjJHr3NNXKg5JBJ6f/XoGWAJ6c4BHNHqF7hnJJ+UcdvXnik4BOTnuaE6kk5x19BSSYXHcHjnpQIa52knOR1Pfn2pjEBQMA5PTqB/nFPKjAwMD6cH6Um0k8YPBy3QUeQ9iNlCknGM9TTS2fvcsMDGckf5zTyn3gSQen1oGVAAOTjtSERk4GTgc454/nTZMLkt075p6gdDnI6gdaYS+8nGB1HPIqhXFB35BJAB54zSfeDZxSLnHDYPI5GcVJ/FwAc847A0FEZUEgKG+vrSld2MDp1BoZOgUHHOf0pdmDggtnjJGaTJY0k4IC9Om3tUXAUgjjBGP8/55qR/mUAcYPbpUIwCMnpyATk4xR0BD15UADaB6/1obqVAHPI4piAhWwck4/8A1UoLFwCDjuoH9aRVwkAJHXPbHUikYjjAwB2NG3Bwc5PHNEi4JI6E8Y9O1FyGNCjjA4PqP0P+e9MlG0fIeD0yKew4I3Y5/L8qQgyMAMsMelK92HoRr3JHf6Z+tOlO3Cg47UxSxIJXaCejAg0jsuQT69qGUtgmTdyW2nGMAZNIzBFz0xhuBmhuEOwA5PQjjnqaSQdSACQM81ICM21sA5G3HB5pgITGCR0GB6+wpS3ykg8D26UjbkyBjtx1PWhIVxrqOGJYdMAjg0bcEZPAOM85pzMxYAIGAHUZGKYFA4BJOc8jIotYYHnGDgjqecZ/zmmgBd2GXJPQ5JP5VJkpyMZxnsP8mmtyuTkjqNpIJH9KLAhHO9M7S3Pb8KaMyMpCj6//AK6d3IwdpGCQeR9B+dIAFyGJ2nHWp5RjAqoTkDJOQR/n9KQNuyFzwe9BPz8Z2joDzTgd7Z69snnipaHYaWKkA8lug70L8pDYwTx9aCAMgJ3yen4/rTGZWIOQCR024OPr1pjAodxIAyTgYUAgUMowT0/2h1xRjHIILtnkDg/403k4XHfGOmaBAfmDAKzKoyT2I/zmmqBk4XZk5yOM/Sn7gGJA5GW659s0z7uAQApOMA8CmiR0gCjAIIU9KeuVzkk+wNQKR0DEMey8n8an3kA4GQR19KzRqJkoxbAIx/EOv4UgbacnIzzt64/z6U49CQdwIypX1pJCBISWOTk57D/CpBjsBmRlJ3eoH/66CpDEgEsfvHAx9TREQ2OcLjJbGcfh+VIv+sILEDIOOvriqRI9Mh9gI5IPzc/rUgyhIHXpx3qNflwW3ZAyTx+tPDcBlyM++CeOnNDAG+cA45AoQFWAIIHTng/j7UKDJ8wIHHfkGnlNrNgjJ6jnB+maaY9RWAbgkdc49/WmNiMkhsYwNxJ5pu4r9498HkZHt79P1qcLkEgHkd+P0piG7Tgg8cdc8UjfcJI4z1HU49RjipQhbkYA6ADsM0xctjIAFMBi5QnBBGeOv+cVJjGCvJJw2RjI/wAmgYDAj8fTNLwBkHIbmgBxbcADwA2ASDyf8800blYk5x1J7UZAdemBzk84+lPIQnaC2QQc96YDUz1OR1+YLgHnpjmnEgEE8DJ9sUoXk7uR2App2q5PAI/iPWkA5mBJGeAcD0NDZwpI53cqOgxSbCVPfGACG6Up5OCQT/eHegTQ3jbgn86dCc7tuVHTnvRgkYIwT2z78GlPIHOcHhvT3pXJHPncqkcdGOOh/wAKdGRtIByR3Uio1Tc2Dk59e5qQqWCnJyccH0qkxq4DhTj+HgYOaazFfmBycdByTS+YejDI9cYxS7Qykjt0OfbrSY2h3+sTGQTjHzDr/wDWpFjIyVP58ZpQBksvoOGNJGzDkg4B6ZziqsCJDnB5GPTpSxosQB4LHgseoph3EA549O9PQ7cE59Pc+9MYLIGkIPUduhoPzFhjnuOuaVlwc5wPemhcHlMjIGf5VJNhCzrnuehAGeaOXfceMDoP8/SnEjcVAyOFAx0prY4AJ+XpgmtETsLk8kgnA7d6epGWByMe3X8e1RA5wDnjoB3p6jBOeCvOT3oEPyDjnoMUoIxyePXk0hz1IwB6Ubc84xngZFJAKw2kcYJ754NOUZwCMdQKauPXkfnTgPX8zVDsNZAVKkjHQkmpOQmTye2O9NZMEEDAzz2//XTgAcE46UDQr8sCCMMOtJjknPH60oBLHjv604gZBJOeuDTE0M3ErjOAO5GAfSlB3MCfm4xk9qYemCeSe/8AjS8rgk4GaEIkwc4xkjjI70zDMcDqDxgUu49Sueo+lPQ/L0555Pai4xCCgUkcE9TxTQduew/l61IyhlUAkAYIwaZ0bk9e5HT/ADzRa5LEORxuOOuABT1Py5PPOAKYqgDsSf4gMZ9qd0xu465xQiQj2qxODnHZRUiheeTnpwKjjJ54Bye5xRyzE4GQMAHkf5zTaAepAySRj8hSqByBg/lxTeCxIOQOM5p2Ppke1IrYMA5BU5B+960u3sCQT6UgwTgdelCrhR2Pof0piFZgu0YHpzxzQoxk4+XoBjpStjkkcds85oyOABz+ppCYh6Dp68GjPYDgk0ZAOD0wMk9KaW4KgZ/Hj/69FxXH5J3DIDDIOeeaAoKruAJOOc8ZpiBgoJ5Ge3YU8MeODg+tHQa1FYlQTgEDueTjJ/8ArUxCrKcNk9Mk9/6UrEkkcYx0P+fahQNvAAHoOc0BdXsGcjkY46df0prEAknkY9M0vfg8d8dDSd+T6GgTXYCQxwVGAeo45prNtxgkjPUdgM04EcDt/P8AGkYhsYGD7mgRDOxbII+UZH4+1eYeNLISK7YYEDoBgj2r1RwNpGMng89q4rxhaBopSRuzxxx+tZT2sDPGZFKk8fgKiTGXDKSScZHWrF7Hi6KZyQccnr74qvLjcDjmuRx0NosrXYJUAAEDPvTLWRsgKSe7DGasy7fLYEHIB/GqEGFbGB1rknufQ4KStY2rcnjJrQt2IYZrKt5AQPWtK3bIA9K4pn09KZsWbngEADPpWtFhzg1iW7HHTgVr2kmAAfSuSSPThJu1i/GnOc4FXbfOSe1Uom3DgVdhODXMzti9C1HyOeDTjkDpSL2pzgjGO/WspIl7kEjYXFUlY8lupq5IcAg1nXUhiBPp2qVoVqNe58snceBVSS9HUMNtZmq3jOrEEgD0rkL7xGbWQoTgDnFdUE5A4to7WS/CsSGAB7Vn3Os+WeDXDy+KyeS3Hoaqtr+8EA11Kn3Lpw5rHbvrnIG7rUX9sHj5q42PVAxyW+gzVlLoOoYNke1aKkkenTpROxj1TJyTk1Kuosy4Bxj3rlYrsFeG4+tW4LsgYJBA6GjkPQhSjY6e31UxsDuODz9KvJrTEIQ+xlbduPOK5FboFQwbI9ql+27VxnjHWjlOj2UWjurXXI5ZnFxg7hlmK9MZxj86oS+Iwu5Vbox28fw54/SuZbWWu1yxBbHJAxmqTT7mLA8D0pWMFh431OoTXJMbmckluTntUi6zhQScg56VyjXPAGBk037SUJKgD6VKpplyoRtodf8A2sjdelKL9G6HOe2a486gVOCeKamqbM4bJFQ6S6HFUw6todsl+q5AOMmrKXAdeDk+9cJFrfUE859a1LHVzgBjUSpM86dPlOxs5S0gzjFbUUpXaQMgnB9q5DT7/e/B4rpba4zHzz7VyyjZ2Oe7TNMMdpwORzUqMdmSSSapxSHAOeTUqMW6Hj1rnejNoskkl2DIGT9apzXLqRtQsD1x2qaU46jP0qGQ4HtntTTNeYgllzxgjPtVKWbYDg1ambqDWRevycn8q6I6ltooX9z1GaxLlyTgdKuXzjJIPPvWVcSHBIrspo8+tKyM6+lKkgnpXb/DLSzHps93IDi5f5T/ALIyv884+tcDLG99dRW8Z/eSMFBIzyTXtGl2cen6db2yKAkSBQAOOP8ACvosFDXmZ+f5ziL2pIuRPhiS4YnoexAqxFIjMOck8CoJEOPl656E81JbM3GCQeQQO3NeyfIPcvJwwHT0zyamU4XPAxzz2qBM5zx6D1qdSBjLcHv70XBlmNzg5XGPUVahJ3ZwMgdfeq8YAAJ5Pp61PCgL7iBuA4OKLEstxEdCcnuV/XFWAo4IAPbPaq2QinAxtP3QOTVgZOPU9vfmp2AnGSMj5c+vWpcBsZHXr61CiFuQc5xntVlCcAEc4xkcZpDQKMfKB0qMHYQRwfu4xTyMnnr1pDuOc4b8MU0Ow0EsxDEY65FAU4J4HPf/AD9aUk7MDqfWgAKvHQZ7Z/CpYrDJSUXIw3tnmlIBYHdgA+lOILcY4pFyM5xtzwAO3+cUIBuMhSDg56nnNSDAbb2XjIFJyBnPfPA+lKQEbJPYj0B79KYhDncc+vAprkY5GBjkjsOKUElgd2Wxk4/pTHJAI55H500BGxPIBA54I6VXlQjOQMA/KD0qcgDHB9M4qCWQjIwAeBkD1/lTewmQyNwGIOD7dKgmwVPACkHgHvirLkAgZzkZUkdPeqtwcdOefzpbitY4HxxphubRgiDBz178V8veN9Naw1B3KEB+Dx0r7I1m0FzZvjBJHYV8+/FLw8cu4BBBzyOprCrTVrnVSlZ6ngNyAh478jtkfWs29jQkMMHHHH8v0rW1IeXKwKgMMjBHOayLiPYSCSxXnpzXnW7nrwdzIu8eZgjANQQ3T2M6yxttaNgwPbINT3CB3wTgeo5qpIgPG3Jzngd+1DOqLse++H9RWSKC4X7siq3H0r1DQ7gbEZTwRzz1rwD4d6sbvSfs+NssOMAnoOnX61674c1MmBULcjHHevNxMNLn1eX17pRZ65o0mCMYxW3cotxYSbgGG05HauQ0S9DqpB59a7OyAntyB1KngnvivGTVz6Fu+p5pbARXEkZG0KxAHoK1IoMjIxj1qpqUH2fV3BGAwDLnj2rThGYRjuKzk3c1k2zB1iLymIHIFc3c6i9sGJzj1xXW6zHuwQOQOa56ayS4fY5/dk/Ngc100pJjiu5ys2vgsQWyf1qs2peaThs1Q8U6OkF8oiJRN2AQcHFV7WCJIyCSzE4AJzxXZY9ShbQ0ZtWaAfMcHOACe9U28TmPgDcOgwM1KbVJWBCjA4BIq3baNESCEUA09LHo2k+uhBbeIpnIyjY6Z21sWviVgAGiY+5GcVJb6SuQAqgD261qQ6Ui4+QVGiRrGk2Nj1hZVGI2zn0NMa6ldwQvHpitSLTUVQSoyPQVMtgm9QV6nAOOlUtUbexe9zIZ7mRQuNue9Lb2F25J81gPpgiunl0lYjGCQSTg8fpWnb6b5co2gYCgnI4zRaxLhFK7dzlbfTG2gszMw7noavJpPTK/pXSQaYmWAIBJyMirg0xUUFshfXHT86aRzVK0YOyOVFkEABHSnvGo4xxV+82q20PuAPcYqoVD5HftRcn2+gW0YuCYwpLYJAFZk8RWYrg5BrQS3fzU2k5zz7Vo/wBm5+dhkmpckcVStzM5q4tQU54z7VkfZJElynP4V2F1prsMBMg0220oqclee+aTqKxjGy1M/TtPefBkHT0rq9LsQmMDpRZ2IAA6Vs2dvtwAK5JSuc1Wd9i5DCCmDx9KvW9rtXI5PrRaRBuCP0q4g8rIH3RWOhxJ2Ks5IXBNSaSPnJ96juiMEmr2lWn7gHcQx6isr3ZblpqX5mAj4PI7VzeqzAFgBzntW9djy0Oa5HWp9rEDr9avVsz9CpExLk5q25BGBVC3JC571ejQsuRWtzOW5Xuf9WfasVnKEsRwD6VrXGc4NZV2NpIFVHUyZk3bCbODyPasufIbHQ9K07htoIP61lXLZJ5wK7aR5Fd6mfKP34AOCxwBX0D4C0kWXh23i2AMV3OSOdx65rxHwvpj61r0MBX92rAscdcelfRulRfZbRIu4AHIr3cNHS7PjMxqXnyImtScBSO3G7sKLlB8pyAQflJJGaSEjzSCAQaWc7lIK9D0Fd9jw7pknljYOcgnimqSjAthgO6ng/59adHgEZGCR1xzSsQQygfXBqkVoKzgYA+6fyoGcAE4z+HNRDtkED2qTcBkHhx1z/nigdhyDBB6g0KCpAyxHUbv5cU3gFSDyegyOaeTwcgc9vWmmMZMeQT2PbinZzjuB60jP2I9uKACirk8+hPX8qTQhWIXkHj0zQcCMknpxz+nApCowcZyD3PBppiZ+MZ57njFFtAYoIAx3/WjlWJ9B0J/yaco5IwCwHIBoK/MSOncAVIrCbcdQBmms23A6jH5CnMRwD6nPp7VG2d5BJwRjFAhWYNgjkg85/lTQpBGSRjnp+lOJ5B7r6d+lNJySMHPTcT0NO4BkEAA9OaXGACckYz1xmmrwAckY/MUpHGRz7ZpXswGZKgDkgY47UoYqCBjnjn/AOvTeqkHGM5pQe+foc4FMdxoG3kDjkZHAo2AndQrEYGeT6c00qVO7B4z7/SlsDFIyp5wSOvcUbSpA/mKbggYIIx6UqkkkFiBjHHFJghuT1HQ/hTGQv1XgHuc/pTxwSQQR0FGcEgE/wA80k7aDsI3QAZz06UhypO47cHjPelHTBzg85FI/Jwc/U09xNjX+bpwTTT8pOOSMZ5pw6AkHFRlmLHIB9B2x2/z70WC4AYIJzn8vzppGMEkhuuM05SVOOfQ4NNdi5AHXnj2pbAhhb2/H3obnBwcf3RjmkIABBwc+nFSchRkA8dhTuAws23LEgfTpSAfeA+YjrgHA9qec7cAgkdO3NIQAMAk4Pb1qbgtRpzjJPTnntTHOAAFDA85HT8e4qQgAYzkHue1Rg4yMnHHfNNajDaUBJII4wM4FMxtckHcDgYqRmLHGOcfSmE8HBJI4wCeDTExrOWGSeM9qM8EA5A9Rk0Ku3A59jj/AD70N3BI44BNTYSXcYQwAwBgetEj7mAAK/yP/wBanlcYwePQ1DKAzDjlemO9Kw9hQgcggAnqOaaSFAxwCKcJQuCN2BnPOc/T1prg9RjoTkZxTH0GEjCgDknoO/8A9alkG3ksM0mQTgN0HIx1pqhSoJXIHA9BQJCbivBB4I6NwfXrSxnPIGQDTVAGTgAH0wB+VOHPGGyOgBxigqwhk2kErk9frSHJIIGMnofSnEK+CRx7cZpquegYgZ7ckfnUvuOww48oAcD7p4z7UrEZPcA8YPP40hbaTjOG4ORxn/JpQ2B1CnscZqk7isJGAzHocHABpjqFyGIJPb296UgA56kDtwPxprSFcdj29j7UtRjigwAMDnHpj/PNMXO3JGBuxnGM/hmk2blyc5zwMYFOVAEIx17A8GpaGNb5slm2AdgcfmaTGRjIxknGOR9aesYfkg88cdM96iZt+VwwIPJ5P60CsG0MCAegPT1/wpX3K4I25JwNwxn3py5yAAcHB7DH/wBemudxDjGe3NS0IawXcQDksQDx/h/WmvgbgerHqDjnp/hTyfkBIJGRk5xznGKZndtAGSBnAyMD6dqlXAVhvQqpAHToD+BwacmXjO1sEjPAIBH04qN0CkkcDqSelSq2VYYGe45IFBqJjfgAFQe4qTKnOeAevv6UwMowSeR7c59j2pVA3k5YhskZwQPpSHoOUAqFODk88cEdqV8bgCecY64J/wAOn600IVJKvkZ/iI4p23kEkcZ+7xz/AJAqtiHuIQQ4HHHJx/I04E55wBnk5wfyo/jJB5Jzg8807GSRgZHtzSHYGLsCDwR0yc/SiQ5VATz/ALPSgkkLgjI9egowWAKE5zyw9KAY59g5Kgg+o60rHzVGwqu0gghf6/hTHJYgZ2nGADzmpQDHtUg7h19KaFcbly4OdwA5I4wacwYpk8jPOe4pMgxkgkEnoOD/AJ4pxUkAkkEcnB60xDQDwSCCOSSc4+lLGMAgEqAScDvQSSxBUnOT+NO8sdAQevI55+lADY3AjBI3EHuDn86lY/vWf+HoOfu01VypHOM9hgnHWk27vlAAA5JycAUAAUSkkgHBxk9qcRz079DzzTYUAOTyD6GncA5IPJ6kigTF3fKFByB6UvG4H68kj0zyaZGwbJyDtODznuaeNrZIHzAdAMZpsY0tkkZGR0GeTTsFu2QOMkU4DORjB4ycU0YGffkYGKEkIeBs6gsB2FIwdZSezDPPpz/hTSMruJIC88EinfeCkHhumOlO1hXHdW4HtTucnGdrc47UMDkkkAdh6U0BcEn+Hr2NMdx+MNkE5HoccUAnAbOSfzpgbcRyQTjvgcUoYqSGGQ3B5yKokQHDsOgIz65NTADaQMHGOcYphIGAQc54PXihTggZGT2FTsA9XLEDoR704gg8g5zzk9/8/SmBWDBhjg+tLnJBJ2jOaasygPUkAcdaYcgBSMcetSBTnBxjHOKRlAwQRk+nrVCeogBXBAwMdhj/AD3p2wq/PTj5j3Pf+lNDEkgDOOgPapCGUkk4zjoe3agmwLyxIBOPbmhMNggjHt3pULKwwSD19c0AnIJwTnqeMUDsO4wBnHJ496OrZzz6nk0nmAMcH68UrL8pI6HvQDE2/dAO3B6DvTypJyeP9mm4Gcc8HsaexGSSevbHNJMkT0JwCP1p6sOM4JPBwaRccEAMM9qF4yCSTn0wKZQDAyCOc5Oe1OAwOnXse9IMnkjkelLnDEgH69qAWgm0EgcKfzpejcHkdgetIeuMdRwTSnkAEjPGO1Athd2ewBz+lIFyeDgDqB3o6kA9vSlIAyAT9OlCENAIYHPHTp/n2pXbIIJOQe39aapbJQnJGDzS7Q4JPzDH1oJGBsEAZbI7d6lGVIHQDqO9IvUDp+gpSCzE9ehwe1UIACwIPUDA9vzp+49c/nTOQwLEZPTB604ZUEEZP0xQAZzknml3jIHzd+o46+tBGMAHIPUUgBC8AkDt60mJ36AT5nGeD6dKcFIU+uM57/nUQycEA5I/iGO3rUu4bR8/bJH+f50WBajQOBkZPvwaco+YkdfcU5W9T/WmtgNkevUc09irWE6ZI6egHalz5qAgY56kdaQNtGQfl96duOOOTjPJxRYi41s7MZyQeoPalGPQk9cDikyTgk5PoBwPxowVbqcdjg0loCExjocAc+v4Uuckdce+ABQuVzkgkEYA69Ka4IODyCf8/wBKTYxSCDnJxj8qYRjBHH1704g4IGCfp0pNp4IPA7HIP4UhADuyM8YycisHxNbF4HBXgjGcf5/lW+zZxjJJHcHIqjqcfm27ZJ46Z45pPUo8D1q1aK6fBIJJO31+tZRXJwT6Y9Otdb4ytDHcMR1HUdjXLSJnk55GcVytlQKzgngcc4we1UlXZORjBVvuk1pNg4AznOBxn8az7sCOclBjjuetcs1d3PYwcrSsWbZiGbOc5rWtpOQG49KxICGGffBrTglCYBPTpmuGasfVUHfRm1C5UEd61LeTpWJbsOCa0beQqME5PrXLJHtU9DbgetGB+uRWLbSZx61p28mc45+lcUzsi1Y0lbPA/OrCruX296qxEnpVqNiAAagTIZ48DIrMvLcyDB5HXmtqRcjgiqcqE5zxmpaKvfc5qXTxKxUnj6Vg6p4bg+ZigJ9+a7WWAbs45qldxBlYY5NbQlYafQ8k1bQomOGQDBrFm0fgIrnI7969H1awyzDHf0rlrizKScA/Q16FOaaNoq+xz50t0YKjlvf0qyLG5gJQN+JFaKsbYkgAn3pYJTLJmUcmtro9Wgu5WhsbkKSr5JOfmFWYbW5TJZuc9umK11hHkIRj5jgHrTvs2OOo/nUM9WML9TJ8ueP5QCR14oLXOCrKfYgVrRQMx56dsVIsbLkDoKi9zoVKVjDWG5RQEJAHYU63lnthggsR3IxmtgxnPIBH0okUjIwM+pqrKxPsZ7mO2qfvgrKQBknHWpJNWhjGT+WeanmthLkhMEdTiqD6WkjEOo3/AMPrVK9hck1uivLrsTMQSAOw6VVk1lM/K3Peo9Q0MFsBBn8qrLoK4wc5xwQetG25hUWmqLQ1VcZ3D8TVq28RIpwW5HvXLaj4emUja7qB79eelX9H8MiQK3mse5yTmqduh49Xex6Do3iBXIG6u/0rUvPVTnjvmvNtC8JlHDxuxJweTgflXbadaPa4z26gHvXmV2r6HA46nYwHeRzwauR+559KzdOJdAT9eK0s4/xrhvdjRE/MnU1G59KfKTzxUMh2r+taxRv0K1zIBn1rBvpuvPHNaN3MBwTzXP38+GwOTn1reKuzJuxRuZC596zrt9qkA8irZbkj0rL1GTGSCMZwTXoQjqkeXiKnLFml4AsDqXiAykAJbruJP97PH8jXqmCFwOoHaub8BaUdO0VJ3H7yfDMGGDz0H5V0+za429MZ/wA/r+dfU4eHJBH5Zjazq1myQcHOcEdOemafCv3nBGTj6ZApu0SYA/Hvj3pyghwWXo2FIJOe39a7LHn+ZchAcKSBnPUGrMQ3PnGTjHHP+f8A61Vh0wOR6irSAhicnBGCO1MZOmdgC8dMAjjFWLc46kHnAINQKeMjtU64VfvHr1IoF1LSLj5QMelTqduSTwKhiJVRk5xxkjBNSw4ZCCefUdvSouJltc7M8/XHIpwxkgtnn8vp9aYjDoee496cOW2525wQSMih2AeeBxyP1x9aORgEdTnn0oPzY68j8qVlGcEY9h1paIoMdx0/OkJIJGM/XgUmTuAIAH5Zo5HBYqCAKXUVxSTnBPHXHtTc7gM8gZ45GPzpc8nkjHPqSKAQM4ABx0H60WFcaeQMEZxwSOBTs4yCRuOMZppBbJxgCgOSwGMnPY0IQgUckgZz3oHzAgDPfBGMClLHI4bHQNgjP+eKbJ8vABwfWqAjZgS3J47gVA+3cwwCOnXOankBGSOntVV1LYYHOMkY/HigCJowNrHBPY9KhchmYEcEenNWHbIAH3emT6VVlHJwQcHGOAKqOjBkDESEoQCcZxXn3j3QEu7eXK7iATgZOePSvRtoXJPXp6HNYus26XCSKQwIUndj1H61E7vQqLtufFHjvRTY37gALySSBgVxV0BuyCCfb1r6A+LHht2V328KCSfp/PpXgl8m2Vh3B5PavNnHlZ69Gd0YsjKCQT83pVKdcjkKSOcsM1emQmVgUwT0O0YzVCVyGAyTn7vHANZW1O6OpueB9T/srVkd22o/yMCeDnivbNLvhbTAMeGI5Br5zWVo2BBPHKkDkGvY/B+rDWNIRycyxna3zZPsf8+lY1I3Wp6eFnySse4+G9RUbBnIz+lemaPcKyjByPSvA/D+qiKVULcDjk1614b1ETRKQeRXgV6bi7n2lGanBK4vjazMN3BcDaFX5WI6c1HZMHiXB5Ard1/T/wC09KkYBmKjcMDPIrjdGvC6AHhhwQeoI6g+9c01pc3hK6sWtSiLLnFcrfMYXb0NdnJ+8ByOMd65/VbVTkjkYpU3ZmydjzzX0MpyOorFt22T4Jy3oK6nUYC7uPQ9PSsVdPO9nI56DA7V6UTppVLDIZGjyMde9atlMGCgdulUPsMg5A5HrVqzgeNQCCMnGadj1oVdrnQWz7lGfyrShJJHYd6ybUBgCDz7da0bU+YwByQD24zTcT0qc1Y6IW0TWSPv+ctnavYCrRaGK2G1DvVgxJ/lWNAXAKA8dMGtWFMoAMqcd/WpUrESmSPH5gDl8NuBC1fjkVmCFtzcDA5I+tZscDPjaeSOQecVq2di7qMghUIyV/nVp3OWpUstyd3EciOcAAY4qnf6kxiJQnHuK1RpjK+U6MOM5py6ZGRkjewPccCqbOCVRPU5uK3e8IcoVU+vFXLTScMSwyD7V0K2KHotWYbMZxjpWDdjnnV0MSHSsNkrz2q4NOypBFbn2ZUAOOaglGCefzrmczk5nIx209BwB+dRi0RGJwK1GGe3FRtFuyB1qL9wu+pSgVN4AHWtOGIKB/WqQtzA+4CrH2nABPygUmNq5qwEAZxg+tWgFkwD19TWLFfqwAB6Grq3ZYYBAJqWzJxJDF51wqA5OefSt2CJYowAMk+gxiszTrfc5JByTxz1raaMRx4OQccYqYoylpoZOqS7YyMjNcNqUvm3AUH8a6vWpgoYA1xcjl7kkjvTTSZMS3Au0YPatK3wkLk9cVQhQllJHB5q85xGAOlNu4PUzbhicn3rKujgGtO66kdqyLxhzg5Iq4I5Zya0Me9PJBNZN1JtTI5IFaN85ZiB6cn0rNt4Xvb2K3TLl2A4GTj1r1aMXoeFiZ8qcmz0H4RaK8aS3siEPIcLk8D/ADmvXon+TO4kgYOOKwfDelppelW8aAYUAA9CMVtGMqm5SCTng19DSjyxPga9R1ZuTGoV8xiT7Y4z+tSTglSoJBJ6d8fnSwR+WCSOe+Bjmm7iZQBggDBz6+mK3b7HMl3LSj5AT156DpSFG4Axg/Mcjmk34yCTx1xxzS8HkEA+gpWKI2Az83T0JxikHLEg4I/GnEEDPQnr7UEHj0HQH/GmikKDjAzk9v8AIoLEgY5A60jrgBu/bFOQnjgkCl1E2JyCMjn0H86RRsLADkHuKfyvOduOmaVSACCAfzzTGhATwWHH0pM7BgHkdSfSlfLjGTg8gdCKaydOc+vqKNRXBPlweD7mgHt1z1pMcEEEc9T/AE5o24ABAyeB6ikFwYhgATj6cZpq4XGFwTz6dqUMO/BHqOcf0pOckAjJOef0pAwIPI4XHrmkyeQSMjj5aMDJJA45JJpN4GQAeOueKBCP82Qe/HFG4MSMsR3LDBP50gJzyODyef0pMZ4GAO2eaAAEAnJAA9+aRVCjaBgD0pc8ZzjPAHf8KANuQBye3pVbAkN29yTgehpH7Z6nnimc7jg8N2xTipYgEn39qkY0kBcHgfyqTODjt6Ypm7dkkAYPQD/61O+8TjAPv2pbB1GFCjZOQBzx0xQwxkADk/nTwqluQCB7ZqNACxHapsULtB47ehGcimPwckDPb1zUjAbTgAnH/wCuomBDHHzYPeqRLEwcADII7d/1+lIQM4UjHsKC2FBz1PTtSg7h/Lii4Kw37y5DDaRu3dqb5YxkHAPtg0B2XIxgn86GbbngnrjHGfxoY9BpHzHBJPOaMjgbTx1INHIOQRn+dBfqeADznoT9aQXA4KDAOTnJwOKTeRxjBwDxyTUbsWXIIJB70ZLj734H/OaBJiEk4BAHbGc0gBLkMAR6DIFObAByc/TtUYO4kk8DjFUIXIAIIOB1A5zQuMfL1HByP50KcKRjgj8KZ5vl5HsAAOp/z/WkwHM4Q4CljjPuaQnOAo7Zx0pjuDgudue31pGxgFSMn+6Km6HcVmxtxxnkk4FNZRnIznA9qUncpB5PTkYxTcjkkbjnselC1EIv+sIJ4I64/SlYAZ2kZP5+1RuTzxz2PvS+Z+6JIVScZwcnp/Ogdxu3AJJORntTmRVQduOcDABpvmjIJGc+px/ntSFt65O7I5ywGalsa0E5A4BIz64yKkDBgSAVGcZx1NR5ZRnOcdgMiglUA5AA9sUblpiNkJkE7h2xyaH4GQSDgfn6D/PenIQwJDHGeg6H8fwqOVhvA6Z65NHWwhISSBvOXGe2MUA8HndzkbeTxQrlSQRgZ6EYyMcUpyW4IIOMg4x+dPYBGyVbGRnkYHFMbYrcgsfyGfrTiw5wAfUZxg+lIQzZGeQM8HP8qZLQd/lyCOARz0prnoN3yj73qfx/OljfawUpwTyQeT+FNUuWPBAHOfTuOO1SMQuUQkhmwegIGaYz5BJ9uKlYZjIyAQDyTimMQpIbORxn0oFdimQ42k5wOnXA/wAKBlkHJz6A4FI0gJJAyMdjnml52c5+Y7gCef8A61A9yMHaCpHAycjGMUgUMwYgoWHKnrzSgfM2T2xz0H40GMDIzyOOQf8AGixQPtZmB+YHjGBzT+FAJDE+xwaTOzIJGVA4C4wPp9KIsljljg4wCMY+tZGjEONoJbCn1I/wp64UjBXnJwOe9McFVDu24E5GRninIwyQAuDyAG6c/wCf1pCFRf3aKONo6ZzinK2eVJIHBHrTc8nGQ2O3BpSRnBI6feAxg/hTAf8AN0U4BOTjJH40qkjkgk54zSdXBJII+tKUCs2ASDznH5AVJI6IfOxG4DjIOBnrTYwFLElic5AzwRQEIIAJIUcg5+vGelPwWUkAlgOmP8adwB1GQcNj1JzjrQeNzEEgdSeaV3ZlUqvzg9BziiQ/IcjIHOQOo9cU0xDjnnJGB6mjACkhcDGd3AFNGCRknn2yaewxjjg/wntVANAGeACc8/5zT/M+dcfdJ59ximMhBQHIB6E8cUvUkZxkZzTAdtzIDndj7p28D1/pStgkgDkHqO1JFuMYDFSVOMjI4pdpwRyPXH86QCrwTknHQD8qIwSWyACDgdMkfShiNoAbn1560oHBH3QoyeeBTBhtPBBHsScUw73YjheCDheh7Y9aevfIxmneYATgAEDuRSZLBlw5IJBwT6gUmdpIxjHQnj8qUsQQM4JXn3H9KaoJ4PX270K4h0Y3ZADBemMUc7QAMKvAA7U8YdVG3GOvcn/D9aRlVehJx6jr/jQ7jsLkORgknaDnnFLnPOP8aYmTjHA7jNOyckHGSOmeaaAXBJBycDqAeD9fpTlLDJBOBzkHB/KhW4wE6kjg03ABySeOCF6VYCuAVwAQM9R1/wA8Uoy3A6E+uaT5toGct6gc0pOwHqD0wfekICSOSOMcZFOAO4HPB+U46mgABc4yf5/nSxMy8EcE9BzmmihXcKeTjPOP/wBVG0KoAwDndgnP1604MeRggjqWGQKavGcAcncffNO4hW4Y7eAOMEY9f/r0NjoVGOu0cUhB5GeR0OOPyoUhcOBkeo4pibFI3AkE9RjB6UoOOg6+hoAOQRkgdec5pQ29jkDPrnrSAF3YJIwDyDT1Pyng8dM9aRsZJ4yPwP0pcBckHOOeKBDTgkjp7Yp4UEkEjJpit0GAB6ngilIYMePlz1J7/SmJEjAKSSRk49+KVQrAgD64Y81EGJYDOD6Z6VKgPvk96B3D0APA6nrk+tO6HJI9MnrTGYZOckk+lKeQScA9s/rigVwZMncuPqRjIpF4xyCep7UcYwcnPPGQaAMEZ556nmmA5SAwJHJ4GP15/ChmAOSMdsmlK/MM9fUjpSDOOeTmi4hpUpg4zz0FPkAJB6e4pvODxx0z1zRgADIxxjJ9PrR0BCk7eQRyenrShQcg8fWnBDjAJBHp/wDXpNo7AjJ9O1MTBARg4PpxS7fmJAGT1zSKo5JzjnoetPHHJ6H1oBIARjPJPSkH3yABx1Hp/nim8cknJHUdxTxkgAnOPagL6iZ7knn0PSkIyRknP86UjC4yMnsOtLsBPAHHbr+dADmHQEHP04qNlK5IOQe3cGnsTwRwB09MUHIBJ4HvxTENVSWJA7c80u3dhgQQe45BoyDyDnPGB3FKRhRzt9qVxWG8k4BIz0OKMBcnHJo/i9T+VBGAQMcdicUDGCQt269ccUuN2QDkAdCOtEZAcHHIzwecUuWy3II6DHNSyfUagGOCSPyzQowoDfMTxntSEhFADY7c9PXH86MkYx69B3FNFDsjtVW6QNGwIHPrU+4g4IwKbwQTgk9cY5NFgPMPG1gRC5QZ5I47etedTErwTznv6V7X4p08TQS/IFGCct2z7/Q147qVubW6aM9RnHbNck1djjoUGwW46ex4qveKroCc7weeOlWM/Nyc+3SmuA0bAHJz3rnmtDsoy5JJlCMtkYPydSMc1egk3cHt2rPVm80oQQo7+1TxOfNIHTpn1rjkj62hO9mjdgkwADzWjBJnqeDWJby4WtGCTGCK5ZWR7dOVzagk6Dsa1LeQDFYMDkqDjir9vN0Ga45xud8GdDby4AIPNXI5c9axoJeAAavwyDHWuaxs7bl7cPWoJiehoWTIGKZKw6+tS3YEQSjPSqkq1afnkfrUDqcHFNC2Zk3tmsoJHJ965u+0nD5AyPYV2LxZ/wD1VVmtAxyRzVxk1saKTRw82lDJ4z9KqTacQBgdPau5lsQ+AF5+lUp9M4IArpjUZ2061jl2LR20UewAoWZWz2OOv5VqadIs6yiRdxKfKw6g1Yk0omMjGc8DIqS304xRxAj7oOQe/ORWyl3PWo4hbMuw6JHKkYR1Lsu4rnkGqo08rJIrdQcAgVrafKIicuU3Hg9SoA9KuutubZgX82Qrg9gSeP51ejOn6w07HLCzRGiU4VGzk9cAVPJojRZDcg9CevtWqumJuYu4AjUZUEHOTgY9sVFdny2aJGztB4yTkZx+dGiNY4i8rJmMmkh5ZFBwVXJBHGM81k3yJHNkHIUj2rau5XghnChsuAuehwDnmsIwNI4yCACOlVdG7qX3IdYCRXTxkfOpwRjvWBeTndlBgjp3ravrYyOWJJJ4PftVE6czZ4yfYdKEzz61XSxmO7TkqTyDzW1oVoY1DEZNNtNHZiARyO5HWuo03StmBionNJHjznd3Z0OgWwEYJFbEcAdsjgGqljD5ESgdcCtK2T5jkV5c2c9tbl+xt/KBGMc96tPjr/Ko4s7eDTmPB5/KsVG7GtyORsYx1qldy4GP0qeVwAay7y4Gc9q6Iob1M6+mHJBrnrmYbicZAPrWhqNwWyc1j7iSR2+ldUIHPOSjuNlfapz+WaraXYvretQWqZILZPsB1NQ6ldFEZeC3fHvXY/DPRQtq+oyqN8vyxHGDs7/TmvYwlHnlqfJ5rifZwaTO4hjCqoUYCgKoz0A6U4Z2ggDGecZ5/CjIPIDcDBA5pSpCk447MDjHpmvpIpJH57J6iBW3A5OB2HAH+eKtxABCSPlGDjr+VV1QPnBBJ67f6mrC7gFOOCep4FWInRQ2CDxnvVqJN4wBzgdsGowu0ZySPYDn/Cposg4xwe/ancZPGuHCg5Hc9R/+qrCrtACr0+UHNRxISowBkjtU0amTPHyg4I9qyuRYmX7gyTjgepq1ETg4JOePxqAH59uASMHmrKKsSYA2r/Kiwx8UZ2gOcnHUd6fsPIAyQPvD/P1pApOBnODnJFS7CjB0yT6Z5z3NCDQaoIABHODwBkGpOSBx1654IprNksCOffvQoO3GT+BqWgEcBiDjnIznjFK2eQQMg9ulKeeCTn6daaECDgdOPSgGHBUHvgf5xTQm5fYHqBTmUFgO47Uqj5foen400SIRgHBwRzTVw5BByBjp1yKfGSGGOAP1pp5IULkZPQ9KfUBOdoGBnOePXP8AgKYx2YLDI+vTtTkzgAAk98nrTXG4gYII6n19qYEcknBHJYe3AFQ7gADjkE/jU7YGSG79+SDUEiEZ29e/rQMryYXIySQeQOtQyEZwBwCQT3z9fSpjnkk8jqcc1FJuLgAcVVxED5HAGT1AFU5V81ijIMFeDnOauE7cEDGR2qvIm5cn29/896hoEeYfETQFuLWRsDp0AAzx/n86+UvGOkDTb6UAFU3ZBI49/pX3D4jsvt9swHIAK57GvmX4seGDEXkRDgEkZGfrXNVi3qd1CSTseD3asRuBwc9OnFUHjDLxgEZ4/Hitm+gKq4OQPcYNZEi7NgAATgDFcdz14vQrAMrDA7459a6XwNqp07VhGzBY522vnseMNXOIBgoQcj+EnJHtSISjK4LAggqQccjmk7NG8HZ3Poe0JRQVJDDpjgE133g3XSswidsEEDnivKvCGsDVtNhcsN4G1gfUf/WxXRx3L2dyssR5XH415leF9D6vC1lJJn0PZ3263cZBBGMEVw+rRrpmsHYuyKYllwOAc8jNWfCHiRdQtVOeccg9av65Zpf2bbBmVPmTjPOef5V5Dja6PajZaorxXAki6A8dazbzDBh39KisbrMRU9c45p1wFbkd+4qYxNk9TmL21LyNnkZqCO1AwSOM1szoobBYDJ796i+zgYGCc966Yy6FpWK6aap+bGQcVZTTIzgbec5q5DDgAEYI6ZrRggVsZ6mtOY2jUaMsachYkDaxOcrxzV62sgJGOwfNnjHSr62ZDEg1YitSpBBBFJyOmNflIIdNDcEcH2rUt7AhQCMgetOihKk44FXI0dgBn8KhsqWJkJBZpHkgDP0qykKqxIGM9fekWMgAdanjiOeaE7GPtJPccjkH696mUbuAaRYTjjipY8DJzjFJyb3J5mSRxhcZqwGHTFV/M3cD86mRCcAD/wCvWMpX0M5K+rHvJgYzUDRmTnsatLbFuTzinmMLxWVtQikiiIcKcjmkMQXPHJ96uNH1qN4jwQOT2osaNFNgu3B6n1rE1SYqrYYIo4JPetqUfvCCcAVy3iV2ePCoSo7itIJPccVqZtprTxXYjLZB6EV2ulOblA4Gc15jp9rLJeAKpI3fxHpXqehW5jt1JzmnPl2RNayeh0NtItsgduvtU8t4zKcjHpiqgKkYPY5pZpAqEk8e1ZJnG4rdnP65dHLLjFc7b5eVj2zxx2rU1xtzMQeM1Q06AKCSSSTnk0WMpM0lwkee+O3apDkw8npSiMBAxzTHmCxHjHFTZ3JTMy5JySTxWDezBSQM5zWhdznLknPpXP3tzyT3HauulE460tyjfyBUIJOSSa2/hdZx3etM0mNyHC7sEjP/AOquL1bUCr8Egn07V2/wX2tfXMjuFbC7R3Oc9K9zDRsz5DMZtwdj3KNAsWOgFTRoGUsDznAHrTEjzjPOCeBVgjYOACpr2rWR8itSNiEYk44PY5zT0AbOCB9QCaQjOSRjPOPSnqoVcAYYfgfpTVr6i8g+VsjP4jjNHCg88jr6Cl5wBggZ6U5kBxkZ59etDfYZGFJbg8keuKUZyQduOmMc07GwEElsckqP6UmPmB6fWjcoQ5wSWzgj5euB0pSo2kDK+tPYAYIwMfjUeBnOCGzxjrVK3UTAgqMjI759aCScZ6+ooxkEDqOvpS8EAk56EjPFS1YQm/kkEkD05FGcnJGARgAdKaxwcAcY5J607kjkcfWjpqIQAhgecE9CKcFGTlevfpSHoQAevOBnFAG0kYwfp1qS0DgqBgZzn2NRjJIBAwPrzS42knGR6E96a5J7ZxzigVxxxgqR8p4IHIprY4yRj/P60FgQuc5z+dIeeS2B3yMH9aAGHkkZwD6ijHYkgD0NIWXdgEZU5wD0NN6nlsHPWgQE/NgHI7Y7/X1pd29wQCMcc0bTtJGMeg6UHJ4GBgdR1oJ1Iz9/GT1zyKkVgMjgenHvTHU8/LweOKco3YA4HH4UNFIVi4AAfgY4x+dIVBAznHcZ7/hSFG8zJC8dzTeR0OGz25p2HccrASsSecYBxzikOcnIJ57D3pDneADgAYxjig467/qPepsFxOASQcAjrnOKQnBxtBOM5PAxSE/IBwQO4HAH9aadyt/FkdBQFxpYZAZcqR+BprEMxGAQeMHvSsASBtJP+1xTSvBBGR35wKTEJjGSOvoego3EkKORnt/n2oYBcnoBwPSkOFHPzE88/wCeKAEIHBA6Z6d6ViDg9cDJzg4qEFuM9TyMg8jPrT9wdeQMj271Qhr524J+UnGMd/el3kgAHk+ozmm+2BgjjNB7HjH1xipdrjGlgu8E8jnAP6UiDcxDA4HXnqKNoUZzgZB45FNDkZ549T1oJsPJKPkfdxjAqKUgoUOQCD0OKcMeWCM4z90im42kgE7c9c/0qbBqJgHjOfduo/xpCwypIA6r65P+RSKpOQSTx6dKXYSqkHIBwSBSsFxAMg8YJ5GecetI7bgAeB6nj9aUszSk4xjGB0xTcF8k/KV6AYzVDGDDZUgFQ3HH0/Wg4yQDtI79T+VK+QckZGe1Nc5GDxydxUZJ+lS9RhghQCB64P8ATmkC7QcjA/ujGTSsSRg4XAx6/nShSByM+pHANSwEABJI+YsOxyBUbOWYFjlgc8dvSlaTkgHjIznJpgAygx0PGB0Hemh3JEJ7ggY9BSbTxkgHd2PSmhjk7gxGT0I4FDSIpCkgE8gEH/JpjHOwDZBYgZycDn+tN3DjAxg9j296RgV4bjcRgnpnpQgKAZHQ4Hy9KNwHEDuOQOhOCKaeMjJA7gEZo4PIPOCOOfSm8HBHXuPakmK4qcICVC46AelM3MFBYs47/wCOP/r053HJBwR0OM4H+cVGhV5MBVPXPQ4/ChjH7zggjrkhgehzTE4QFiD03HtmlOGxgjGTggZH+FN254BOAQeOKkAD4UHnI44HT8e/ansh5H8YzkDnFNwNw3HB7Z5P50jOSSBu99o71SLQ04YkEE/L6fr/ACp0jBmUoc5J564+v1po5U4HvzzSK22Ry5wQMcZPb/69W/ICYvuGVPHcY5/WmtuwSD9STzTSP3gAPOOB606PAJGS2eeOpNYFjmkDqCSdv5Uu07RvBYdAMD9PeoyCXCkHHPJwPwp23qMcEdhwBUvQdxVUqBngr3zng08AFRg8EY9qbv3ABwBxz2wKQYDkk43HAzyCf0FMRIudyA5Iz97jAp465A3AHGDxTOGJPBC5GOv4UbOBkDbnBHQY74FNakj1+QsAAM4BLcHNLvHQ9c4Iz0OKb5gBCjgZ4AHAFPwAASOQev59/wA6dhiONpKkjGcZPf8Az6UDo2ensPb/AOtTVO4EfxEDDEZGPbFPXPKFMgc7mAIP0HpQkMepOOeAcE0ZIDYIOOODxTS43DCn04BPFLg4KKWA6nGcUyAiHYgDudoxzQijJ9f7xHX8KGwWJIzx0K5GKRRtZT0x94EU7APJKqQehPUDIp8ilk2jHByKYrDkEAE87ckjH407nJHVh3AxxSAUuMZweODkYzTkbzDtbGeoJPSkAJYBnAHQHGP1pqA5wG49QM560ASYxgHj86Ri4YALkdfQfnTSwVVG7qeMev8An0qQZYDA5GfY00Aw8sD2AxkjjApzYUYGcr7ZzRncmQOMdh/T86UkKSSCfp2/Kq2JHqSEIABweh7/AOfWkOFbJPA9On1oAHBB3AZzjn+dCygYIOSew60LzGH3DnI4ODjnNCnJIIGPp70hfIORk5z8v9KcvBzjHPbrU9SWOcYBCg7mHpxSc5AHBGTxzSnABXcCcdSMcfSjaTnJ5z2GKoBQeeSfXrSt6En69BSFAFyOB7UgQ8naAM9iDQNgSxAG44zxzjFOQEDbxxknPNISD0HB9Oc0uR1AOAcdPw6d6aEKozkZ4PAzSo5denAH6UiqBggYA9v/AK1AbbkhQCeCPanoxbDiD0GDjpmkC7eSPlPbsKUcEAY2/SmqQSSACOnA/SgY4HnIJ/Ag5p2CoIAwT68803jIAPQZz60hAXORwBx6Cl1JY5lAwD1GSMckfSpNwUEgAADknt9ajBxjBBzkjGR/Onc4Yg984Hbjof1ppgJgcOvf2xmn55G3r34/l+FKDuBOOnc9KU5xjPI5AH+NMA27sHk4OSc9f8+lAk6DnHpikzuXkYPcUDaACODQIcW5IHA7etKOgz1H41Hv+fjk9iR1qTceO4GKBpgeuAxIPHPQflSjgkAkke/+cUHjJB554NJ1AwcDrxxz70WAACwPt+FGD2PXnnmgkFiM8+vbFOABHAwQfwp7ABOWxjj2pWZuQPu47dqQZI5HPU80q/Mc4+noaNxiv2A7dhwKQDaxyf171JgHgliAMcimDgHIxjJwe9PYlgGBBIHAJ5PAzSj1Az9OtLxkk8L7HFNBJALEEZxgYOKVhXHbsgZ79s96TG7OBggde+ach4PTjvQyjgn8cdcUwEUFlPHHt+NJuwoB5wT3zSjK5PbPY9aQjg5PXpjp9aBARyAM47gCnFtwCkDJyDt70FRgZyCehApv3sEHAz6c0IEgAKHJ5AI4z09qXjg8j8eKHU7TgZHXOaQLvJAHvz60uo7CsB0+U+xpobOcY4oBxyc57jNDK27IA+oHT0/z7UyQ25IOc49O9J95yCMkc89aUZ3c9yfwpm0lcMW4OP8ACkxjv4hg4H+6DQycZzz7U0feJI5U9uM0ucjkE59BSQDDwSc5yfpSDkYAIPQ9s05UIyCckDJyKbvJUYBAz65qgM/ULYTQum3oMYA7V5F4u08wXbEAEA4OOw617W4BQEn8Qea4jxjpLTxO4UHGSc9c/wD1/wAawmiloeQsojyBnpz61HyuQeM9ulXLyEQSFQA47Y4xVbAdsEEvnjt+Fc0kbxZl6gmxTLjHP1zUcUoYZHQ+lXNQXdEyEYG0jJPaueS78iYxg4B/z+dck12PfwVRtcrOmtpwuB3rRt7gHI7+mK5+0uRwa0obgEjBGPSuKcbo+lpSsb8NwduOwq5DMRjnNYcU+QcGr0FwC2MY9s1ytWO+MrnRWk+cc1pLIAOvNc1bz/Nwa1re4DAAnpWDVjoj3RrxSHFOL/lVVZDxg1KDWEkaKfQVjURJH0qQn2/KmMNuMUIYw470GMHtzUqgcEipUQFeP1NNMvRlB7fOeKjMBPGP0rV8selIIBycUc1hpWMdrdcYI5HoKjkthtOOorYe0PJIyKrvaHp+laKehtFtGI8BRicH8KYyknJyorXe1JIGKryW5UAEY+tWp3OtVJbGeQG4yePeoZ7diQQ5OK0TbHrjj6VItmcD5armSW5p7aUDEe0d1I5/xqB9PPAFdEbQqowOnHNIYTjBUZ9aqM7l/WJNHLtphJxt6+oqRdHCr0GfcV0P2c8gLkfSl8jDHI/SlKdjknNtmNbaYEJJWtO3t9pBHIFWCgUYGQadGuBWMpXMb3LUeeKuQvVKEZPWrEbYyfQ1ha7F5GlHLxih5OmaqCYACopLvjk0le5aVhbmfaDzxWJf3fBwcjpxUt/eHn0rBvLkkEdv512whcmTZDdTlyc9c1RmlMalgOaWWXYuTWPqF7uBXONoPPYV3Qhd2PNr1EkyfTrKXXNXhtYxku3zEDOAOp/LNe22dmlnaxRQqfLjUbeOSMf/AFq474a+Hjp2n/b7lCLi5GY9/BRM9fxxmu3GMjjgH1wfpX0WGpciuz81zDEutUa6IapKvwcAccHn/P8A9apFxtwSB+NNKgKAeOSBnHAqRSBj34r0Eup4vUVF5wBz147n/IqdVWRWGOnUevH/AOr9KjhIDZ/nU6HZnHGeOTzQxlmLhVBwxzzirMYHAyFJ4B64qCNOR2OemOv+f61aiQngDpwP6/0qraDJ4FOMDk9j/n8Ksw8YBOe5HpUEAwSoxz7dcVPkKxyAO+B0NZtA3YnCgkjHv06VNGu44INRRY3An0/X6VYiJGQBjuD61MUSSJHtXpnHYcVIM7VA7dqaOOCDketOwcEA4x0FUNCnOMAZHfFMbjOCBgDgmnEAEYJIx1707GACAMdz0OakBgUEEe/rTCu1iASpyRg85qVVCKAOR796THQAYqrCI2+8SDxTiTtAzgHueaUrwML6Zx0FLjBAIxkdqdkhCNwmRyfQZpCMsCvGMjkcUFTjHOD7dKCucAe/HapaAaY8kY9etMmQkAA8+5qUcqR79vXNMwGIGeeo5pha5GzAxjI/KoG+6M4yRj6f41YcE4HGBUMibxkAA/pxTDUrCMYy55BP+H9arbQhIwAc8kHr9auE/e44A4IPWoChDHPXrzQLYqFhJnAwB7HBJqN1464GOn+fwq1IFwOAQO9VigViAOT69TTQyrcKXBUjIx+leV/Ejw2txbSkL6kELx7V6y+QpOQQOfrWJ4i09b20kBAwVOSe3+eahpFx0Z8KeL9Kexv5UAKgsSCOenWuTuVO0nG4jgY9q93+K/hloxLIiFgpJwfSvEbqPyyQATzjB7etebNWbPapT5kjIGTgEEknH3uOaYzdBkYB4xxzVicAOeev0FVd2wsckEcjHpUHbFnUeCPER0rVIo55Alqx2t14J4B/A4r2a2YSpxyD3HevnNGKuMAE5zx/n6V6/wDDrxJ9vtUtp2JnjG0FiMlQAOR2xj9a5qsVa56uDq8k7Pqd5pGqSaFqEZJJikbaNrYCn3+ter6bqiX0HBGcfmK8iubdZkIABOePr61u+D9beGUQSk71457+9eRWp82qPqoPSx0t7bNaaixQERtyPrSPJvPJIA7elaN1tuIiScZWsKaQxEDHQ4ya5UdsNiWeMgjA4NTJD6D8aijfcw3D6ZrQCjjFCuaRd9witweTVyCIE5xyO9RxAFQB2q7AnGMUpSNbEsaDjIq1EPmI2/jUcSncRjmrscO0EkUuYpK4Rgcg4+lWY19OKrLKiPtzyf1rSt9r5PU1SkynCwkacEkVYSP2p6Q9BjipoI9xP9KOa7BRGiItgZ59cU+K2dshgAe2KtpaMyghefarMWnSuRgNnPQDrTabIukynFaBRzyfTFXLewd8YUge4rUttN8vG8ZPtVpbZlGFz9KFG71IlUWyM5bUQqQV5qnPbPJJuAA7YFbktucDIJPqKg+zlW4/DNEo2HGXUyGgKqCc49TUE0ZTgHJ9ccVrXMRwAeAO1VZIgFGOlYtdCnLqYdxGWU54PrWVPZeaChGQe57V0c8BPQVVFuTkCs1oLnuYVnoKRSZCj1yK6S0QRRAHp16UJGAQMcGpwo3A9hxVaszk77kkgxgg81RupSVIFXLh9iDHNZdxJ1z+lDM90Y+pgt68+gqKBNgAPFWLxwuSRzUEbg45xTRzy1LW/CAZqjfzCKLAPJNSXMojTrWDqN+c8HINXGN2ZuSRUv7wKMVzOp6gqqQDVvUr0AMxPNctcTmdzkYXPGe9ejTj3POq+8ULuaR5CQT+dei/BCdRrM8cjjcygKGPHX0rz/7KWJYj8q6r4Uo03ioxDgNGQDjnPXA/L9K9GlU95I+ax9Jxos+noXV48Lg49PWpFT5gxIwOAPesqzL2kYUhmA447VpxSLLjD7eejZGa9lO58eS4wen05xSFhj1HsMilcj5STxnGRzz70vX2B7UDHHG3BHPYY6UxM7RkEkHr2B6U8EbcEY6801eRgkAZPQZ/z2qrDsKCN4IHzL75AqNSS5x0z6dKlEfzZBycH6fl+VMZBznv14pDBmPQdSevcUqgKDg478mkDAYyRkevYUuQBkjPcYP6UdCQLE4AAI7kcUikKQCfmwe3FIw6DGePT/PrSAgAdF9v8/jSAcw5JIOfQDk0EEDGCM+vFAIAyCQfY8UHIGS2R+tABsHHPB6DNJIRyCDjNKQBtwc/jikPJAODjkZphYaTng9fQVGzhST1z3BpxcgkAgke9N28HLEZ/SgCM5GRkE+nr71IzbWz2xTFU/KpGPxPFJgbjyOOmBTsC0HbwwxgnpTWdeSCMrwSe3t7Um45BA5J6nrSnKggEe+04qX2AZyARk+vBxTiTtGD1PrimqxJ6dOxNHrjoOwoJQhj6ZJz61IyjJxypwMikIAK5yOenUn2p74GR3x16Y/KnctDCAynPIHTFNZQgBxgYxTud4wpzzk+3/66STHBPB7cdfxouFhjADIPPsTxSFcdSBg9+Kc3LZA7cZ4poYsASBnryMmpuOwMckkAgntUPJJJzkdM8ZqUuAc9Bz0/z9aiY7sEdc9D1pIT0GPnBAIXIwOnB/HrQGAzyDzjOeSaVuMhsqe2VxSMdoAJAJPHpimSIR1IGATzjAJpkgJJLYZCARkdvSlJG7GM4pJCVUkkLycZ55pgIgyBgYBOSOlHUkA8juO1HCDGQSPemgkbg2MkY3YxSvqAFQQARx0Oc0zcGkbD9skHoPxpThlJzz04JxUcchAPDc42naRjihgSOBtJJAAHJPNNKqBhRg+o4GKQAvgHnvkCl4HJB9ee/wD9akA04VRkgDIzzikZg6EEdPUYGaAx5IDZB7c8UbsFhk4Y8E9fwzVDIyhIIyAD69jil3cgkn6N0/OkVRgknPJwM0qegOQOQcUrogHJLBicn2FI+VUENjPf/P1/SgkkEHgewA4/zmmO4IPQgfeBHSkWMySxHVvpyfpT9+EDKCQw4J/wpjg5yAA/APOPy/X/AD0UDAYEHpjPofWhgMEhcED17EZxQwOxgSVB7inbycB2PHc9RTQCCwHAU4z3pCE8s4AZCATgYGAf8aQ4Axzk8N1PH0p6x/KTjkgE9v1696RflJJycjABYkD86Y7XE2nOAQD14GKRSWO0g59eAB+HrShcZAA2DplRkU0qQoBHThtx6/WlYqwpkZBIwBLdQFx1/wA/ypjBgAS3P5Y+ue9PBA57jJwOtNZWYZHQjoeM0EibixP3WDDGff8AwoXDAEDg8YOPajIBbqxzwQc96ax2xsQAABgYHPtzWb8hjgmWYAj8s1T+xlrl3WUqMYIPAPT8qvD7xwRkcHH9f/100ghgd+B0bHPH40J30GRqDsAICknkHkCk+65IOM9j+v8ASpH+RNpw2P4l5z71FImcEk4xnjIxQ1YBWCttzt6cZbg//W6UxuMAkjPTLZH+HOaQRho8knPoGPWiFSvODnGDkdP8/wBKLgGSo3EDj7xpD0+UZyOMcg05huUEybc9TgHNJuw5BLFgQORz7f8A66tMZI5G0E9d2cUsa7wQRgjv0odQxJIJz0wcc00E7iAcgHGff/IrnRqG1/NGScAEjJwDUgG0A47nkdjTMEsCRyepPpThkHBPJxjJ4A+lUOwRtscBSwzx1zj3/wDr05QVBAJ9Tgcf4UAMmAAM5IGOT9TUgkPzFQDnrkAAfWgLCKo4PGenPX/PWl2EAZBVvfP6UoYkAtjIIJx0zTWYRsoJHLdx0IFAhTnLAgZB+YnkfpTmc8EEsemeOB/M00Kqjb93PI2j/Io46AEg9aGxAd20nGQOeDxjrTt+47yCM4yDwAKYU2tnJJI+Ybun4UoBaMImAo7jBP4U1sK5Ku7HPb1P8qGAJGVBweQe1MKb1BA5BO3PH5VJsJTGQpH8Rxz7f5zTAfwwwCcDoR0FI2ADkA9+cnn3pvIfAGc8krg0MAxVcnkbjg4NNCHkAnopJ9RS4+Ybu3PJ6UiqMDOOfQU8IE5B4J45/wAaRQyNctnJPqfSpeFI3MeO5pNwKsQctn5se9MQjOQOevTkUEj1JDDaMnJ4PI/Xp0pNxbqCCDgcgDH86TkKc9sdehppIVs42ue+3JNUh3JcHIxwOxB5pCflJGCR1LdSaUSAcjj1yBwKDxnHAz16Ci4hTL8oyeeAQDkihTs5xgD26UAMuSQABxzSD7uScevOM/jTJHgqAASSWPAA4+vtSE5xzgnk804Y6E++R0oG7gYxnj1x9KBDiflJHfge5pQS25jgkcYH+FMBOcqCxGM4XingkHGefQ8UDsHXJBI4x0/pSpKpYnBJPHIzj/69N55BJwOnFNGVkOQME9up/CqsJkoAQZCjjhQOAKXaORyDn14pufTJVgOg6fnS7zxhef8Aa9alghy534AJzwcnimsPmBwCvHbmmknPPzDPQkc05SW6jdnof/r0JAGQWAznPORTlA3YxyMgd8U0KWYgDkc4xSA9u+ecc07iuSHDKO4H3s04NhRkbvY8YpgAXILYPbpgU7J9vr/9btSBK4pUAkdz1BHBHvTeD0AJ6A0uSwOGAHOD0NKcsS2dpAwSBj+dMTHDlenBHXOcUpxggEemB1FNVjwRyM445oYYOQOQMZHHFUA5yOvPv/n8KcTlSSPb/P8AntSMM8DGPelDHJGSAccDnNC0ERucElWBx3HpUzHcgGQeah53EgAHp9acCQMFMAfj/KgY/sT0BPp1oHJwDyvUCkA2gqB9RQpwMjJB7ntT1BCrk9cZI5HcUdD7dM0o+6D75HtRnGTk8DnHYUWKuKrZGRyPTrk+tKAVyBnjucnFCk7yCPxxTh1z0z+lL0EKDlQBng4II60YAOB0z1zn/wDVSZySAc/40bzuBxkdeRxinqC8xSAMZGe9NRRsXByvX0PtQoJUkdd3r0peB2yecdjTJFf5gMcc9elBIDY6k/lSA8nHJ+nSlUdGxnnn3oHYD2OM+hPQUvAIwMfUYo2EMQQAfT1pAAMEcfTigVgYAgDBz2IpvsTyOSD396fgtk9h+dIxAKgnAoARc87flHYY5p+AeRyfypqkbck854xxT04yckEd6QDAezA4HcCjliTnH+FDtnoc88g0KADkHj2pgxgPzYxnntxjpRt3dRyD2PFLtzvHOe5PemyMNuSMY4OOgxQLpqIADgkYIPAzQvdj90jgEdMUdieQeuCaQyHoQcjpSsLYXHJYE8j0ppUqCRgn0PSh2xtxwOmBVO91GC1jZnlUAD1A4pXKSuWtobgkAnoM96xtQa2u4innRkg8qGHB9/8ACvOvGnj2WXdb2r7EJxkDJPoBWRp1k6wQb2ImZtxC5BAPX86l6nq0MBOsrvQs+J9IMMskiAFAcEgc+n865aRWUlSOPQ9P/wBVdxqVn++2IzY479eBWNcaQvzkr0B56VzTi+h2f2VWitGcxcgPE4OPrXIX1m8ZLqOOproPEepNpMu1ogUZQRhuhqtp0iaivzKASBkAZ/WuKejuzpw+HlSb5jNtNQwQudx7n3rYtbwOPesfVNMewl3KDtJzkVHaXxXAJ5Fc8mj24PodXDcYxx+HpVyC4B6npXPRXZdThsfjVu3ueAO4rnkjtg9NTp4J/mBBrTs7o9CRmuZtrrcAM9PWtO2uOetYSVzqjI6yGcMAAatRyZGCelYVldZxzWhFMR9K5HGzOmMk9zTBxQfaoEkBA4OPWpSR261DLSuSfhxUsS9agySOOtTxNz0H41NylHsWkQdKlWMYGc02PBwKsKnQAY+lSbRQ5YS+AowPamSWHXAq7brsAAJ9PrV4QFhgEAgjORnjuKtIvS5zr6ackgEfWoZNN3cEDH0rqvJUqAQPpUE1sgyScY59ql3RSlY5gacQCAvNIliRkY5FdGYw2QOtRyWyMQRwQP1pXZd7mC1ljnHNQNZ+orfkg24Jx+FVZkC4BHTjii7vchmOYFTOB09arSRjqBnNalwqjnvVCYAHFVzNidmUJCI+SePenRlXGVx+FOu4hJFsHWmQoIIggPIoFbQVXKnAORVhJOMk1WUjnNKZB0OMCteW6BaEzyheR0qnc3OBycCkuJto4wc1kXd5weauNO7JchLy6BJGayLicHPOKS5uRj3rOupyqkE8+9d9OHY5qktNBl5dkgjPI44rR8HeGH8Ragjyg/ZImDP8pIYgjA/xrN0fSLnxFqSWtspx96WQdI17k+/oO9ezaRpMWlWMNtEgVI84yMknpk++M17OGoXd5HxGZ47lTpRepfUbV9Og+mOn+fenfd2jJ49KXaQCP/rCggYHPPtXtKNtj4uV3qAII65x2PanqhYkjG0H8T+FIPmABJ46HNPQkvnAPc5OMfSrRI+MYdiMYPQA5x9PSrsCkghOvT6VXjGOpwTyaswDoQOfUn+dIpaMsIpyBk8HjtVyFC6EjpnHpUUR+bg4PoeanhDAgZ70xtkqryAckqOgPH4ip44R1OTnpjimqg3DjBPSrCoF4BAbr9ahsBVXaAB2NTpGABgdT35qNcjgg49R2qypG0cYyalbCSF/i9qQDoSDxnnNK42tkgtn0pRjggc45xS9Q6hgDBA/+vTlJVQTnHpjGKTAGSc/Lk5H+frTgRtwMZ9uQKNhjc/vD2Hv1phYKSScDufSnMMDJPOPTqaOuB3Hc8ii4mBAAHAwOm6mlT5hGRwOAPSnscjkY5xzxmmEZcE8exqloS9AIBGQRnrn1xQyk5BJ544pdvQnBPQnHWlIJyckd6LgMZuTxyOoHXHpTCMnpx159aUJuBBHHfFOIJ3EE57Y6f55oC7It2FAyCDyOc4+lRyDgcdeg64qZkAUHr6nHOPSo2U4BAGScc9hTasgv3K8kZKkLjB9agIGAQGxjAOasyDaCST7DvULrgFgMnH400JlWbjAAIPaoGHyA4wQfpVlwTwD0NRMxAOQSB3Ipgio+AMciq8yBkIxkEHjpgVaYH5iRkH06VE+xSMA47getL1BankfxG8NLdQy5XP1HXP+f1r5T8YaK2lajIoAETEkfnX3TrumJe2rLgkkdQe/1r5t+LPgwDzJNvKkkHHQZHrXJVj1O/D1LOzPnm7DBwwHHtVNjg5LHBGeB1/zitq/thFIVK5IJzu7Hp/jWTKM7g3APA5rjPZiyJvvbTke4rR0TVH0a9juUyTnovHB6j8qz5DliSMkjHPFNIKEDoSMipaubRdtT6K0LVU1KGGRGDJIobIPFXLpXsb2K5QYxw2O4ryH4e+LPsd6LKdm2NjYxHAb0z6HivYRcLeWwxyMV51SFmfUYSv7SCT3R2Gkaz9rUBjyf51dvlDIcAc88DvXC6NdtbXYQngcjNdpDKZ4gCeK8+cLM9inO+hBG+zIJzitW2kzED1B9KymgIk+YEgng9q07f5QBjj2rK1jrjuadqAcA/nWlGoGKzbTANacQDEc9KykjpSL8EYA4FW1hBXByBUFvjAB6VoREZAxkVjfoCdimmngOT0J7nk1pWdmYkzjPuetSJt4yOR6VYjBWNT2PODWi2NeZsfHARnPWrdnCGzuHI9BSQYfGOMVYGAoI6k9BVJW1M5PoXIoxGuQMY9KuwAOAHGB1GBVKzzMGLAgA7cHjPvWpB84Cck454/rXVBN7HLLQlhiM2WBAAOBzyaeUdVJXkdweop9vbMwCpj2DHFXI7IRAuijceoPTNdXJdaHO3Z6meIx3JzjoagdM5OOB3rSnhckb1VWHYf/AF6pToE4bpnGDXNUjbc3g1bUz5lMhBLZx29KzrxgCQAa0pjtJI71RuRufBFckttDVaFJgNuBkgdzUfld+9XPLHfvximGMc4GKySuVdFVU59vU08oAAScH9akPAOe3rVeWT5cjqKS0FLUr3ExOOcYrOuZMcZ5p9xK4Y/yrPnlOeeKFqzmloVbyT5d3Uiq0bkLk8c96WaXJwR1rPvL4RKQDW6h1MJPQkvr0JkE8iuZ1C/HJzUd/qOckvxWGzyajKUQkqOpFdcY2Od6jZZDes4IzGB+BqOK1MrBSMAdavCAoFjUfMeOKvQ2ItocsMuepPFXz20RDgYd7EI04GAB06VN8P7s6f4wspflIZ9rA8HJBxTtQiDAkc1ladIbfX7KUZURyBiR1Na0Ze8meVj6XNRaPrmzAniAYjJ5wDnH41IkZj3HBzjkL169qoaIyS2sbgnBUE461pkHcoVtxzyMcmvpIbJn5646iqB0BwT2zg5pyLkgAntxTHRlwwJU85UriljkA4HBxjArTfUzaJVGwAAlj0yeaVjjBByw5wOuKQIeNw+lSoo24P6etIaQxcs+DjPXimyAAkE8dOOtSjG7gnOc4xwaYTlmGM5GMCqQWGiMIvBwfenFSEyAcex5obaMbxn1z1p33VPOMc5PtSYrDHXoSCT/AEp2CTweKUHK/Mcgd6ZkEDnnrSCwnQHBxjkcDmkJLIM9fXGDSliMEnr6dqNpwOePfmkIaXO09eAegzUTI4YkHIz37dKmPOARj0AzQQdwx0HYU7huN9CV7cj/AAphHU9TnjuakbIyTyT2NRnoSOecADjmkNWDaCp38jPSoT3JHHpjNTtj5Qc5xx6UjqGOCOfoRg/X8uKroJoiCDjk5GeO/wBaaGCkg5B9PWpSAGyPTGKYw28kHJPWiwhv3RwO2Bz1pQpIHoOpxwOaSTaVHDD8CKXZkjH15qRh0fBzx/e6ilOcAk//AFqGxwQePakDAgYI/DtQAfd3fxfzpGwQvfvzTSS2SxwQOM+venKTnjg/hQUn0GbF4z8pJ7enekJHIAPqSeaGIkAAIHQ/5NI64PAJyPqAaCRj/KcnA/lSOQSOMn/d5ApSCCQOAOpIoILkZxg9Mnr7UgI2QbiAdoHcdqUfKACMMPSmNjceSAeuBjNPJO4EhcD1OD9KASIs8Egcdx/nvRnIwSCBx2z+dK4XkggZPfikI2gkngenJphYQDG3PUDHPBNDDbjA57YHahztBJXJB7DOPekk6AH9B1pMBpGAF9O56UwhWyMZx1NLkKBz7Y6/nSnI4OBuPy/WgTQhPJUE56nvSY5J2gg8Z6n/AD1oUFi24Yx/Ceo/GjaDgjOz0HrSBEbj58KRjqe//wCqkwcgDgeu7JoTG5jgflikLHIwRjOcnJ/SgBOSB3GeeM80L93AJJ9zQDtyQdx647UKMZyMfU0rCGuoZAcHPY9MUm0EEYOTyWPXilJLYJG0DpwOaTIyMk5PpTGKcjOATnP/AOugDDDjOOcZx/KmFgoBBGc8Z44pGJJ5zg/54pAJs3uRgYyOoyDSoy+Y6gDIOM9KVowMEDO71Oc/4Ug+XIUFiTn6UkykrgHOSMbT6Yz/AJ/OkHRgxyDzuBAGO4pyr5hIwcjqMVHJIQSuCRyOP507jegFyVBB43cAHNJgMQD+RU4P09KRR2B565GOf880bxkAkkqCBx19+aBXAso4JJJOPalzgAgFyP4aTBPT7q4zx/KkIAJOAOcc+tK4IH+8SV6jnHQimsCWPAI68dfrilyzOCSARxnHakbOMDHHQgD86W4xQCu4BlBLZJxnj8+KZgL7EnkDkH/CpIwCwDdDxnHSmYCAkDJ64GADUpWY7CgZAwpPPYYoPAJKck4OME/nQwyBndkcgKc80jgqOScEYxjj3obHYidc5K5HGOePSmHkLt3Yyc7h1IH8v8DUsnKADAB9P50zAfDDoOACeD9AelSJh0ycEHO4nAJPNIrYLEg8scsehPU9KCpbJKjknpwT+PpQFyu0nA5xnIx9asRKcvgYJ7gj15pqbyGzy5IPzAAnr/8AqoMZVSSABnqR15x0NPIGA46Hgk9BxWVjawzJGCDjHPH+eKkBDELnHHXp+NMYMJASRjbyB/iKFIGCQMnsRn+dMokIAYEcHPTsfWgoJAACQT8oAJyP84pASrDrkDgZwfw/z6UvPAGeD1J5oJsSnJySCMcEdqRV4JJyeCSOppA+GwcMcdMAA/nzmlyAuD0z24oaEKrsQo2gbj1HahcICoIxnHI6fTmm465PTuaVVJyR65yeKSQCjBPB9yQc80chSRzxk80gJRT9eSeufrTwwJHyDPvViYqj5zkAr655A9/fNOToevHr3+nrTWxuwACSO4pxBkQYbBAz06GgQpGVIJxkgelN3fOCcgjIPHH+f8KcN2SSDj0XkD8MU0gBskde4B4P0oAlDhc55B7npSqu8Ag9eRmo1OAM4AA545/OnqS2MEZHINDuMFBiTBJY56np1pwXOD0AHpTT90HoAfmPpSNlWKk7l65xn/P/ANekhCuMrjJG7OcdR2p5LE7znBPbIpgAweCTnOc9acNwPYjNaWAcCVQB2ycn8fbFNCBTgAHPYU7dg4zkL6HnFJjk98k4HSjlAkbDqwAyDkbicEU3IyDwT6FRjihR2XKnPJxwadktIAcEgdBUrcAK5IAPvx1pynAbJyck+/WolI2gk47hgegqUM6gk8ZPAxjH1pkiqpXc/QnOCaTjoOSME460AANlxx7fWljUYyPxA4NMBSuR8vI+n5UjZVsdCD+XtSMDtyA3LYGRnFOGSDk847U0IQknIzgnoSc04nbGMkLjvmkUAKc8kd/Wl3ZbIHTkU7AC5PTpk5wf6UoZjnqAOgz1oGRggkjpyOv1oUAYGTx68UrgJtOASPmXpjOD+tP2lckHg9aOSx446/WlA44ABHGfagVgQcqAOT6Dj8aC20MQxXHBIGcfhSDtkHA6kelKpZAC7Env6GjqO49gFPAAI9qXBfIzgY6jt70FiTgDB6cc801wGXZnIPXFMbFGBjB5JPWggdcEkjHoKYRt2oOg5wKVRkHAGRyfemQPUDGGOSemTzS7Rgjv7GmglenQe1O3rtIOMk8HPSgBFfBOeCuO3BHfmncDg8kdDjoKjOQcAZx1xTtxCnBxQA8KcYBwT1wMGjaBjA6d6ZG/yg449G4NPALLkAZBoVxCgHJIOMd8ZFLuAyR9M+tNwODkAk8Y6CgZHHXHTtiqBajs7SRxnk9cZpwPzEHPoKZn5SB6dPxFOTJJweaBjidpGSxJPQUuTuYE9edo7U1mHUfz7U4naOASP1oEIMDJPC46Y4zT+A2Qc8YPH8qiDFQRt2kHJ9qEAzzxknpQFyXIYHJBAPSkYlSBjk/gKYMbSScmjg8E/h0pbjHnjBI5PAJOBQxyS3Q5zlScGg5yeMk9D0IpitwM4GD06DFUS2PUAcEc/SkBC8DrnJBpDwoB5z0YjrR1xkH8aQ0DODxg/wBKaTu47jpzSEAgg9T1z0pSh+Yk4P8Ae9aTIYvKgAHkn8f1pysAuRjljtFJyp5+XHfGQaj2d8n8KEND1cngjAFNAwx6nB7elHI45o3Hkd8/jVDQPypGSoHA55qBpAiAk8dfp0qWRdkOcjC9cmuL8UeK1sY3ijP75hgAdR+NTcdm9ix4k8Yx6fiCIjz2ztGM5GK4HU9XurkMWlO9jzhsiopXdjulcvIectyRVOSRXYBOQOp5Fc8ndnr4XC/akZjRMdQTfk85BPrXS225blX3bsDjNZZgK3cBwWBb06VvSQCJMjn0rSC0PraCtEl80uWBweMA9xTSoddpGS3rUMTEtgHOatwoXIBbGPem0dqR5N8UQUvERVCrg/ePQ1l+F5uBkjPoDn9a6H4r2ZSeKQ8jJ61yfh5/LbGcHPU15dbS5zVI3Z3dzpqajabSOexritT0mTTrggoQOx9a73TJRJGoPX0q5qOixanAQVG/sccg15zdnqOEL6nmFtcbWwTWlBPwKZrGgyafKSF4BqnaTbThjgelF7nSlY3IpivINadteZxg1hJIMAg9eKmim2HINS0bJnX2d5gjB4rYhuSRjNcTaXpUjNb1leZAAOa55RszVPsdRBMeOauxSA8GsS2nyvP61fhkyAc8isJI6YGkGqaJsnFUo5CR0+nNWYmOAe+OawaNb6mjC2McVcibPSs2F6uRybTiktTRGpbxklT6GtHBUgZ/Ed6zLYtgEDjOK1Y40cZByPetEO5DKQGBQnpjnpUVxINuDyMdCOKsSxgYIGSKgcBmHI49uaUl0NUkyBF3DJyME9aVlC4DBSP9oZp/K8E5HpUcoL9OF6ZqbFPQbI6rHkjPFZdy26RiegNXpGzuUDg+tZ8wOMDgUrXFa6Kc5zk1QlbGe5zVuc4qhL83f8KpRJcbbETP1qIt2zTmI5yajzgnHStLE3HMwAqtLJjJB49qbNN8x9Kz7u+CKR3FaxREpWQt7eAAgHFYdzdcnJptzebmPPWsm5uOwB9OK7YQOZzsPubo7SQeeadpGj3HiO6S2txyxG9s8Ivck1J4f8PXfiK7EcCERbgHmbgKPb1PtXrmhaDbaBYpbWylScb5CBuc+pPfjt0r1qGHcrN7HzGZZkqSdOD94PDugW3h+yS3gGWHzO5HLn1Pf8K1Yh6g456jn8qFA4JOR1B79qkVTk8DPoMDmvciklY+EnJzfMxu3JAJ49PU07JBA7eueB/nFIMqykjvyT2NOA+TGM4NWZB98YGRzz2OKl8gFAR8vOeOmfpTApbAC5PXNTogUhRjOCePwpbE2JEiJ+UAdOpq/FHtGeuPbtVRI+hyevSrsJJBHXvgUxE0aL5qkr2yAR3q1EoyCOSD1XmmQQ5Y5I3LzyOamjXkOp5B5yelBTJRzgZUc87T09RViMAAEDv+OKbCg5JJ5xx/OpEAXIBxjoTUk3JERWPPIHIwanJxyOMc89qav3QABgHt2p2Mkkjr2xU3KFbAOSQOe5xj2pPukAgYY88c5pxIJzkduo5NCgAk5/WkxCEHgjGffjjtScbh0pQVVcnAGcc9DnpQxyAByOuRRG/UTEPIwBjuaQcdTknv0p3I5zz2x0pMdyBx0FUFhrZAyBwOTmlBLADGTn9KauRyTj3FPHy8HjrRcB2QAc8dhUTN3I78e1AXGTknPr2/rSEMOScg9u9JWQCkggHnnv2pHIUHdyByQvNG3C9MAdj6Y/8A1U4AgZBPIx05pbMBD8ykEdeeaidSp4ByaeWHYHj1pA+4knr/ADq07ElZwM4PJHOKrSIFyxznOeRVtgRksTjPQ1Eyhge5x0zmqQrFX7+MHPHU8gmqz/dJz8o78nNWtoxwML0BHeq5OCcjI6dc0wIGJZSR+VV3UkEg49xVySJdpzjHGSe1QMpwCcAZ7mpsBTlTgjBA/OvOfiB4eS8t5CFLllJGR1H1H1r0qRM5PftWZqtmLqN1O3AUrn3/AM4qJxujWLaPhbx74f8A7Nv2lAOzO3aBxnNcLcpnIxwO4NfUHxW8G745tiBnHOMde/8AKvm3VdMa3uXTYFA43MeTn8K86cbHs0Kl0ZDAEAsT8xIxTAQDnJ5wOeMetTSR4BJGT3x2qCTK4xjGecGoO9MkRzAN6sS4xhj1NereA/GAvoltpnUXEYwVLckeuK8kjzzk8Z7c1asb6SwnWeJmWQHIPris5xUlY6aNV05KSPoQ3G10lU98V1mhX5aMByASOma8t8K+J01y12uwWYcsvQ5rstLuhHIATnB4PrXmVKbeh9Vh6yklJHcM4xkZIq3BICMjt2rFtLkuuOv1rStcKp6kkVxuLR6kZXNeyl3EkHGDWnbP8w4zWJpzFRyc/wBa14X24zxk8Vzz1OtPQ2LeQE471owmsWKXac5zmta0cPgZ5rK3c1S0uaEa9M1dYYjUE8AZyKppwuO9WoSSBk8DpmrQrl23AVQR+dWI3ImCHGTz0qsjdAccelSSZdFJ6r71roTvubEShMcZHc9q04ZolCkZBxhsDJz7Vz9pcHaQSSDxzVtbgqMgflWkavLsYSg+pu291tG0Abz3NOn1BbNwhJJIzjr+fpWGl6CuD1B7VE91ljyck87jmtVXdhezuzWmvTO4YkgDtnmqN5cmWXA4A9eaq/aNwGDQZgBng49a5Jyk3qXyqOwrsVBJPTpVZ5A2CBzTJZGfjOB6CoiwUHmsWymtNSTdg8HrTJG4PNQbzu4Ix71HPNx1qbkodcS7UIzWXNdFcgHj2pLy72KSxwPrWM2ppIGIPQ4pKLbuJlma6z3rMu7gAkk4xUNxeAKSp57ZrGvNR3ZOce2a3jEwluTXN7jL5OfSufv9SGT81Q3+oliVB/8Ar1WtLNrpsv8Ad9DXRFdznd27EKxyahJxkJ6+taUNqtsmAvPsKtxQBAEjXnoABW1pmiFMSynJI6dhWUqjWiBQ5XqZljpWwGWQfMfXsKZeqQpA6eldBdR9scD0rHuk4AI5HeudTbZvy9zmb5MK2etc1er5cqP3DAg9cV1eofNkdCa5rVItowQBj1rvovXU4qsFJWZ634O8XaiunQZmwQgXAwc8e4rpo/EF9M2TNjPYDpXm/gn99aoM9ABiu8srElw4BJx0619VSs4o8f6hh278pttqd2bbeJSSF7HGaz4fFl2iBnkOQ3IHGR6fWpFJih29xnKnpisue3QqxwR6jFdXKiHl9F/ZNq18euWIcnCng9eK0rjx7FZwRySchiR16H354rzmWCKLIEpG7nJPSqGtSCXRpoWkVmAyhB6Go5bHPLK6HQ9v0fxFbavEHVwjHPB7fjWwrbgMgZ74A5r5u+FXiG+vb7yAzHY207Vweo79xzXv+l3bFhHKfnI4J6ms0+583isG6LbjsaAUMQMEA/dz3p20Ko46enAz70M2Mk5x654oBJyM8A8Y5rePY8vYRsBCCAD/ALIoRQSeeMfXj+tAzsIJO48cjFJGCqg5wTwecCk0Ahb5mGOM456Up7jHtxnilUDkgYHsKaG3jIJyD0IIzSsSJkbScjHOSaODnHb3yaRG4JxnnAGcA0o+XqagQE9Tim4wCBgnPJFKCWU+uegpCCQT0IzyABQUhg6jJwOhz3/Gk3ANjOR0wDTgM855+maTqQScY4oAa2RwSMA9u/pTATyDwPVelO3ZHJB7Z6Ui9AB09Qad7E7iNnAOOB6jpSK54+Q444JoYHvlsd+/+f8AGkXC7cEbfcc0AK3GTnI56d6YOcccAenP1obDMTk54/Dk/wCfwoI+XJHv6UhCsNx9B0xzRwowTSYHboOaaRnIx7kGgYDK5O4jsc8ev5ikbDYAPI/hPWlPzIRjBHYdDTHLOQBxjmgHoJwxOBgg9Ov5U1txUlMqex6j8qcUJIySDTXU9QcHsccD8Km4DCPmwQSc8E96R8t07dqeF2g4Iwe3QUx/mUgNwOBkZx7YphuMUd/Tg9f5UpGVbLHGSMkj+tHzDPTbjp70xvnwoyDnr2x6UwHZxgkYzwDTW+9g5OOnvTdgLHAGOAT0596CC7gYGMZzj/PvUCFBzkk8Acn1phGTxu44znmjjcQDyOO/+e9GNoIAzjqe9LUYnmZOASSPxpQB0APHXk0rkqoAOzbnblQCDTFOGcHLBjnB4qgEYkFu3GM44HvRj5TkYAxjnrQxADHG09Oc5/nTC+4Ac59Op/OhkjBtJUnOTyAR0NObpg45POM9fxoBCnAXg9T3zTScYIXJzjjt70FEeOQCc5GByc/54FK2VChhwf4gP6UuPmUkEYOPY018gsOcjsaAFbIzg8HB/wAelIuGUEHJB7jOaVenBDe545ozg4wAPUUXADxkg4z69qV32gjIBxu+b0oAIYjHAPUevWgZXLBiTnHPp/kmptcpERz2I+bjIP8AX8KaMhTgcdw3H4e1OK7GODk4HIPbqKRAeSQOpx3p7Ba4AjPHHqo9aApbbkAnPQnBpSMDPOAeoBx3prrkgAMAcDr+lJisIwypIblSRzwKNy7icEY+Unn/APVTtoHJIx7dKQJuIBHJ9OlILDG+ZCQFYE9Dz9OvPakAwWAwCOeMUoRU3AZwccjjNKhIbBOR24P86AQjDgYBB6Mc0nCsDyoAAH5dP0pwcbMAkgHIyuAD7UzzDkgE5P1pdS9hC52gDBY4xnjP+eaFO5gxJAxwCMYpCx9AAOpHf/PFIowueCQep6E8/rQwuK5ZfmYDAxkluR+dR8swXJ246Z4+lOyEUhQQCcnPJHsMcVGxzgsQ3HJ9aLjFOEyQAeTyD29KbvDZOM/jwKazcjPTtg55oLZYDDcgnJ/lRcgsFRtDoVZevHT8Kfu3KRgORzjbx6Z/WowwY53HPYFcED60gJcAkDA54BOPxrI6CQRHuw39cAcUKjJkAluc7SAM0mzYTsGCeuTzT1TLEEnOeh459KaAAyu5JIz2BpWAchTgEHOR39s/hTCQVAc8Z9cjP0pUcB8Ag4xwfWkQ2S4Hfpz1H+cim7BHng4HPTOaVQdnLB+M5xjHpmgjKAuCCBnkc00ICgUgkkhumc4pz54JYZxjgkD/AOvSbC2ARnjODzSM4QHHyA/ypsNh4OVBHGOcjkAetGVBwRyTgEc9B3pAdioQQADgAjk//Wp+xiApOCOeOpFFxAMrkkZPXnmlCl2BIAxnkAEig4AULkYznLfjQpDKQCPxGaQwjQbt5G/sCy9PrUmA2CDgfTr+NNB2gDBz1yeAKTadwK9f5H3pobJCpb6j+9nk0M4D5YkDBOcYA9v8+lMZiuOdxJ6inkgDtzySaq1xAy7gCBn3IoAyADkN79B749acpGcnjnjH/wBehPnlIxx6UMQnLZyep4IPWpQnPJOT6dKjIAyQFJPU5wc0IcHAA/ShOwDgMkAjDKMjI7UAAhsHocHHb/OaUKOcIMKPw/8A100ZLYHfjJ74ochMcocHqAB2A7UCRSSCRnrjOePp6U/ZjoP1zTCdyEEcE46dR/SmGo5BzjqCeCRn1p4cEFc7Seo4OaiJGwAZGO5qVQNuDg9vrVJDEVQuCGJzwCe4oxkZJGPQkcUoUxqRgAdfqaQHLcjt37UWJYrKdoAIAJ7cEUoQ7QwOQcdeOaRicg5wD0GOv+eKdncckcnp9KNhAARgjGBkZI7HnFAxgHbnPb1pGAAJHv25OPb8aexwcD8v89O1K9xCEDgdeMYJweKTOMBuCewNODYIIBBxzkU3aGVQAR684p2DyHFdigggn0I60uSzjOMD25oIHcDcfTnmlQbWwOTjpQx+Qu0ouQWA6cAZpMY52EAeo5p3SQjn8e9IVO4kHJHryQe1AmKCMnIJB5z0NOzg5wOKYOTnoB3FDHGQSSPu4/z1qguNV8Ek+vYU5QQTwSTzn1puTjOMew60Mw2gAAnnAoJHgblGeTnnPNIMrg5yemfX/P8AShX4YAHvzil34TIOTn0oAcwK4IOOfzpcYz0AprNtAIHBOPxoJ4Azgeg5osFx56A+p70ioACR0H8JGaaW3SDC89yKcoJfOevHI/rVWFfUUYOcdOOMc0oHPBIPcZzSKAynA5PXtQ2VYg8noOf8+1SUPkIyQD1NInYjuD1pTjBPQ/SmxkKSAcY9+KrYB3LE8jHqR3p2QPcnn8frSAgdOfXPNIpDKCTyc89OPwqRWHIuQcDj3yOM0dDz09hTuS2M5645/lTd+enB9fSqCwpBHOQB7ilxtGSe2TikPYE8Du3FK2OQQCPfv6UCY3nIBOT3I9aQ84yecdBS4A64/LNIw6ZAIz3oIuSlsIASSM9M0wtxwv09qTk5JHOfX+dKhDIRjHPHGKSLQmSuBk5PPvSMocEAEjrgdaNvI9uN2eadnGRzx69TQyWNUlgcdjyTSZz8hAGPxBp+OCTk49BTWAOMnHHXFCGhyjgjpioXccnGQM5x1qXPJ7Y9a5/xNqy6bZu69QOc96TZZleMPF0emR+VG4LnsTz+IrhreO5vzJeyI+5jxuAIA/lVUNLr2pFzypOSe2K66PTPKtiCMDoOORWSd2ergcP7R88jkLtHDkhTyOuearW+GyGYFgQfStPWVFoGGeny/N1/OsuPkgEc/XrUyR7yjZ6Gny4Bx91uMc5/zzWhLKJI1K8cc8VTtkIhIGOnUCliZkXaCQenBqoOx6mHRJDw5JGM1oRsM7vT1rNXKnrzVhZCFJ647CtWd/KcL8VAXtUI5wecda4Hw/IRcBQa9B+I5VtNbH3up7V5rojhbgHvnqK8quYygrnpOlvyoI/KuosxlRjtXJaSxKqQeM4rqbJyqgfzryJy1NIRJ9Q0aLUoSGUbiOuOa8817wrJZSsUBwCSGAr1W1YMPei+0xL2HBHUfrWcajTNeWx4grNExB65wc9asJJyCRwfWuq1/wAHtCxkjX3rlZYHtnKuCB6iumM1JBYtrJjHoKv2N40eMnn371lRv8oGKlVjgY6e1JpMa0OutNQ8wYJ/Wtu1uR5YINcDbXRiYE8j8sVvadqRAAB5NYTjobRkludjBODV2KXOR1rn7W7DAGtOCTOCprkcbM6U7o2IpBkYHNW43HBzyO1ZkT9DVmGYDGT3xU8ti9tTdtbghQpBPf1q8srEAKcZGMg9Kw4Zx2q0tx0zVIpO5rGbA68Z71Gx6nsfSqQuAQMmnm4LKBnp2FS2NNlhpB0I6+pxmh5BtIA7VW8wEdqY84UHmpNdxZSM+9Z1y4xgn6VLJOCDz+NUJ5QckdBVWC9itcv156VQkbPNTXEnJ5qo78E01uJtkTuVBBPJ5qu05wRn86WeUKpOOayLq+VFOTz79q6IxuzJuxLdXojBwawL7UMk55PpUF5qRbIU/NWVNOSQCSSetdkKdtzmnIlkvDkjPNbnhbwpc67i5lcpZhipwMF8Z4B7fWuTkJU7x0HevavA1t5HhiwRsR5QOw9SxJ/rXq4alGctT5bNMbKlDlp6Nmlp+nw6baxx2sPlQqu0qO/uffrmtJSSASDjB6/pUDhklBA3I3BGOnvTkAVigOADuxjpXupJKyPhZSbd2TjAOM8Hv7UqOck8gBtoxnB/zimZDMQMg7RnC4x6fWpAucAnafbsaDO4qnKjOc4zn0x60/cO3qOuBnjjNIrEA7uOx+bOacDs4GByPr2/+vQriJI1OCBgkEHIHWpgm7JIwT7AGmpuGMHj1FWI1AByeQQPrmr6Esl2kZIPy5q3HGcDBAJ9ajijDZOORx/n1qxGhLEYPTP1FFxE0YKqCf7uMjtVqCLKgA8DnB49ahjIUEE8+h9KtW/XOSN2OhpBuSxE4ypHXsalVSACQCfrTY/nOSOPbtU6AnJ6j86hvUaAADBye/brUmMDg8ewoUDcCeMZH4/5zShd2AcZI9ah36FDQMA9jx9aUKOePwpTzktzn1NJkkdOf601sIUgFTkY5zyaDzwcYz39KUnA5IpGIPOenU0DE5yAD0/CggN1PPtSFgOcjg8fSnEnOR9R9KNgG7VA4Gfxpn3cnOcn8qkPIIPXI6etRHJOAcY49aYrAWI5znB6kf55odhzgYJweO/Hahicd8Dn3FN9DnkdDnvQkTcCoHfr0xTiCRx0B5zTWXqAOooz1xzjpimxrQap+dhjngjuDSAjHAGew707A5UnGD6U5gAvzdcc8UCtchmXK5JXAPp1qGRQ2SBtBHpU+c5B6g9D0P4VFJgcHgE9TTQFWRNu5gBnoNx6/wCFQShQQSACOOKtyIOuOfb1quDk4wMY6+tUIrsOMEYGDyO1V8hcgg49RwD+NXJUCgY6deKrOowCMEH8qVwsVZQRnP3f6VDJGHGP5c1adTjAOKiePjgZGO3emNHD+L9AF/bS5XccH5ieK+VviX4POn3MkqxkEMSRjt619qzRbo3Q4yRj5hkflXmHxB8FpqEEpMeQAScYINc9SPMjpozcWfEtxHguoBwpwcDHNZ7A7gM9O2OMd673xr4Xk0a7kIQvFuJ5GP8AP/1q4mReeQeDjAP+e9cDVnqe5CSktCtGBuIBBAx0565/KpCckAZxjt60j5AAAwSeuPzppOSAOmPypG2xasNSn064SaCRkdCD0znHOMV614S8WxaxEuXCzqcMhPINeN8kgZz6Z4qe0uZbSaOaKR1KkEFWPH5VlKNztw9aVJ36H1JpGpLJkA89PpXS2k4OABmvC/B3jmKd1guH8mZuCzDAY/06V6lousCXawYEH3rza0H0PqcPiVUWh20T7NuBx04FaglAQEckDoawLe8WRcg/rWjbSeYpOfzrz3FnrxdzUguhJjaeD69jWxbuVUkHgVzlpEEJK5yTnntW9YSoWZGJA24GBnntn2rFxuzdOyNm2nDrgjk960oB6dKwo9sOPfvV6zuG3kDaR3J68Utir32Ng9AcUvmEDk5FQCcZHT8aVnPB7elU9VoTctpJjvUq3QB46+9UfMDd8fSkMpQjBGKizTE3cvG4AYEEYNVLm/KPkDgfpUXngdTk1WlJlbkVoVG3U0oLsSgHkfWpJLkrgD1rNikCKRmn+eOpNSwlJPYtNMTxnvTHlFV3uORzUT3G3rjHasrGfqWTLgDnp1xVSefGcHiopLwbTyKyb7VFXIBwauMbuxEnZlPXbx2UqDwDzg1kxyrBGSSMnqe9R3+pLg85rn7vVCMgfzrqSsrGUpaWRo3mphcjcQPY9awri6adiFJwagd5bpgACc/lWlY2BABbqPaqclFGa1ILTTy/Ljr61sQW5bbHEmT3I7VbsNKku+EGB6mut07Q4rKMZQbjya5ZVtzVRRlaXoawgO4y1abARggDitDygOgGKrzR4BOK5Oa71G433Me4XcTkVi3425Het66yMnPFYV7h93qKuLM2mtjm7ofOSQT9Otc5rA3BgRiumvwV6VzGpYXOT3zXfS3uzjml1Ot+G0yPAUBI2noRXtXhy2jnbBAIIx07elfP3w1v/wDiZywM/wB48AnqK+g/CmAUIP519bhfeijmtZ2RPrujLbh3jQElcYHGR2Fc5cWpkt2I5bbXqdxbJcwgHB+tclquk/ZdxXp9eMV6vJ1Hy6XPKtUMZVwwKsOoK8GvPPF+qRWVi4SVhI7BEVTyWPSvSfG81ppVpLPKxQrnoetea/DbwtdeP/FA1CaFjp0bZjUjqc989+M1yTWtkErWuz0z4N+B73S9IS9uQBNLhiMHJBya9ZhDxlWI5yRk8EdqtaPZCxtEiCBVUbc45/CrVzC2QcZGME4yaPZ6Hj1qfMncdGc4IAyRjPenZ+VuRye3aqsLkNtYYz0561ZbHJPQjBx/KlsfEV6fs5tCsQVGSc+wpTIOQBxnuKZ2wDz+NDMcEnkelUnfU5rg2BwBtz1xxmk2lV5GFPYGm7sgYPfIGODS7wpXgkkdcAnFTJ3Ac2UwT2OeBmm5PGevbFI/HJH5daDnaccH1NStAEyQSATj+lGeWJPPTmm8YOeT7GmEZI9MA8inYB+8bck+9I0mQMcZHUVG3GAD174p2Qu0E5PXnuM9f5VNrhcbvO8A9F4wf88UwELgDj27CkfIkPHXuPWjcMjIx6ZoEKGw2COD69qcX6kgYHr2pmDjnGQcj3pGBJwMAetAai+YuzccEe39Kbv4ABOMHlqacLnPP1OMmggkDAI96BbjgxUcZwaAwOSMAn070whlABIIxuOG5z9KQnYoI3HJ6Y6n39O1BS0HhcsWBbjjH0pGBI4HXngZpu8jIJHHamsVH3uM84UdKQMevzZGc544PSo9/JABb6d6VWOeDgnv1/OkYgEEnBHX6UhIQKNwJGAOBTWGF5PPoOfr+FPVhgkk7e3FQyMUXIOSOMYoDYQkAEEYzwG/Cl4wBjgnGaiHJOBxnr709GOACCPcCqFcRmPUnaSDkFv88U7+AEH8KZjYxwRgYyD0+lKzA5wMH9aLAxgYd/zz1NBByQensf8AA0gXqAcg9AFOevvQqMwBGNuc5A5NJghT8yDIA7Yz2pshOwYHI5yRwacxHOQME9PWkyO3QUihhyw3DkmkYHbkDcR0wSKXBGDnjOKCD0BPPpxQIaRjngAdcdKNhUMCF5/E4pM4UDBwD36ml3AZbOQTxj/PSgBDjdnB6/e9KilHUgcnoc96e5OcgnA7jp/npTf4uMYzgd8D2oGGQVJA/QUgPyHdn3JOAfagAhMADOO+c0HO7cTk+65P1B/+tUNgLglTgHd0yf8AH0o2CMkAHPPQ8ZpHAUAEHJzwvp60gjYrjIUYHbofzqbjsIWJXGcAdBzjHr9KZng5Jwe/rQVLSbSBjvxkn0/Kl6HPzc+p/wAK0C4hYrk4OAO9DHsOnB5HNBUhvTIx83r9KGBJP8RAA5z/AI1IaiHBJwOR244pMAAkEABvXGKGwNoIBBOAfQ0BSGALZA96BoXOOSCM993OffNNKDAI6qMZ/wA/jTlU4ABIGOGxk/rTHJwQx3jpkLgUrlWQiPlQMjAHbgcUpACEcbR6VGQOCeo744/LtTwCHIJyM9AeaYhOpOAMDOQOCT/kU376qMbSBjbu5x9cUwk7QCOVbByO/Y4pGZxgKck8c5wCaQh29QoJAbaOSTjmo+2BznnIHrRnzACDknvSLIqqQRgntt5NTsUhpXjCnA6468fSk+ZlIyAO47gfrQ+AME/MTwB1wf8AJo3gKcodwxtG3gfTH4VVhWLCvuHzD5/XoD/n1p5jOQAMgEDI4HvxTQMgEooyMj2OOlK7qGUqCAeMcj+lZM3RIw2YG5VyR15zjqKTdsOWBI6/Kcc/4UcgsWIZlxyeAKX7uBgbTzk8E/gaQDGQb1K4x645P404YIxkZ44Iwcf/AFqXgMBtbHZuo+lOU7QMk9etNkDlxxjPI6f55prKpy3TjhSe9KueQSSfXByaEJbPUEc88c0kBIckKxHQ9+tIyHaXLEA8ZLdaR/kwwJJJwQTx7UpLKqIEwB06nHrV2BjGBKIAM47k9vXpUnQbT8w6g9FAxTdq7Mjgjg9s07Hz8YyOnHOaYhy4JGeo6Nj/AOvQucYMhYHBJDe/pQoVNwUZI6kH9KcF+UjBA6kUtGA5fnIGSO/T/HmnN0ByACcdajQlgCABnpngH3qTlXAzjPXng0rDGMPmHrjrTw22PJODnbzjrn/9VI/yEEDJ6YHT9aC+QuRnPbsfrTW5Ibicg5DHilQgMADg+oPUUc4AIx64PFOOM4GOe4q7gIcNjJ4J6+mcf4Cl4Rsnp0P9KMgEAgHnrjilZTwRjI6GlYAC/Nxn2GeKThWycADqTnj/AD+FOyvAYYZcnOefy/Chl2k4+UZ49/1pAG3AAzyR1FGSSQDjAPBHWl5KnOOvUdxTcdMZI6Db2FUhMUKd3U4PXHBqSNypc4HPC5poAU4J5xnn09aUHgMR8+Bk84zTuIlIJjIJ5wd2OfoaZw4AHGR1HUUKcoQGI9QDilwBkA9OcY/+v0p3ANu7AySOwHOaRCcFSRkHA4zmgrhc55yeB/Snqm3GeT7HOKV7iEZenAx3zxSk5znr7jH+e9AI6Drnk+1JnGT2B6ntSsA5crgk4JOOB1pWHUY5HJIpqBVOCOAf8mlLBSff05xVXAUDOMjnOQQMilCncDnlhgfhSEZXAPX2Ipw4Ug9R1B/wouCBRsLbgCAcjNKTknA6HpTQvQE9f73OKAeQcfUdxQlcTHoQ4JzhueFzn3pNjYJz8wPr2z+lLG23dg7iaGw44baRzkc/5FUIRvl5IOc9zSSAhOCCuSfXFEgODk8Hv0oHPIBx228UtQeo1ANoIOTk9uRT0wSM8++aRgQpDgZznnvSoBkkjOD360yRzYwc8n6YpuCMEDAzjg5oCAZBGB144xSuCSoOCS3FMLBsJ6kDPFPycgdh780wgnbzjB9OKWNSrtyOT0P9KQxQAXJIBz14GRT0+VgAAABwTTTyD8vK9hS5BJxzz25oGKRsXJ/HvSrg5IxkmkYgqAeecAqRSkBMjILdQSKEK+ojZLAnPTFO52ZxxxnI4ppPysew5yOlOx8uMAD3707DDPOR1DHqMYNOwQAEGCOxPGKYnG48Z6Z79KEzsIOTz1IximIc5CqAWGD6jpSgAscnkdvWkCldvr245zQAQSAc9/l5oGKV2nBx15IpCBgAr15H1oyM4PQ8YPSjaeQw6frQRYUL1O4nPHrzSbSMqRkdjn86XaOoHA7Z4pMckc8DnIoKsNYZA6Htz3p2OmDx0/GmnJYAEg+/BoZflyWBBPHHJosQ0DEk9TheoFBJ5I/lmlJ25GcH0HNRswQEOQeOhH50tgsQX17HawO7nAUE15D4o1mTVb8or5AOOGyM9hXSeP8AxEsURhikO7HRTg1x3h2wN5ciWQ5VeRjgZrJyu7HRRpupNJHUeE9IEEK7lDFh8xNdDNEFRk7A8elP0208uFSRzwen+farVzHkMTgZ7ir5bo+zpU1Tioo898Q2pdiSCQD2OCBWFBHsfGcgdAa7PX4QEfBOT09q4/yWXIBwQ3IHX/CspLU2saunksxIHBGOeBUlzAIpBIDgHggVTt3ZWyCCeBz2rZCCa3IK5BFGxvTbTM3IyBg+1OL44zUTnynIIwF65rL1XV4rKBpXkVQO7MBTcla56fNoc98SplOliIMN7tjAPOK8/wBPi8uUAdferer6o+tao0hYlEJVRnj3NJDAUulBH1B7V5laSZzSd3odhos5UAE/lXWWbZUEVyOnp+7GPw4rodOuSCATxXkVNdTrpo6O2lIIFbFswZcdaxLchwCBWlaPtABrDY6eVWLU9mlwpDKCPeuU1rwek6s0aAE9xXZxsOKkCBwf60KVtjK2tzxK+0SWwkOVbA9qpqeSCeR2r2XUdCS6jbKg5ritY8HGFnZBkdvWt41O40rnJr83Tp0qZJTF0J4pJ7Kexb5lOD/FjpTRIDjI+tbaMbjY2bHVdqqGPPvXQWF+oAJIz7CuKAwOB+VTQ3UsZGCfxrKUL7FxbR6NDd9GByKuxXSsCD+lcLaa1tUBzz61pQ6sDjDAfjWDg+p0J33O0huVB4qwt2PWuNTVyAPmq2mr56Nk0uWyKW51QuqkF0MDnB+tcwNV29x+dSLqoIHzc1PKXu7HSC7x3qGW7DZ5rDOphhwaadSHHOaXKWnY1HujnH41UkujyM9fWqMmoAjOapTX45+b8q0UBtouT3GGIJqpNeKi5JFZV1qyoCSfzNYV9rTzABDnH8R4rWFK5DmtjW1HWQoIBGK5y71BpSQCSP51TnnLMSWyaiiDTPtQEn1HauuMOU5ZPW44BpGwBz6A1KtsVTc3r0q7BZiJRkDcepNJcjapPJ9M1dzmk2zHuV+Yg8DpkV6F4Q1/+yoIoCGkt+AQOqj2/PpXnN0xYg5wp5yPSruiau1vdLDgmPG4SdM/h616GGdtTyMThVWi0z32CZLqNZEKuh+6e3PT8aWNysaZHKNyenI4rjND1prUBgGeAjLKBk/gPWuxjlju4y8Uu9HXIO7NeypXPiMVhJYeVnsWRlhknORyaeCBgHjn5QKaoIjHAORj69jSjkDkZ4z2ra2h57RKGIySBjpyOlTKFVQRySe3WoVUlcZOAMZxzVhEIVQQSR2PU0kSSxL3zxnAJGM1YRdqlNpAx27U0KOucDIxj2q1FHnBUZ464ziiwmPiwFIAwO4NWYcDIPU5OcfpUWMDGeMdlwRzVqJSqdOg7UiSZMEqQMrjnBqwihclx17dqjjiAYZwSR27e2frVlADuUnjGOOg+lAepIEwAEHBIBA64/rUuCoI5HHGaiQYk4Y4A5qVSAcgZPfIoYDsEjCjtShM53HAHGQfSokyCDkHHGTxRuKyY2nr6jFBVyUZKgA5IHGR0oOSxJznPQ0xuAOST6mm+a6ZIxj3/pUvyE2Shh6k54xigEDOTjGefamK3UA4HajgE9B/OhaiFwGVQRwKNx3ZPb+VAPbHNIDtwQKTvcaEkbGMnj+99Kbv5AUjH97rSsw4J9/QUx+gPr6Hmn0HcViACAB35Pao0UkgE8jpgYpwzucBeM9afkMCRgknPHPNCJEwCeSeO1IzAEAk89/pTtvA5GSaaQBkE8Z6etDGDIeB60oUtgdCOw5oycHr14pobggg8nB9+1JMQxfukkcdemOc1HvBbAIyewNSN3AOSeevT/61Ry8ZAzz3/rWiBsibJYEHnqc9jUUo468j1qYKWYjoT6ioJQRjJ59qQEEilcYOM+1QNlSQRnA4J6Val5YDHBBAzx69qrzDCjIGcH7x60AQT4IwD15x0JqCRPl5b8jmp5VJIPDe9QMCmWIAz1PTPFNAQOByc4UDv3NZ9/ZpcxOjpuz2Hp/WtIrnIPJ6cd6jcBY+RuB4xj+dU0hnhPxN+Hq3ltMUQFCPu45Bz/8AW/lXzD4n8My6RdOpQhRyOMYr791SwS/gcFMkHtXh3xL+HiXcMhRMHk8df88VyVKd9Ud1CvyaM+Siu5iMEEHGcZxjr25pCoGSc47ZFdF4k0CXTrhw68KThSvSufkJVOADkgH2ritY9mLTVyMAkknk4p65ZsfMP9k9AaiMZZc9DgnjsaVM4IPXPP5Y/wAKnzNEydXKcgnrwwOCPyr0vwJ4xuY2WC6JeFRkTAjA+teYIhkfag+Y/dA5B/zxXVJ5WlWgj3Zl6uOmD6VEopo7KE5RknE+idG1mOeNGRgyEZyDnNdHb3J4KnrzXyno/wAQbvw/fIQ++Ath1Y8geo/wr3fwl43tNZtY5I5QGIGUYjIrzKlLsfW0a2yZ6XbXYGMkZ7cVdgutsocN+tczDfhyCD+ArTtXUvnIwfWuRwPUjONrnYwXZeME8H2qxFOoYYYA1hQXKhcA1ZiuuvIrFxJ5+xvC5OQQfyqX7YSD/k1hfbccZpr6kqdTWdh8zZv/AGn0OPpTWuTjANc3JraoQAcmom1pSOD+VCVx7HTC6ByWp4u17GuRbXV55/Wojr+1iMgD607PoTdtHZG5GRg0x7nbkg8Vxx8RjH3ufeoJfEw6bqORivY7KS+AGSaz7rVwgOW/DNchdeKAFwrVj3WvvIDgk5q1EfMdfd6+NpANc7e6+SzANWN59xOMZKipEsyeDyaqyRjzaiS3z3T8Zx6+tJDaPK2SM1ehscYAGPwrYsdIedgqgj6ipc7aCsupSsNOHGByeldPpPhtpyrSqVX0IrX0Tw2kIDuASOea6VIMgBF46VzTk2VvoihbadFZoAi8/SrCxbjycYq/9i2JknmhYcA5GawaZolYz3iA471SnATgfrWnckjOAKy7rAGT0/OlYrUxbzOTgcelYl3HyST17CuhnAOSawb8ck9q1WgpbWOc1ROuK5fUsKhBIGa6m/zycZFczqYBQ/1rupnJJXOe0HW30XxDHKj4GdrDGBivqnwXqMF9YwTQuChUEnPSvjnWC1vdBx616v8AA/x8llef2dduQkrDyyegPpX0WDq2smcjdj6ut7gGMc9BWN4j1GCztZJZyBGozzwAfeoZNYhs7IyyShFUZLH0r598feP9Q+JWunQNCL/ZA22aRMgkZwcV7rqWQrcyM3W7y4+Kni8WNuhXSUfDsCRkcdK+kfBWh22h6ZFaQ2yxIgHQckdua574deALXw/YQxLCPNCgO55JOOSfWvRbe1VUxjI6YPNKnDm1ZlLXToSsAwwq59ec0eXmIDHboRg1OqAKCBgD0oC9ckZHHHrXQ0jmmuhj3EJQgggYJOO9AbeoOeD1/pWhNGHjYBSPY81nL+4YoTgE8ZA61yzjY+ZzCgmudEhyeg4PfPem7TgEDP4U/OVGAcfoTQ3BBzgcggdajTofNtWI2UgjnH40pUg5PP8AtDpSccYBGfU5FJgFjnGM9BxWTViRQSeCeR170jc45I9zxxQPlUnt6H1pGBOOOh6DikA3pwTk+1DZOSOoPQt1HrS5GQAB7jp+tMIK446dP/1U7CeghxuGTyeMHgikx2/yaccFSSOR780xwdmc43DnFAkNYktweOfmDf4UY2uBgY7knoR/OlZi2Rk7hxkikJGVOAQfUcAUig+8B2z2xUYI3Nz0PPpUhJ4JOSRnJGKjfBJBHAPGaBMGwrADcBg42njmmnIbB4wcDJzS9MEEAnvTFbbjJzkbgf8A61AhzHhTk5/P+lNYgqvc57dMe1Lk5Y9j2Hc96QOd2OgHalcv0G56nHQ4odzvwM+nHelyd2COB/FQ3PLYAJ6560iQDDcOO/Sms5bqMDP50jAkkjOPpQMA5JHHXPFUJIbK2EJ7jsR3phUneM5x2PSnMB04GOuOv/16a2C2CCQ3AA5pIoQklTgk7RgECmKACBnkg4x1PrTlBIOenqRTWHQk4/3cikITnqeTnHH/ANel+6Dls+maYoJOcjGe45NOB3E8YB6D3qrCQO5BBBIxxgcE004BJIBY98AGnbhEBnGB74z7VEoKkZPJ/vcYoGOV96kkbv7uRih1JBIIVjjkgnv/APrpRgcDgnj1zQwwwxlW+uBSYxvJY8cD+IHpSgkkALluACOM/lTGxwQeR27im5JGAdoHIx1BqWK4pJySQTjPWkON2SCSMdM8GkOV+6ck/eDAAjrTckNkErj1AP6UCuK77sgrjkAEjrSEA4GDj3bn8aXPQsQfpxj86MrjIJO3sDnP+FK9xoJCD1YZyFx0A+v50hGzBHIPTtmjcMEnheQMdv8AGhhycAYNZ7lsD82OSAOvbNJLnqDgY+72oYjOQ3HYGkyQCSN3uD/SnYkaCJFxjOecgc0h+Uk569iOv0pELKS3UrzgdCKeuRsDHeWXOV4A9qtANGBhck8ZJHf8aZI+ApHzsCML05/pUhkBIBPvjPSmnvkDOOCT7nvikWtBjAqwBIBb35P1oZ8cHgeoIwTTACuCQFB7qf509CXBIIx2PAyKzbYhcdQAMgdMZz+VNkyMAYxkBQP0zTn4blCVB5I5FMxvUkDj1A4IFFx3GjG4EckcleeBTemRg4Y8j0oZdy5xuwegPSlbJJBAH+zirTuAi424UkgADLHjt6UzGzBJyQccDHIpzcnBzjGc5xn86jO45wWK84A70agNzvyCwHZcDn/PNJuwpBJAI5IGc0rIQRgEgHv/AJz7U2QgM3HXqB17CoYhGGRkHn7uRTQuGJOGOMHbnOO2RTjwwQMu3GMA8k+v04NIPlwwORxihNj8iyFAzkBgcYBHNOyHX5ScZ6sD+QpQS68HknAPvQo2oQQAQOnJzUXNkKWyNijnBYj2oHDFgxIPG5ucfSnIB1AAJ6hh0qEZiMikAn0Ufd/E9aYmTEA4KkqD3PcU4nZtJIYj73B/Cmqd4HykHpz6eo/KnqoGMc459aTAGRWYZBIVug4BoO6Nu5wMEAnH4CldQVLA5yRggYPNOChhjeuc/U/pTQhWbEYYg5HNKpyuOOOvQmmIGwBjI7jbj/P/ANenno2SeR61VwsIvyKc5BHB2ng1IGAYkr8pxkAk8n6fjSBgq8AcdcjtRkKoAyFJ6Hj6UbgKQgIAGB2AHA/GnEYUjjB7UnDAknYB82fUev4cU4EMC20ge5yaEhCRjbGQGYccA5wKcWbaR1I/CmpIAwAHr1608qq4IBz1wetNhqNcAbfnGeuRSnc7YJAA45GMUbs4HAH+y3Q+1KSEPGDj+6egoCwrHYxJGVx0J/OlbO1Wzyp+nFI6gYJHGOAKXOcttI4/KrAHT5Q5JxnpgA5xQ4LSgHGQKAehAOTxkU7ORjOMD0xk/X8qmxLGj74zxjnjjFOlwSwJOD29KOWIOQCOOP1/GhiMZVtyn8x+FFgtpYTPzcnI9BThhg2Oe1NXuAeenPB/+vT1JXGevTjrTWhNgY7xnHbuOlOVztG4DJ4wOlNOdpPBGccUEZAJHGKGNaEhXcmCeSPr/wDqpRgR5AJx2PWkOVjBH3h69ajT5Bw2epOeDTQMf8xjIfqR90kUqfK+RgEdsdqaM9cgAetKMspGSQOcZ/lTRFx4xgAH5Qc5Awc+/Whhxz0/P+VJvBAAAJx69RSA/Lg84/WgaFOCT0PuBk/l3pS2c5xk+nYUzOGwCcjvjpk1IijIJ6dM0ytw3jHULnGDnI//AF08HZkkFR0IPf3pAMckgDv6Uq54ycHGOB27UtBWsCgAgkcZzwfbpzShdzHB47cUgYKQCe2M44NO3APnPTimh6DGwhOSCPU/596k2DbkDr/n/GmkbiD1zxkjpSkjcQTlRyRnpQKw4FzGQRlTwaYwIwBj0yev/wBenAkDJB700nYOMADtn86BNDn+6QRn1yM/SkUYX+nSlHzYJGCp606HOGyOB04piEYfKSDgj8c0p5AIBx6nFNYYXGCaVMuoUjAB5B6UACsVGMZAPGB+lKFzycc+tA5IBHHbjgUrnaoJOBnsKADvx6dOn5UwAjAyTj1pfNODj5c9MHORTolzwxJPrngUADLuABPA565pwBPPf+lJgA9sdgOtCEqADyD+dO6E0IoOSCMeu0U9FK4DHk/w9MDtUZIB6EkHoO4qRgFcNjpjOKAQAYVhnB4GB2ppG3JzyfXoKUkqQQM44xik9yOfUDmmMc3QA44Pf1/xoYngYPXkGkXOAucY46Zp+cggscj060CE24xjj170Eg9SSB15waPMODg5KjGOgJpdvfIyfSgGGQ2Seh/Sk4OcnBB6D/PSkHyk85J4PpSAAHk/iaAFwFIBHJPGecUuBwQOOvI7Uo9QOPc96ax5AOfTnvSYWDJ2nnr0OKw/Emprptk5J+YAke9bEsnlLknAAxzXl/xA14zBoUIyRjAPXr/hUt2LSuchqmovq96CpZy2eByR2rtvDWli2iRAuSF5XHeuP8Nae01wHYEkEAbvWvStHsWiBB69iKmKu7nu4Chb32a8CFQMgE5546GnyIXGCOO9TW0fygqDz39ae6Fcg9CPWulKx76Whyeu22EcnrjqfWuJkiOSAM4z1r0LWoA8bAEk+5yf1rirqMrKQRyOP8/lWEjWKuivCAWB962rHkAHBBrHj4OD271o2jnIGfrWRolYi8RaZPLYvLaELPtwM96+f9buL57uVL528xGIZCeAfTFfT8AEnCkgEYNeY/FDwX5yte26EnndgdcVhNNI1TurHkuigtJkg5J5BroJrYpJHKBweDWFpMLRzZbjJ7mur+z+Za7geewrzZ36lQhZ6mtpQ3KpHT2reggBweh9q5XRL8LMISCGHauxtBuUAV51Tc9CJetJvLIBrat5EkXBGPfNY6xZAzVqBGi5BYg+vauVvudNro10JVgScj2q5DKBwTis+3kPQ1aRMtkHj1FR6C5dNTSDArjHPpUUtmsq4YA/WkjYjjNW0IyBmmtyXG6OY1XwrHcKSq4+grjNU8ItEThWXn6V6/gNwRnNVrjTopwQygj2rRScdjNM8Nn0ue34AJAquJvJbZINp7Z7163qHhUHLIu4DtXMX/hVZCQ0eCPato1O5S3ORDBjgDFP5TABIA6VpXPhG5UsYXyB0GM1lNZX9o5SSMsoP3sYrXmTNE+xMtxImMMT9TT1vpUzgnmqSXmch43Qg4O5cYpy3EbHAbn09KehaZoLrDqACaemsvnOazxIjDqPwo3pyCQDSSQ13NQa+wznqKQ+IQODmskhAahkniUkk1TigTZqyeIGkJABFVpNVnbjdgVnNdLg7e3pUfmtLyFK/UYpqKKT1LEtxvyXYn8aqPMAcjml8h5DyD+eKtW+mlyAF/GtdiZFKKF7h8AYBNb9nYrbRkEDcepqW3sxbgcc1Ox+U0uc5mytIo9fzqhcs20jtV+TAByao3KBgTngU07iOfvsk8Eggk9ajtWCSZccHAYjqKddHMxweB69Kr7irqAOrDOfSvRo7XMZaHpfhm9MUaQSAnPKsOhH+NdrbxvZxmdFykh+dQf1Arzrw0wkREIyc/Kw6g16To9yDEIZB84+UivQhKxwYnDRr02mjehlEkMTA8EcHOM05lOMA4z0ycA/0rMh3WExJfMDMDwOEOev+P0rVCk7W3cHoCc4/Gu2E+ZH5/iaEqE+WRYSMDBGcgdB0qXaCWDAYI6HnPrTcmMYPUfl9anXBwOQcgn/AD+daHC30JURjswcANyCOo9uf51djB2qpXqfY8VEDhxg88YI61ZB+cYBOOfQ07kXHxxgsc5yOuasxgrkgYwOQKairuBAwcAdOlWIhtcHpnuKi2orhBxKwPII+XirMCDYcnr6jg1GifPkDHbn0qVWwSABgds9KoQ5cgn+E+oFPDEkZOMfjTQcsOSTn605cYB6ew71m9xp3EZQqkkZB9KUgNgA/gaeTzg4yR0pGABGQOeOapWGN2k4549qcQCTjnHb0oA2E5z/AIUqgrnHXoCfSlcLDFy3BHDduwpxPBHX/axxRxtI/H3peBweMDHvSvqAzJHGTnOckYo3HbgAkgfXFO2jIJ4Hp2pM7l9P1waL3EhvJXbnGf8AOKQgcZxjGCvUU/rjJ69Mjmmt8jYHJ6e9MbFJG0YOT0wODTVwD3Gf0pFIAy3J9c8HFJHlsnAwevtQ9BXHquMDBxj8hSjIGCMAdz0po45APHFK2BkgjB9e9SMazZyO+R9aY8m1kzyG4wD3p3JzxgD14o4UYz+lFuwmNJC56ZOR8x7ikAGckHnGaHO8kkAY7Zo3gEjJyOeT2qrgiFQdrlh0PUcfiKZKoCk85HT1NWDggAHJ9xVeTgE52hepPQU7XGRFDt5IIxxxj6VWljVlAx74PSrA6HnBHUZ4FRPyT2A5x0FSk09QRWaMnJzx9elQyfKCDz1PpViRCoZgeAOgNQ7ckkL1657elaJAVmjO9zuOD/D6H2qEqDnPJB71akU5HUGoZM5wCcn1oGVTHyXxt+vJNY2saWl/BICpz0IIxW64yMADJ7+tV5xwRzn2HGKncaVj5x+I3w3WZZJI06EgYBHvXztr+hS6TcyhkIG7jPFffmsaVFeRsGQMSDz0Oa8J+Jnw4RlllCBflOGNc1WHVHpUK1rJny0ybWBGc9TjPahfmJIBBzjBrU1vT2068aASmQKx5IJ5x69zzVO1gd5kHJLMAMDvmuI9eCudn8LvBw13Vnll3GKEArxwWOf5A5rr/Gnwi1O3tWubZPOiUZYjOR/jXpfwg8DppWjWjMg3su9sDByecGvVb+yjFg0bLkEcj1rRQ5ke/hcOrczPzw1KKSCUq6lSCQcjGD9K6vw1fyQWUDxuylVxw2OQc16b8aPhrZiX7TYKYp2BeUMw2ngdux4rz3wtpH2zT1MYwRxiuCtGyPSpxtI7DR/iNfWpCyuZV9+uPSu60n4m21wFMh8s9cHjFeWnwtcKOAxbHGeKdHoF7GAXRlPtzXnp20Z3RTPd7LxrA6ArKCD6HNaUHjCJurj6ZrwS2NzCoQsygcYrWtTd9RK2PY5zScV0L5rHtj+KYSuQ4J+tVZPEiuOWwfY15ZALtzzLg+xyK0YYbnaMy7j9OKyUEbRnodvJrq5GG4+tM/trg/NXLJYzkcsc/WrUemTHHJI+tXyxtYTk9jZbW8nAJqKXVzkAt+RqtFo0rHIO33NXYfD6HBY5PtUXjEWtirJqTMMBjn2pVknmwMnJ74rdtdDgTkrmr8emxpjCcCodRdBxi27s5yDTJZDlyx+prRi0vZjjn6Vtx2ZJwqEVZj084549z2rNzuW49zIjswoHH51ZisiSMDHvWxa6cZDgLk9MkVt6dogj+aQ7j9OlZuSsTZdDE0/QJJ2XKEDOQT0NdbpumJaqOBkVZhgC4AGAO2Ku26DP0NYttjURYYT0PP1rRhiOOnSol+8SRVxJEUHFUkVsBQeXiq8wTHTn27VM8gwAOBVV1KqSeSetSxoz7ognA6is6fJ4PStCcY4/KqE49DWJRkXhCKR61h3fz8AVt3qFyQB36is+W22jB6+9Ugexzd7DkEf061y+rR7M+oruLyLGeOlcfrybcnFdNJ6nNON0eY+I48bsE555J5rFgv5LJ1lR2V0OQytgjFb/AIlUKrHHIB9653RtFvvEWopY2UJkkkOCegUepr2aF27I4GrM9Gb4peIfHGnW2gWkcjTthHmRv4fU/hmvePhJ8O4PCNku63WW5kALynkk1U+EPwYtPCtjC7L512ygvK4GSfTgdK9r07SEgAwoAA6Yxmvo6NKW8hO79CWxRcAKgBA7davgcEjHHfFKkQUHjAFPdMjIGf1r04rlRMtEImEBJB56Y6e9OIPocjseKa7BVyWAGe9SRKCDgk8n3/8A1U73MNyCaPAOOB9Kyr+36kc45BA710AhXkY6+lUbqIZIP6+tZSjdHHWoqaszGhl3RjA49CKcG5I7Ekg5yKZKnlXDHHBPTHQ08ZBBIIB7HiuFrlPhsTSdKo4sMdQevYetNHoeo7dcU4YKlyTkcAev1oGcjPGc96nc5LDcEkce4pGBGPc85PH/ANepATuOBz2qMJyevXFVawgOFIUdfSm8nA+6Tz1zUh6jHBGcCkJ5GAMjsam7AYyHdyf/AK1QtjkBsiph8oIA+Uenaowu3pnOMZxk0ARjIySDgU7pjg89PrSPlifm46Ef/Wo+8u0847Y6UgEYAHIH5ComJ3DPc81Jz2P4CmDGQCOfrmgQ3YcEH/vnrR5ZIJAJPuadgKDg5ycY9PpSElmOMejZGaLhYZsHUnnPf0/z/KmtjBBGQ35U9h13EdOg7VGOSQRnvxUjBGI5Y8jsDjmiQkYAGBycdD/ng0ryckjkgdx14/8ArUjk4w+Dn5cfz/z700ArjapBHPp6UzZyxJAGc80p5JGR0xx0+tNZuBkbg3ccD8aLCEOcE5B598EUgUYJBIzj0waCBwFwRzkelNLDbxwD1HrQgHOwGACT9OhPvUQclQCCexPanj6ZJ96QqeARg564zTGNzlv73cHOaaMrnAwD29ORxTudm0DnJB9TSHAwDjkcDHT/AApiFxtbeAM88gYz9TURyyYJyOg4yRUkmeDn7oz64qLOcc5PX2qLjHFRt+8T7A4/WnKBGwYJ0H3jyP8APFR7S3BIyD1x/SlzgZOB/tE9/akBGUyNwORnGD0FADAksc4yMjApx5XBIz7jkUOCVzgHB5B/z1oCwDqAcjnn6U0k7sZIODjpikmk2oeRknA2jnJ6Z5qMl1UYGQOWJpdQHbz1JBPJ5GcYoJJyQMEHnBoChsZPTuaQgAAAFPajQdhok3jknr/ezjmkV9sgKkBunY0pZRGCxOB0C9DTBIzphQBxhc9aAsOY+oIx19uKRGKqCc9TnGDTWUhskdTgZHP404KGC9yGzyPzpCHlc4z3PfrTWzkDBx3Ip5wpByOB1PpTfvKMHkjIycf560BYYxAPXgD5sEdfw780OTx9c8d6Ro3PyggA9gP6/wBKTaqoAMg456n9D0oNEKoGAQMD064ozuHIyT0JHNNA3AgnAJ7g5FOdvmGRggDocVDaC4zHzlTnoMcdPp60HBJJ6glh0xS4bgl8k9eecUxW2MxJJ6YJ/wA8U1ZkiZbHOQeuBk0YBJ2jn7pI6fh+tPIypPGFGAAKa2OCScnj0zSaAbtAQ8nAOOc9fWo95QggckbcdamOdo449AKRIuMnGOmSKd7DsV2QkliQu085GOaBE25juyccE9c9h9amaLIGBuVec5z+NM2nIxhQPzBqU2x2IxnGcMMjp0/z9KQEISccnrkZ/GnsgREAI46KemO2M8ikVdu3aclT1UE5A6Vp0BE4Khd5GMDJz0Hv+lPKoY+QB6Z69MHikWUlsbtoJxx1pRwMZ/8Ar8enQVib7Az8bzuIOMHpx9KB8shIyDju2T9KQIMnH3TzyaAcsQRyQOo6H2pkseoXcCRz6huTSqC+ApXHYntTGzvABzjnr0qU4ZicYB7DNJhcRfmIOAQrYGTyfw69qkfgZ9wMZ6U3J2jB5Lf5+tO4VN3YDJzSQrC7wyEckDIAGRmgKFBAJzyV56H8abtGCCB6Yz2+tSA7pAByNuavYVhm0MncknHf/HFPyoGHOCCAPmz/AJNRoTtUAdTxkc5qTZuXaowB8vHpTJHbd5DEHrls8n86UZEbAZxn86YDkAc4H41KpwCecn8qB2GJgsCB0POfyp24ngMSDnOKQArwAMn0/wAaeBuwCOg6jGcfWk3cobn1AB9jnP8AnFPHHIwAeMDpQiluOevalAGcY4b1poVhPLCgALjjnLZz+FG35QTyCcEDqP8APtSvk4HOBzlfr3oyCwB655wKtLQLAw5LHPJz/kUKWYlccdiKbg9OCB2xQF3Hk8r/ABelAmh6sAq5XaemMdKTggAnns3XimknABBKk9CMH8qcBuBKnBHPApMloenGQRz04Oc/4U7dyR0B5UH9RTEkLAEFiCPukDn3zRvO7BGBjnnofemGwNjbzyeRx19/pSq+GPBX60M4YAA8EZwSQaaqAYwe/fv9f0oFcl4YHPr3NNjDFSAcZzjHPNJv4JIPy+lOKHGATgZwCO2aNgFAODgEgc4pXwyncFPoT60KSe2QvDdse9KwGDwRmqCwoPADAAjsGzzQ2RGQBkg9RyTTQx2HjGDg59Pb86UqCOgJzn8fqaZQp55yQBzkdfxpyESR5HccU0EqeQeoyRTl6EDjBGMelACkjByQPc/rS8EZwvbGBSNgjOO/OaUgnkEbemB1/wDr0rAAIOCDnPIpwHJweBjAxg0DhMHkAd/T/OKP4SQeOp4oSIegKSCRnjHI7U4KWyCMkkdO1NXJAOMlh1xjmiPLLwMnPfrQmAOwAU9Qcg59B60pA455z6Ypm3ABBC7jyAMd+aVsJnk+nHtTB6DuVzgEA/kRTo8ru9D0pN2cN2IHAHNICTkYP060CHNnDYPHIyBSrJ0HsMnPNJkr1PJ/HApCdzEA5P060DY8ZCkE5HQgD1pGG48jI9D1/So9xUgEFQfQVIw2jOOSMUEjQMEAAYHPHUn6U7JySBgkc7cHFIBwCM9MYNHTkDOB0oAk3YPyj68YxUcJKqVLh8HpjoKUOVJYHBHXnNIm4vnHP4EmgB5HmOcADBOSe1LnAY9Mde+aC/JPfuM801QfXn27UMBxHUHGCaCMgc/MOnagk7sY4I5yaNxwecD0OKd11CwgXjBUEA04MF4IwRxwO1DfKp5wexIzzTUx5akgA9+c9qLjsO4HTn6/zpVXf1OPpUUk8ceAWAx6c/nSLeQAj5xn69aYKL2JBlBgjr3HTFGd3AOCw6EZqq+rW0O3dIpJ4AXnNUpddO8iKIlScjPalc1hRnPRI2GyM7TwQeRxWVqevxWHBPmsBnAHTtVGfUbu4RgAFA44OD/9asaeHvIcP0JZuaVmelRy+TacyLUfHThyogXYOuGOR9OK5S6NpfStLLGXZjwA3Pp2rY1HSPO+dcA+o6GqNrZkXKxlOrZAxjvmk4nqLA046pGpoGmBED+WFzyAMn8812NhahFBGc+u7P6VR0mwc7WPAHXNbEQKHHr+QrWKsjvp01BWSLAb5eOP61FIrHIJBBYlc9qkOcY/rUcgO088+1WbtGRqKhw4zjHtXI6hbfMSB07+orsbkBiCRgA85Fc/fwY6EFaykgjc5hhtkA9f0q/YsMkEjI7VVuo9smeg/nS2zbZAM9aya1N+h0lkwJAGOe/bFW7uyS7ieNwGDDnI4NZ9k4VwQT65Nb1uN+AxyV9R3qWrk3aPn/xx4LfQ9UaWBCbZjnn+A56D2qvYoTCVJr33xB4ch1WydHjDAjj0zXjOqaHJoN40T58sn5S3evNrwcdTupNTRixQC2v0ODz1PpXaaewKAA8+tc1cwCVNwAyo61e0S9PCMMMOOTXkzVzsjZM7O2jDAZ5+tXki+XHas2xkyAc1s25DKBmuNnUloRi2OcgGp4nMZwc1ZCAYFPEQOBjp3rFlII2yvPr1qeN8EDFQ/ZjnKnHt60oJQ4IoQuTW6LccwGCG4qcMGGQM/wBapoofkVNtKqAPyNO7JcLak+e2CR6Cop7KKUZKjnrRv3EknmpVYnkmnczsuhlTaAM7o+npVG50Mt99AfwrqUPB5qQbSCDjn2pJa7iu10OCbwzayklo+fYYqlP4GtZc7VA44yK9JFpAV3NjOegprWERGVUZPQ9K6IyYN2PKpvh7Ew3RuUb+dUpvAIj53lq9am0tAMZ/WqUunjbgDpTlJp6ApNnksvgwp1YnHao/+ESWMcg8+1eozachI4/SqUunqc56j2pe0ZojzoeHUQEFc59RS/2NsGAhIrupLBAckfpVeWGNOQPyrVTZooo5JNHAwSMCrKWQj5GPwrVuQAw44qq7gDGearmbE0U2TCniqk2AOD+VXZXDZAHOahjty7EsOB60XMHEz5Iy446etVbkZjK4xzWzNGEwAKyL/jPpVqRm0zk9QcQy4J6k0yAiTGeue1Y/jO9NpfWYBwGYhvoQcfritbRAs8KleD/OvXoSXKc0k7ne+DITIcsMYPBxXeWgIcE8FehHeuG8KSGLKE9BXdWrbkBUYbsRXWn2NYx01NyxkW/Qo4BIyOmcVbsnEMwt34B+4RyD7cen8qz7d/soEoPXhhit1oIr2EFQVdcEMo5B9a6oNo8LMcJCrHzLccRKYwST+lWUhJI46dM1R026e5Vo5f8AWpwwHT2NaUCcANkbeM+1dHNc/P6tOVOTiyVFwxGCAAPf/ParcakZ2cepIzz/AJxUar0yRjHU9BVlV5AzzVpmKHRIdmQuCOeKsKhBBPGB1pqIyucdTj/P5VMhHJBGOnHNDGKvBBx756U4IQeDx1I9KUEFgCcknAHenqAFwOF68dKnmJsJtIIweOmOmKULhhgdefxpnOCG6eop4B2kk84/OmNaCsC+MkYyOBS5AiJPPruP+RSZA2jIO4duKCSGwGwPU9jSuthCl8gEDjufSlJwuffmkTAGCRgetK2VYAcZ9s0WGIc7Tgcdc0pw2CTgdv8AP5UjZyeep/zmnEDBAPTn6UrDGqVIGNpHr2xRwB7Z7UhXA749utO5OQAfYY/SqENbLYIOMehppUnG7HPAz3pS2e3fGRR64HI9RTB6iMBgfKQPWmbD0HcYp275Rk9zjrn8KbGwZucYHBzzmnuJLUcRkjcMceoNNb7w5Iyemev+f6VKVGQDjkdPSonA4JHI9DipBgM7mBIAx1H60jbckDJA5/ClY5Iz06daaQCQAxzjjjt7UMENRmkXJHGeMj/69Lk5BIGBg8DNHCggDJA4B/rSEkgEgg7ec0IQxQVLEjJPRT2pGUHkN83qPUcU92UqSDyfX/P0pmSQu08epOcU7juV5ECkkE46hR/9eonO5mJOSB24xVp0BGAMjpzx+VVnjAXGAD7d6BEMmOACPbPc1CyhXOSQPzqw6jJGMn8qgZTk5IPXPXpnj9Kooryr8xyMA+1V5kzjJAPULnPH0q1KQMAjnnk8gdqg2PGAGYsenTr/AJxS9Rorug3DOCQDnjnHtVeZRuAA5HNXJh94EnPTjiq9wrBVYHjPOPShWKKVwyhBgAEcZPpXiPxh8Upa2ksKOOhPTJzXrHivVU0+ycF0EmOgOD+FfNHjfw3rfjG/BtkBiYnDckn1OPTp6VhUemh34ehKbvY8R1a4e8vCzktkk5NdZ8KfC8mveJoQFzBbgPICM9c4x2zkU6/+HUumTiCeXMueQvQema98+C3gVdD0pdybppW3uxHUnt+HSuJK7PqKFBtq+x6X4W0gW1qileR26Ve1NeSCcKoJJzxW/p9isFu2RjjFcz4jkMEUnOA3XjqK6WrI+jpRseAfGPWY7HTbiQnBIYLkdzXmnwvlU6aisMEsc5OT9Se5PU1p/Hi/Eyx24zhmLbRyMc/1rC+GDA2zIGJYP3GMdOP5V5WIlozemrzsesWcIYjIGQfStB7dMEBBkj0qlYAjA6elaQU4xXmXudnKjndS05V3OFGc5OBVW0TYQAMgHoeldDd25ZGyKwFzbTjJ796LmNuhuW0IlGWXBz2rSgsxjggH0IqPS4kuUHPOO1bkFgVHBLD3qHKxvBFe1sugxWlDYlcDaST6c1NBaPgccVp29s/QDJrmlLsaKK3KsVmSoyvA9ulWIrAs2cVoQ2MrHleK0rXSpmOBgD361hzMNjLgsduATke1aUNnEuDsyemTzite20MuRubH0rWg0GKMcnJFNai50jnEs5DgIhweMjpVy30Xcd0jd+gFdElmka8AUxowDwMUyJSutCjFZRwgBQKshQFBxzTiuMkdKjY4PPH1rN6sUESIffipkOGBGapiUDjpT1nJ4Bx/Wpeh0xNBZQRnP9akBLY5JFV7e3LEFj16YFaaQiMYHNOOqBtIjAwBjrSTOAuO5qQkLnJxVS4k+Y45qmZlS4TnIxn1rNmbdnI/KtGUk5xVGVO4HXrWTRafQzpgOgHNUp1+Unv71pSIc9Kp3S8HFTqJmDegDIrjPEIHzHqBXaai4UHPArkZdIvfE2oC0sIvMJPzN2Qdya9DD0nOSSJlZqxwKeHbrxfqaadpyB52PzOQdqD1JFfTnws+CmneDrCLLLNdFQXlKjLGrXgD4a2/hqwiQRZmI3O5PJavQLTT5ImwH2jH3e1fYYTC8mrOCdti5YaWltwFAA6Yq+ACOB16Y5piptQZLZHp1FSZwQDnI7ete4lYzegEHfkKSOM4p7KFHByR6cU5CDyAAQPTFMkxtI7ehNM55asr5OemOoxmrMC5XJyCO1QRqcnPfOAKtRA9Acc56dalIiw/yzjkjd647VHNGCvTmp1VcYYEjoc9DSSICODwf1osO2ljnNQtiy5Ud8jP8qoxfvsFAAoJGDyc5xiugvYOMkHHf2rEZDHKQOp561w1YO90fM5lh7rnDoQMZI6j3pGcADPQ4HrSkbUI6MPxJpDzyTz+VZctj5ZgeMkDn36ig4BOTlc8bvWgEAYByAeWPekJJJA6YwR6/wCf61DYhrMMgdv5UhTuMgDqRS45AHJ9u1KeRszjA69KLisRA7h93lehzn8aUnIx2J4FI64AABJ9qQnBPGMds8CgRHnO7gAeo46UYG7Azx1J45pG2jOw8g9uQaYQFyxLMeuMDmgB/JJwOPcYzSALyCe2eOtIh8vIABB7jPJxSY4w3UnHSkBHngZAyevYUoYpkEgM3YH9aCOQvAHbPSkKepzzknFSKwgYdcjA9KTbuORnjuTx/wDrpxA4J6jvSF8YAJzntximithpyOR1z+dIxByScN6AUvLE8856kc0ZAzk9PXpQhEZPy4A+ozyKFcOSQAecHOKe+eOCT1//AF01WySApyOQ2OPp70xNDAAshAHPrjgChhtIwTx6HGKc2EBycYP3RSdcHqccY5oGR45LkZHYDgdO9OBLKSR83Xj+lIYzuz69aCoVTjkHHX1pXHYYqsGORnIBAYcZprqdxIA44BJ7UMzH5SeCOx5B/Cmq4iUDAIHqOgpCBnKhsNjB6CgcgED8R0pXbbt42nd7013JGVYseeoBzQA0HJGckjpjnH+eaVzwcHnOen503cMtgnjr2P4ev/1qNrnBB3Jj5T/n8KAFGHyAMkdulNU/KSRj/wCvRwoOO+c54/8A1/8A1qi4yQG+96Hp71N0gB3B3hRgdTnn8vQ0yY+WinAzkAZ98D86lYBY84+bpweagwS7KVwvXIPBPSjQLEokABwOfUVC0hBPIAJJ/GnPkvjAAPXkcU1BhSCo3E845yaGVcJmygxyS2OAelNXOSAN3tjtSFQqgAd8gDgZ70qp8hYkgY7D+tRfUBrb3ZCQQA33etTbhg/MAOpJquJGLkYzjnkVKSrE53cDGAKGhjgWUsSVUDPLHvTYpBITjJHXjqaZJtcEjJI6c9/alhTkZO4jsB+YpgSlSp2kncecMeccf54pM57Ac9u1HTgEqPbnApoU5GTz3yOfzouND8KuAOCOMk9aTYAThMk9MetKRwQRwR1phJ2gc9gCSTUtIBdgIOOh9D1phQggHoTg88inorEnJGDxjP8AL8qXLNknIUevX8aWq2FYbgtGQRznGG7/AJU0yGQAk/MRhsdD9KkfhTu5A/GoIg5G6Q47AAdB6U7tgtB7ZCAYB5xjpxTeTjoBjBB605I97Eeg6jimhSFBAycHjGDimUDKCCOgPX/OKZkqGOeRkZJzSqCUIKsGyRuGMgUZJUjaSTxyOBQ9AAAKgyfqQAM+uKMAEMuVH0/TmlClsAg98A8D/wCvTWwxG49OuFpAORsMQScn1GABRGTgEgbvUkf57U08sSfUYwuBn+lOzgHI4HcHBHNQWSAAAHOSecCo4wSx5bGMHnGR705QzA5AJPoOtNRTvO7GSOqjjBoKJQF+VVGMHkY5B/zinbSCOeR0xxk+lA5BBJx3IBBz+dJMqygD+LP3m4OPX19aVxWHE7WUEdW6en/16WRV8tjghh05P4ihW2qFYAEHB54/P/PWpDyuD82R3OePrTCwhIwoBOcd+aWPCqcA8dQOtIpAX5QFHtxTgoXIz949Tkg/4VVhCPEcAIBjI+bgE0JxkuoI6dOP/rUFSFPHTGeeMf5/lShg2CF4HPSgLDwoCquMbQAM9qCdqhTnOcE9j70oO4jGCR1A6ikwMEjkHpmi4gf5AAWGDwAOcnsKXG3Bxj3FRjbyCAcn0yB9PSpAT0LA56YBHHYc0gDALgFi3Of0qRkDEYGGHOc0zI3gZB9gemOtOydxbAy3HXqKaAXJGQCfYimggsc8nOT3xSgHcMkEn9aFbCnI24Jxg9aq4kBLbcnqOc0g4wT8zdc9vwo5A5Kgc8570oIbnHHtzT9RiDhgpBwf4h0o27SpYbgOPm65/l0oTKseO/40mMHjA54w2M1L8iSUKGcEHBHcAUuTksSTj6U0J14IHpz+NKuADkHIPBA5H0qkwExkk4LHpuGOKVDliQCcDv3pysMZUEnoeKaqhJDzy38I7UxWDhiSVyTjBOOD9PzqXKEHOT/u5pirjI9ccHnilOOAOACAMdcUbjHMokGASMc4YZz/AIU489BnPY030JJz2xSqM8g4+nbFCiVYa6k4CqQoxnGAOO1OOCCQCBnj/GlYhhzwTxg9aGYsmT1JxTuFhUYKAd4Ixwe9H9478A8YOeKNmAGTk4J5H+fWqzXsanDISc4IwDTbNY0pz2RbzkAKM4xkmlIAyD0HY1QGotCpymM8k9f8/WgauhYDAAzSua/VqnY0RnpkAelNQngY+pA4NVE1GENh2KknNSQ3iHcWc8c9OMen1pakPD1F9ktZ2g5Jxn/PNAMgVjgMin1//XUf2qMHAYdR1IyKFkR3BAGPpTW5i6co7olwNvfJ9eaTBOCR1HJpwwnAGSOw798ZpgAG4/dGSSB0H09qozaHIPKU5OR169B9KcFDKWyCQeMHkU0j5STz254zTl+6cgfQUCsNYn5dvT1PehiA4w2TjjijbvJYjpk9QajluIkcB2AAPQGlcLN6Il3EggHuOepx+NN6cAjB7j1qtNq0EQ3FgFAz0zwKqXXiBFkyiYRcEkjOTj/6/wDOndGyw9SWyNXj7pPOOR3oDDOOQSe9YTeIHnyEHA4YAd6gF1qFxgxSHGQfkHX0p9TeOCqvWx0rOFzyOv4f54pQBgnO0flXMNcaquC0oUg4JkwAPcA9qlj1eeIATzxZHJKc5H1FBX1Gq+h0ZychsEEEHPcUxpduASucZOf1rnJPEKeWCJZnKjoq4B/P61VbWhIrKIZX6ZMhAPv0zR6mscuqPc6C51mKDlF8w45OOmKzbjWb65yI4QFPfrWcdVnRspBAnOCSCT9fSmT+I7mLI+0CNCfm2qFpNJs9GngIQ+LUnddTnyd7DPRVU/z/AK08aPqRTD3rhfduv51QbX5XXc8zsSeQzE49MDtULa1H8wDEsT0JJ/WhJHWsLS/lNZtBmUZe+Bf/AGmHT6f4UqaNbBlM12XwOiscE/hWTJeBxuEo57Yxmq39oFlKq2cE+tC3LVGC2R0wfTrdQC5c5I2qAMfnUMuv2kAIitt7A87mJGe1YTkTZAbOOxHrVu0s4YCGYKX7nt9MVV7bGsYqJLPqt7fAkLFBEOyrk/ic1Uubba25juJAwT1PrWmCG4QALjHB6/lVd48sABhQfugcUJGhRtlKOdwOD2FWmmEW0g8jB5xkU9YyXBGdv0z+VQ3elvKwdCyMD2/zirLi11Oq0+T7TAjADBGfcVaeIsMk9D949qx9DvBDGImcF+oz3reVN3JH5VZqo9iLG8Dnr3oMfyZIwCOlTKhUkYOCRlqilyFIBwOenJz/ADFUFrbmZcoeTtyf73asi9twFO0c9+9bcq4GewB5P5VQnQMCc5J7gVjIixyGowfKcDBBrPiIUgkd+hrfv4t7Eg8DI6VhSoEkwD+VZGyVzWs5ACCTyeldPYTiCASuoBY4UHua5PT8kKODj1robFJLudYgM7cdOg45prUrlu7G6jGZct+Fcv4r8NxazE6ZXzcFlI6j3qv4q1m5ivDp0EjQxhRueI4Yk5744/CsHTpb3+0Q9zK02CFy5yStZzipKzO2FFpcxyc+nyWU7wyLhlOOeAaqG2KyBgOB1wK9I8e6EiWkGoxEENwxA4Oa4lEDcH8K+drwcJNHbGKaTL2j3m4AE9fXium09iT8x6n8q42GMwS717HkV0mm3eVHNebNdjfZHSpg4AHNTouB05qnaybhkH8TV9BkYxk1ztWEmKsfPX8qUxq33qkVfTtS49valsWiLygQSpAI9KVMjryPapcAcYpwQcZHWhMTIjGr5wcH2pjF0wcgj2q35QPNH2bfkAcCtVqZlVbjHJPAqYXK8c02S1OMA/UVVkhZOhpaoasy8twN2CcCrKzrgfMcViBzlgSSSc809Zio600+43BM1XkHPzcGq8zKO+TVUTjbyefaoWuckjAxT5ieTqOd+vNVJcDPpTpZCQcHHv6VTkkwCCSam47DJnHOTzWTcShc85+tWLmfrj9ay55S5PGCa2jqWtSvczAnOc47VUctIR146CrK2TynPIGelWktvL4zj2q72JloUYrfGSRz6U9xgcD8KsOoU5FQTNjNHNczWpSn+YZx0rE1JhhgSMYzzWvdPwcVzmpyHDEntWsVqDstjzrxrAboZBIYcjHp2roPBJN1Co6Y4IxzmqOpwmdWY9M4xU/hBxZXzRkkLJyuegNd9F2djGST1PSNKjEF6UA4Kg9On+eK7fSm+XJ6A1xILCW2fqTkccf56V2ejBniA7n1r04stWsbceMHP3TxWtpEwUlXbAU4z2NYmSshjPXvWlbQO7LtOwKfmYnAA9z+FdUHroclSCluXNTQtme2ciZVIVwOg9MDrWbp/juS2Ih1GAI4bb5kWcEepB6Vdm1VLfUorQQNcI/3pVkGEPbjHI988ehqhf2thrSzS2m5ZolyyMpAOOD+vrW9up89istVZc1jtLHU7a/jjlglEkbYwR29q2IyFUNjHoSeleIWd5Pod0JYHIUt8w6ggfSu807x7aSxJ5qOj52lcZxn+lGq2PlK2DqUm0lc7jAyNwP0J/I1Iw545HuKwIfFun3HAk2g8fNxWjDrdrKOJlz1GD1FaKWmpxOlNbosvAsmxyWJQ5GCanD5bBORUEDBwcOCOeQetTL8sh4J4HTpmjToY8rJFORyOR1zQW4zjj3PSjdkkDuaGGCeOfQ0wsOxu6dQeM0E8gDvx0z/AJ70wuduAQCehPNO+90PX15qkIdtBA7nPQinMduQByT06CoYj8jEEZBxgmkfO4MD17E4wfegESRgAkgcn3p2SckjpzUGWUAkEfjzSy3KxAbyFB7E4NS2Uk2SchzgDH60m4ZOevX0xWNeeJ4UGI1LN05OBWRc+JbnaAHEZxk8cYzRc6oYapLodgx2nk8noDTC3pgHHrg157N4n1CKVWMhdVbOG7/hXY6LrcWsWiupKygASRseQf6ihO5FShOnqzU4VAAOQO9RI258kcAnGTnHtSDIJJJIB7DAxTgCMlcAZ6H0qjnBsBsgdMkZpWyFAAyc+lLkcEhcZ5pjtsHDe+B3pCAqR1znsR1z+NJgbicADHc9TQ5HB6frTCMbjgZJ9cUBsOOW5weuQeoBpDn7wbcD23YAoLkMAcE+gNNOcliOMetPcTECfKAeT0Of1pFXB69+ppxOCSB0yeTzTR86uTxjHTvQwQ3cFwCRk9gMGomDdSDj25FSAscgEA46dfxqu14kK5ldUHvgYNK9ikhrJtDccn+HFQtlucbee3Ss2+8V6fbgsbmNio4APJPtnrXO3nxItxhIuQRyVGSD25OAO9DlodNPDVKr0R1jEdSRx3B71nXOq21vLhpgXzwq8n8hyfyrhZvG8M7jdC0wDHPmynBxjHA4/wA+9WI/F0mMRQQwgnoE5P1yTWXMz1aWWt/EzoJtYuJSRbafPLg8GTEY+vUn/wDXVSca7dwblhS2ByBtJJHpyRVIeJLxlCmcqAN3yAA4z6iqk+o3d0m0yyyjdnLN+tUtVqenDL6ULNq42LwtFNNv1WePIyQrHcSPxNQa9rukeH9OuDa2zTuEIVsAAHHHPf3qzHYAtudyR7ngivOfivrcNmi2UTDefvcj+n41nJ2Vj1IU4pWRwFtbP4m8UpuG5JJPMYgcEV9JeE9NFvbxjaARyTXj3wk0Yzh76aPAdiEyOdo7/TNe9aVbgRBsdB9DWcFrc7qcbF+aQhSAeK8+8cXey3fB9VHvXcXcu1GbkBa8v+Id2I7OGEthixxnqcdf50VJWTud0Ekz5s+LFm9zufd8oPOfSuV+Hlz5Fy8YBxu5IIOK9N8a2YutMn45UcEV5Z4TcW2pzL0O4ZrwJzU0zpgle57ppZEkSHPbpitgKVABH41y2hzny0IJIrqraRZEwTz71zM6bEEynHT8q53UovmJA5rqJozFkkHBrDvwpByKFsYyJPD16VIBPf1ru9NlDjnnPNeW27i2ud4ycnkCu40PUBJtwfqKzkro0jtqdvAiMRgVp2yBcDH6ViWVwDWxayDg9645aGqRqwKFPPer8JAxgdazonA5q5HJjismxmpDIeBgYq4lxhQCT9M1kxS46mnmfGeaIuzIcbmqZQy/eyO1RPJnrwBWabwr+FMe9JHBrW66E8qLT3GMkg8/pVaW4JPB6dajDk4FCQluByTWbZajYb5ruwCjj1rStIcYJPX1pttZYwMYx61oCAYwDnFHK2aN20LMJCqMEYqYFi3HOKqQxNgrg1ft7Zxg44757VfLqZzaRDJ82e+OuKrPAASxy3oDV9gqkqOvriqs7/NjOavlRzc8peRTkA5x27VSkQAnJOM1dkAAJqtKoIzWbiaxdlqUZQSMis2+dIlJY9K1JZ0hDFsfjXNyxz+Kb57KxJCqdskyjhPYH1ralQlUdkNS6mP5F14jvhaWinYW2vKBkIP6mvZvBHhGy8P2SRRwqHAG5yOWPqaf4W8J2+h2SQxJ0HJbkk+tdRFa7WGOPevscJg1SSbWphOo5aIsx28ZAwAAPapxEBjAPXvRAp78jOM1K+Fx617kVY5mxFUYIzyaR0IOSOaUEcAjJPfnilaTAOBx6VdzNu4fdyD/AJ9aZJycEdOhHekDMHyQMdsDpSnkHPIH5U7mbGKQCRkZz0NW4UCdACMYyAc1CowR8vP8qsQoAhIOR6iglEi9CNp+vTNOMR28k+3FPRR0zzUuAeCOnqKT0GzJuo8jnGRxxWJf24U8jABzn1xXT3EYDEgce/esW+RTGTweufT86xkrrQ469Pni0zHVw4I7+3FN24HHt1NLnazr6HoO9KynIOQADzkZz1rhej1Pgq9OVObTGneqsQCSOpHTPaggowBHbHHFKVXcMkkemTikJOcA8+3Ss5HNawwgb/mHI+6QOcVGwJOCcZP0qRgQOevrTMk5BznrntSTD1AkYIJ49+9JjuD+Y5pGwOAOvHJpe3IBH1oAjDYbaSM54ppIGVBO4d6ewzkDOfUUwgnHGDQSIp4x2HAJPX8KXHIJOPqaUc4BI/z6U1sByc/gaXUdxpB4OSO3HSlIZsgngdcUMwULgYC46fl+VRtl8dh7UdBCINxxgjHPXpSABiACcDHP/wBelVBgYP3vbv8A5FDOF4HzAemKQ7COBjB5IPT2pjHGCeB045pcMcE8896U8Ak8f0/OqSEI3IyB0xjntTQx5AHbqR1oKDcAF3EHilZgWBBKsRyD1zQA0PuVmHpjig8DAz04x/KnYK4yNobk80xgrKQw9z6VJSGyfdVSec5zjNRliDz3OKewIwCPlzyScU0cHAzxwfmzTQmNAGcgYY9wvWmkEnJPAI9xT1OMnGT79KRmwpGOAeM+tLYLkT4bBJwfxOabJu4JAAHQDAI/ClkJ7EKc/wCfrSyHkKoxn+I5GR/jRvsA0IXXByRwOTx+VPCFcAsRjqSMfpUYypIB49qcHAUknn+nak3YRCzkAsBndyMD/GhckgAjcfWpHYBQEHIHRexqNWUlueR1PrS3AZMfmyQevOPWmO5OMcBePrTpCrNwRjPb+dRsRnjJAA6c8+2KdhocMABcYOO1GSBg9Ow/+vRGAuMnjsPTNJww54Pcn69KhsLDSSzlQdwHCjGBTipRCjLye5xmliTY2QcDrxxz7j8qYI88k4Pf6Y7fnUXBCAtH0b5u5HGaUo8iMS2H/hzk8Z606UD5QCMnuetNUYOAenqKu+gxmGDdDgcH5cgemT/nrUwBbLAqSOoB6fgaDGTJkjlQSAeKaQOCwGAMn2ouAmeu0jPbBPH9KcXD5YgkDk8Y4Hr7UgUFcDBB9eMjp+NIwZG4BxjPTrUIaHtJk4BAOcc847dKTnaMHJ9f/wBVNBX+IBTnhiAP0z7Uio6KApBwe/TFNj8x2CmcD5QO3r/SneaVZhgcnGc5z+FNkBGSDx3I6UEYTOORx83HNAkKw2kA9Pbimu3zqCvptPHNKAME44x+dINqdASOvHJyR1zUlWDncCCB3IJpHbHzcAAcAnn9KCDtUH5SeQdoJH502QESgKCFAOD6Gr9CdR3K5zuPOM9AKac4Dbsewxn/AD/jRwCAOnrjNIOCAUx2z2p27jQmGlUqd3HANKfl6jI7HGMnt/n2pATtJRc5468E/gOaJE2nnPIAKkc9RT0LsKcrkIpOcck8f/rGP1pScrgIVA6OvT8f8fejcQxVx8+eMggD3z/gacTuUgnLe2f/ANVYaljAMk5PJx16554P5/rUqEPkE5IPIHOPrTEAyFUcE89qkVRgkgZJyVxyf8aoVhEwXGSPb3/SpVlRlIRsEHkHgjFJgBsZ5Bz06ULtEZG3GSMqeB+v+eKmw0hwOMZzg8nHfjvSNhCuG4PGQPf1oJ2nLYyD1zzmlkzjAAHsaoCRlOCDyQO9MfKB8gkAenUdak5Kghhj+I4/lUYOSceuQSD+H1poTFUk4JCqfY08EsD0xjnjGfwpgwwyRyO4FPQLgYHPAXHemvMEwVlPOecYwetOYExkjHB78Z9qaVABwoyTwT0p6g7SgYkdctQxChsZPUZ9On+FNTaRtYZHXBFCbdxyQDjgDJP50jYVwThQeDupWECnaw4yOuTz+tSnBAPp3qMA4ADA98H0p67uSDkZ6jPH5/SmArPgjjJJwT6f5OKR8k8jGT2yT+lABXOA3uSR+PelOSTgHA70xIQk4OAAQe4xxSx/cwCQBxj29KRuACuc+2f6UROXyN/PXvn/AOtQMeo3YbAPUehx/nNIxwBkDHbNKV74JGe9Ozt5A2/hz+tAwPCkg47ChgVxgADHPYUMo2k479AO9NOGAB6dOgoJYqsduAARntTmABBA57YPSm5IwM556Y6U/dg46gdcU9x20EwXBAJDA4yCMj8/60ZGSD0HBz/LikKqDgkknueppWY+vIGMDv2ppCsSZ3NgZypI5Ujj2/SlII6HJ4GOwphIZlGGwB37/nU0MbNGARuA6ev86pLsdNGhKq7RQkcZJIVckirC22MDB3dfmP8An86eNq8AjPepMkrgdMdPSteRdT6GjgIQV5aso3rCFDkEgHkg9PzrlbOZrq9kcABAflJOf881peLNTFvamNCrOeMZ5H+eaz9ChCxLtwwAwCCahnU4pLQ2WQGMAICTweMn8jVC4gkWQuBtHbJ6e2PWtkQSSEOBkdTn2pTas6nKd+hGKFG+xKg5HOKCrEkliTkkirCMehI/AitZ9JDZIT5j61XOiM2MgbgOmOBRaw/ZtdCixZiASdv3Sff60pidcujspPcHJzVyOzuIAwEZIYAE4568Yoe3mTIMTNkncByBS1MZU+bdEKX1zFsy+4Z+6xHP09Kvw6kjEmUbM8DNZ7LJjcysDnp1/Oo3yAAoIA9ehp2ZxzwcJ7aG8Z0GG3AA9cGqlzqqwoQgLv7VzV084uF2uUU5GM5GP8OKu2wiMRL3SB1wWRRkk9yPz9aXK2ZQy7q3ctHU5nDAHbzlucYH4UxLSa6AZVYlj1/+vVaS+gOREh4GC0i5BPrj3qGXVLiZdjykp/dHAx6cdqaVtz0aWEhDZGmbS3t1ZrmdAxP3UO7FVZBacCKF5SCCWkfAOOegFUGXGAFGfbqfxpRuQEYbB6E1SsdapovCdtxCRxRjsVTJP1yetDGacEPLIR32tj9BxioEYjkj9c1dt3XODkfXvS0uUoJDINPDsWGSwGFZh+HrSnTCxyQAQcD5eP1q8jqi55BJ+gNWEkznPXpV2HymQdMAJGCD0BJ606LT1DDPb0H8xWwB5hIJ5X0FKtsG6Eg9OOaLIfL2MOSwXfkgAdQAO/elGlJ1KAgjuB1xW79mwxAGOMdOMU42ZKEADII59v8AGjlQuQ5x7FAAFTII7jrUA0pVzgBcc+tdP9gGQCMYGD7mmy6ZtJdeAB09aFEOVnMNpm8D5cZ9uajbSFQgtGPlyfSulawbHIyD3Izj601rEqAcZJ7dRT5SeVrc5mPTBGwOzAzyQcY/xqaK2VFyEXPUqxPP9a22sweMHrjpULWKlthGM96nkHYoqgKE5Ax6HgUogG/OBkA/rVr7PsGCCB1HHBxSmAs3XJ9D0ApIViGCBVJHQZ7jr7VOLdT0Jx0wR1FM2lCADwfxx/n+tTRgA8itLFIzbi2NvdJOCdykLx0xnoa6uwk+0wBicH3NZXlCRCG7jtzzRYzPAxiJ7ntg49qtHXB825tzgKehOOpz0FRyxgAFevepoYyYgT6dTyaZjIIJyRSZUo6mdOhLdcEdxxmqN0ODtPGDWpJGAxBAJqlMgbKkZ+opOOhnYwbmAbGJ7/yrm7uMByAP8a6+9jGzGcH6VzeoxhWyBye/rXO0XBEVh98ZOM112lyGx024uQA75Krn8K420JSQA8n2ru9NhDeH9zLglj17U4q7sdEVdo86WKX+0JJJm3vI5Yse5q3cwsjpIq88DHvWzd6fucEAZB7CmXtqwtMgElTVONj1HZpFy6c6v4UuICmHjXI9zXlqoVbr0NesaNtubeVAD88bKe3avLJYvIuJIychGK5+hrxsZBXuRSd7omjUMQe9aFnlDkDgHpVC26jNa9mo7CvDqRSOlGxYycD0rYhcHB7ViWq7ec8GtW2YEAfyrlZFtTQTpTwg78/Wokbp6VMp4xUWKemw4qCeKcq57dKVBuHtT48Dg9aLCbEwBinDpwKVo8YNMJwcChaEjzt696aYVcgGkJ5P9KQE54P6VVzN7kU1gm7HA9MVVl01/wCFv0rR8xup6jsaUSDHJwaaaZpG6VzAaGWOXYyED+9kYqCYOpIAOK3Z2Dg8jI71VKKc5Aosh3ZhSb2GMHiq7RyEEkVutGuTkflVaZB2oW429DCa3ds7iMZ6Y5NRtajnitSXCA5PSqr8Zq07EK5T8rbnHA96ibkdM1YlcjtVZyMH0p3uWlfcrzEYx3FUJpMcVZuJNueeazp5Rgk9quKHypK5VuWGCSeK5q/bzXIx7ZBrVvLgnIB4rLaLcxJ610QMpaGNe24ChQOCewquLN4yrxkqykEECt2W2LcmnGyOzA54rdSs7mTjc6i0YXWlWU4fJZyuR3IGa7zwzEZQBjOOteY+HLkmwjtTnMUp49jzXq/g1lS2c9WPbHevSpS5jXltEnSISajLuOFQjJJ9q6G4xY6SybQZJ8Bhtzgf41maPb/aL5ww+QsWkPoFxj9f5U/VLw3MpycKrH2r0qSe7OaUbysZhgKsjIC0rNhVA5JrQ8OWzm+d1UeRdIQ4POGHQj9aLRNsgnDBREuBk4yWyB+mal0Vm07+088pHEzKFOME+/4V0kVdItHKXSCRSIxu64yQPxrNgbE3lt8pzzyQRVm1uCZAWxkenf8A+tSXsAKCVPvA8mpPBqw1uX7UtnDFVAz8zcdP8+1aMWPMAF5EoAGQSeOP5VkW8gubcg9QOcU141hYh1AY8Bl7+n0pIx5U9Gbq6pFbRApfhSrYJCkDP0xz2q/b+K7i2yE1CNwzDJOcnGPb2xXMrGZAATn1Pao5LFMMwwCeMetN6nPLC0pLVHpGmeOUZwLgqc/xRsDj3robPVra+wIpwT6HrXz9dRtbSZUlQDkAZIFWLXxBe2aqqOHHTDHoKaZ5dXAR+yfQ4PTLZPrTWOwbmYBRwc15BpPxOuIAsc+9gDjLcgCneIPGt7qaMtu+LZhgKmQegzkdT/KnzHn/AFOpe1j0LVfGOn6XuDyGRgcBY+p5/KsNviI0xMdlakseA0jZ/QcY6d815U1+4JMnJzjJGK6TSD+4VVwAOR3NLmTO6ngI9TsV8Q3+4mWcKx6ogAUD69TVabUpbjBdmPpg4yelU1wyjIzwPWjnGQMgDLZPAHSoZ3Rw8IbIaGbkEjkDjHap4n3Aqc4K96Zs+UEgnB6Zx/n/AD61PHBKy5Rc5XIBGOe30qjdQInt92dpBx2/z+NRQfadNukuYlYFTt3Z6j0P+e1XwIrJS0uAQe460WF0LlHcHan8JHQjrVqIpYZTXvHTaP4hg1NCoHlzryyMCD+f4Vr7vlye2ec/yrzq+1vTrJgzyxB/ugA5Oen+FV7f4kx2mQ++aL7uCMEn2NCdjxK+Xyg7w2PSo5PNzwRg8noDQzYcFT7ZHQmuAtfivZbhG1pJGmeGBzx9Mf1rptN8Vadq4UQ3MZyQdpYA5+lVe55cqU4OzRtswwMkY5+oqPfsiZyePvEHrik3h8jfkH3zUbltvznpwCT1HNFzK3QkLb8EZ2n5ifw4pN4YEAglewHNc/rPjHT9HUq8pmYYwkYyfz+tcPq3xG1C5lcWSi3jPUq2T+falzW2OmGHqVNken6hqltZQFp5kj29ctXJ6l8TtNtJCkCNcSLzkDA/ycV5vKbzVCzXErTE/eDHg1ct9FVQCV5H6UnK6PXo5b1mbc/xE1G+LpbRpbg4GQcnHpWDdT3t7IDcXUjnPA3cCrxtI7ZWZhtUDI7mn6VZPqNyCQNmeD6isW22epHB047IzbTQJ9ScJGrOpYAsw4Gev866W1+G6GMNM3OCcAEYrtdB0mO1jU7QR9046/WtO+CohHAGK25Lq7O2FDQ8s1D4f2qZe3Dqf97+dc9e6Hd2JPlNvxzhu1esbl3EMc9uDjn8apXmnLcY+XIPH+TS5exSXLoeWw3M0LDzUfj0Ga0otagi2hgVx14PA/Gu0XwxEQS6rnjoM05fDNouTt+ue9KzWjK0Wpxt14nso7OSV5QSg+6G5NfP3im+n8Q6+wUsDJJtTI5APfFe/wDxLstO0Tw3PclFUnIU4wSa8O8AaWdV1zz3GI4jnA4BYn/61Yz3NI67HtfgPSxaWEMITaqKF4H6V6PAoggCgYOKwvC9kkUCggk9zjiujvAFACdffvWsdEd9NMyL1yCEOMD5/wDCvK/iBcI18EYZO3Oc16PeyhLiUAcKoUcdMV4/48uwdRYA5IXsa83FSdtDtjE4TxEyyW8iZ4IOa8a0ohdcmABUBiufXH/669R1++CxOCS2QRgV5nYRGHVWZgVLNyCOR3/OvFjbVmsdD1XQpikYUA5xXWWspAwTz6+tcTo8hSMMM9jxXU2s2ApJ5rI6Ip21N8bZVxjA9zmsjUbTOSBxmrqSEgEGoJ5vlII59ByaFoZyRzYi2ykH1rb0k+S4I4HoKzrlcyZAGf51oWGcjI4q9BpnZ6Zf7lHOD3rorS43fT+VcXZDDjHHvXSWTNgc8VzTRpzHSwTAjBPNXo5dpAzWJAGPTrWhEjN1GMVzWKvY0RcY70NPyKrxRE8CrUFsCctUpFJpjdxc96ligJOTUgjCHA6VPHgYAzmrSM29QS3245596mhhPXFPjt3dsYOav22mktlxxTULi5rMijUuwHb1rTt7Mn5idoHTNMWKOMARjZ9KkLsQAW4FaJcpV7kw2RgjII9qaLhsbQML+pqEEBgOozQ7ckAHg02yLBJLngiqzMCSc5PvTpX+XJ61WMoB5/GpuPlshZGKjPGQetZ086KGctwPU1Je3saDJbA9TxWBaw3PjG/NrZKyWakCW4HAPsD3967KFJzaRiLbWdx4tuzb2ZPlBgJJRnAHoD3Neo+HfBMGhWaRQpjGOcc5q54X0O18O2iQRRLGoHOABmui86MjKnNfXYXBxp69TFzvotinFYmPGACff+lSrEVYgjBHXHNWY2DdB75qQqD1PNery2IbI4wCpHPWkk4wCM89B2qVAM8jIPaldcAntVGTIAg6gkDrgd6ZIBtIP4Zp7MR249jUJbcwPKj607ECgMcDt64qRQSRnpRCvrke3Sp0QEY70bCEVAwAJ5HHPepIwcAgcA+tCgKQD0qZVHHPNLzRSQ9Dt6gE9MDmp88EE80yMA4zz26U/BUgH8OcUnqBXmj6nBIrMu4flyVGD2rak6Hnis+7jGDgZOCBnvTRnJXRw2ttJa7pAOhz9frWTD4xtlIWYbZOmF5x74rp9atTLC4ONx6AV5zqVjDZ3ThlySdwIIyR+NcFWOp89iMIqk7yOyg1a1uFBjmjYEdM89sVL56FcBsn65rz9/LRSEGxM8gHH1/GqP2+eFzslYc5LZ5J/r2rn5GebLLZfZZ6dnAxu2knvQmG4YjkZHGa4S08R3se1WcTRgdDW7Y+K7W++RyYpMcgnqfUd6OVo8yrhKtLVo3CN5xj9cfjSAlWBDHjpkYFRQTJMAUO7I+7ntTwS7An7pxypqNdjksJkNuOTjryMUSKCMnOOOCaRyeg4zxzxSuwK8HkHHHOKLWBjU3YBBAOex5x+VI/zMBnBpw+6Sfp9aaq4yfmweMHORT9CUhpACgk9e2ecUA44AycYJIwaX5ljODgnuRUW84JQjB4Jz1oLQ4tjaAeCcehprDaRxyW7DJHvSEkyYOMgZ3H/ClByflOee3HNFhAABnncBTSoXKnqT0PelXI6g49RSE9QR2p7CsCFVGcZOe/agEbiST0wB1FNYhVyT27dqCRgDPJ/I0hjeFzkHPbjtTQ5ywJAyfz/wAmnZEZABOffpUe8MrEDueg64oJEZiOo5B6gUpG5SVx6DA4H4Um5lA5LHB+9x6Urk8EEjbySOP0qbAJ5gAGQc4A3Y61FkSDkkZ6Y704jEQyd5HUio1UNgE4BHUdQabAM55A468HNIBjJGCcY6U4kBtucHPHrTCCxBBGQQQe3+eakdhGJbII5PHGDTWQmMgAZPoetOJwcknPrxSjg8kk5/CmFiIndtPoOBnFKxbIUdT3Izj8PWmsRuJAG7H3X7A0oGCSe3PApCIvLA4A5Hqf605iq56YxyT0NK207uDk4znj9aaIhng7R364P50MaGvE6sSXwgHUD+ZoACgEHJGeh61JnPAIKjqOQKbI25eD0PrWbKBdrMeecfU0xCWIBJPqR2HalTK4B4Pc9DxQCqMcsc565osTsDRkuCcbRwBjFKnzkH+7xnpQGLE4PJGQRxk00N1JKkZ5APT0oSsNPUcFxyOCTnnt/hTTGScEZOeV9fw9KDllAHJHT1FJIQjIcgEHPzHHNIsQZEhcIBkAZU5P60iSYTKnk8/MaXoG5BZumTkCkIUKCeAoGTmgloCMYJYccsxI4z2wTn17UodshSQAufmzn9McUzeJGRiBk42kc0478k/dC4HOM1TQA2csgOM8U1dxDAk47HjH1xSMobIbBbAGD1H0p6jYoyeueo4rO1h2EIZUGSCepwP8/wA6aZyrEqMgdR704DCDC49qQKoJwQe+Aen69aZQqEsBvByRkgnNN2E/NhsjgAEgfkP8+9LJhtowCM8huaUFccHBHPB6n+tU9BBhQoyhC47DNAJ4yuD7jkDH/wBYfpQAC4B+XGeAMZpAQpGAMn+I/wCeaVxJjTzxkgHoxGBSPwiqhDBcAhWJPt1HNO3BEYFchRzjjmmb164KMSPlLZ6+9BVxUPTKhhjggdP096exC5GOAMnng9OMetHzbhj5AB0GcmlyBgAcY64xz/n+VSaDk4YgMGOc4A6fjT9pLnkbey4PH+cVCpCuQTyfqM1OhPPHI9RyfpSAFG5cHbwcZHBJpUUCQkKQx64oUh8ljjjoDzTchECjhh82CcZH071SC447lPyjkdvSnH0yBuUDIPQ9KjBAAK5GOAD1P9KkcF15JYEdl6/hQ0A+LlgBkjOMge9Kw+U8ndngnAz7UxieBwTjr/OlX5h1PXOfakSCAqoAPGeM9acrKuAR09u9IvOSOADgg9jTjuPQEkHr2ppgkICf4jgk9qV1MnI6eg70q5AAHOOueTSlS2CT+XSncB0J+QISMD8hQ0ROBlTkEYI5oUHdkDoOB3/KkKsmGyMgZ69u/FK4WHAHkY5HGBzQyhcg4XJ5ApZQOQDkn+Ed6QA5AGM+/A/z1pjBdqEgHao6HGf89qcpxxgH6HpSbuoKHr1AxQQMkKQRnAJGAaYhCQExgH5up9PX/wCtSkliuenoPWg5BUEAYwDg5yaOdyggknjIGcf4DgUXVhWHuVZSQck/Q0iqBn5cYHIHf6+9KFJAyuCM4B6Gol4ZST7Y7f8A1qAsSq5Q5IHB7mhRyMcEnpmg4LdOeze1IrbeW4PPBqihx4wKTaeR6dc0IRzgng/dIxj/ABqI3UagGRtoAIJAx/npU3sGhMsoDckKMdT1qvPdpuAjJb1GcCsPU9eUyiKMkknHPYe9W9JRpVZ2HJ5bA68U17x2YfDuvLyNqFfMjy5JHrwM1eQiKIAHkdgelUg+xNqg5z/LtTjKxTpg+/St0rH09KnGirRLayckE4wCTmpSwWM5PUdqq2rFsgngHgcVJeyqkRY7goGTtqkzovZXOE8WTi6vYo0yQD1PXGeldN4f0x/IDuNqKOhHWszR9F/trV3upVBijb5QwBH19K7K8dbSERxgKFGMDiiMbu7KhDm3COeNcADIHerQuIGIDgfhWVZp8pJPXg5q8mnpIwORn3roS7HbGCS0LbXdnHgnCe5NC3Vo4BHrxikh02BcZXj3pb61txEcIBtHXFNxfQ1UI7jhNaEklgoB4PemPJYEcuPcnFc9dWhmYhF2D1AoTTFhUMWLHuCaWkQcEtTVnutMAzkEngkc1Wml0jILSkA8njP/ANasi6IToAfQY6etZ07BFJGVB6jFK6OaUab3F1+bQ41wt7tYkqAqHGc9PxrmVR9O1EwORgjgdsVfv7MTsCy7h1weOaZqLDUZ4ZAuyUAB2HesyVCMfhJlXeSQcgDv3p0cRxgjjNWLe32xgDoPfFTm3GBgYOfoKyauZ2VyssfIwTgdqk2YwCMfSpUiK5471M0O1cjH48CkkHKiuoIwO39amjQHGW+X1JqUxBiMjgHB4p+wL0+vB5osFhF24IzxnIIPWp0k+XBHI9etRhDnOenPHNSpGNpOQe2SK0RLRYiz13Z9auQOOOAAOOlUI14wBjHr9KmTdxk49Mc07CRqoMjI6HvipBECeAefyrPjndcA8DpzVlbgq3fPvVo3VluWfKAwf/rZpfKGACMcdDUKyseScEU9ZGYc59u9O6HdDmgUjIII/SqzQA5A/OpHLPnacep600xvySePSkzNq7Ixbg4BqG4sgCACAAe3WroiOOTzUTQkkgmjzDl6GW0BZiCcnPHYVE0OCQo5HfFaTxEYHJz39KiaLkHFSTyoorbHqeR6kUeVtIAGR6kZNXNhyQOO2ah4JIxz3NBPLYjVRkgk565IxRcREOHA5FTLHtyDx9af/CQAT9aRpB2ZJaXRICk4z61ZwJMnOQe3asYib7UAPuHv6VsqqRQckE+5wK0sdduZEE6ngKBjnkcVRePGTjn9a0GPygjketVXHHHSk2ZtIybiIYJIB9q57VFAfAH4V108I2jJxgY965vU4gCWAzz+NYuJMbIw0wsiknGPxru4JRD4dtwcDd1FcEQPtCAHgsBXY+IpTp3h21CYJyB6YFTE6qSvJWFGxz159aJYA8RAH5Vh29+xUMpJH863NLlF6ShPPbFb2O2fukOkRvFqCoo+RgQ3pmuA8TWYi1e4ULgKxyQMc5r1O1tmtdRjjbgE9TXDeL7YjWZwRxnj2rx8ekkrBRfvM5aEEEYGa2LAAkA1T8kqRVi2yhxjivnZeZ2G5bJ0zySelaESlcAnis+ylBArSTpmuOTMW9bFmNugNTqxC8VWj471OuBnHFT5lrzLKMAMk4qVQHBCkZ/Oq65xkCrETYHPBAp3uSx7LkAHt6VGwGR61Kp5JyfpTHyD046UWCJG4IXk4A9aiJx0H61K+AMZzUJ4wcc1Ara6iMx4701n6jrikbPSo8YJP86kvYVmzUTYx70r5+tRMe2K1QhrsB0qnKcHIBqweSQarTZHSq6B5FSbntUDDjGCKsSDggDiqz5HTrQmFrFOcHnFU5WOOvFXJ+hHes24fgj9BVpakPQp3cg5welZN1L1IPH86t3UuQxHasyRy+AetdUUOLb3KjoXcjHvTjb45xg1ZihJ5xzVg25ZRgg+3Q1VxbmWLYtJk9Ce1WpLUqoIHGOlX4LPJGRUs8QWMgD6k0c2otEYGlsYtXeIcAjcD9OK9c8IN5UDEDhjx9a8gmxba3ZuOAzFT9CP/rV6/wCGpFi0vccdetenQlsKTujdsm+y2N3NyDI+0k+g5JH54rEe7a4lMaDnOOK0fFVz/ZdhaWxYlyuW9s81U8M2fnX1o7A7XcbvpXvU/h0IirJyNPVkOnaXaRLy7SCZscnHQUa3cjTvDUsmAZLtgoIPO0daPEB3+IHgI+VVCr+Zqj4xXZFZ23JMcec/7R6/yFaPRM5auqRxUcmyQ5JAPXnpXQWyCe2xjKkcVz1ymxGI4xXTaAokhAJ6e9QedVjoZHz2l0VAGC3HOKs3DvJEdwAPQ4qbXLMxtvAGAc5/nVvT0S4t0JUHOGBwBn8utT1OJowoLuaAMjHCDuD0AqVtQ3K7MCCTyB/hXRzaMkhBIAOeuMf57VUn0BODkggYBz19eKoS10MIus5OehycCqcsSBjggAetbNxpbRNlBkdwapSW5LNnO7pnr/kcUWuDp3MnGXIJwD37ikEkkRBDMSuM8kDNWLiyeI5UZAOelVN/Y54/i9fxqWjB07Bc3TSLiQhiOQVOD7VYtPEh0uSIMdwzzkYxUBXKj0xkE1TnthMuCM9T0oibU1Y9U0q+jvoA6ngjJPatN2t7K3MtzPHbJwf3rAc9cc15n4P1SSy8+3fqqFoyTx6D8sitGa2lvJd9wxnI7nnFXudKoxvdnb2us2V0Sts6ls/fbuPXFXZLWe6QeVeiMheAoz6/lXnmDEoCYQAYGB2rP1PxHe2xjt7QtJezttjQNgZPGT7Dqa0TsjX2cVszqdXilgvVt7m8FxKRu8pMZC9iccDP+NVbrULuWJYLdW2qNuUXr7+hNTaNon9mWIa6l8ydzvlkbgsx6/h2HtUdzqrXcotrIEKDhnHGPp70r6DcL6Monw9qF4hnEHmxgkMQwIB75HbFRR6JcE4ddij0HH5V1vhWx/sbeYcoZW3OM8OcYyfX/wCtW1cWgly6oqsPvLnII9R+VJK5zOEbnn8fhgvlC5UHqB3qyfChtiXE5hAG7cTjB9PrW7r+sW2gQMoANwwyFXrXF3F7f604V32xc8Akcnrk559KTdjCpCNtUben+Mr3QJhEl2t8iYHlHJ/XqKdqvjDVNZXYXNtETysfBP41RtdHjt1ACngenf1q5FbAOV2kEjOCOtZq5wrB0nLmcTG+ytv3EZJ7nOc1estMMxBKEDPXqPpWotspBypJ9h3rUtrdIMgAZ9cD/GqSO5U1FFO30hIQCQcH+dOlhSAAkqMHvV2aTYpbJJ/kayr6cyDaOp447VVtDWKKkji+uFgBGwn5iDXW6LpwhwAMDvisvR9LEpGVCnOeOhFdpplisOARjHPTFJI0UbuxoWMeAB2HrUepjcp29+5q2qqMADB9QaqXZHPHT1rd7Ha4JR0OalfybkKoJO7BDDv/AJ/lWguFUY+6OwHArIvyRq0QB3FjwB271r5yoJ6emMVBxPRkTEsdwJI64AqrLIVBYg46ZHWrxQdWPI6A9vesLXdUWwtZnLA7Qeh/nSegLXQ8X+O+tvdXFrp0b5QMWZQcfn+lWPhF4Wllg88IyxMc7jx7f0rh9UeXxN4sGCZZJ5RDEvrlsf8A16+k7bSLXw5ottaFhthVTheCSB/U1yJOcro6owV7In0290u2vE07+0LY6htJFt5g8wgdTjrWhcna7E9FGa8Z+IwOr7L6ANDd2WZIZVPzBh6H3r0H4W+IT43+HsV7LKJbyPMMxbAO5T3A/A1ttod/seSNyvq0mwE54J5rwvxxfD+0rjB4UkfTBr23xM3lxKw7jPPGK+d/FU5nu7k9SWNeRi2bQZx91cG4unLn5IwG6cMc/drmWJfVS7nJdyx47mtye3nazaRY2ZFYlnKnGT05rHsUae4IIbcG6kcfhXkrY3ik2d5pXAUg5IA4rftZCcZPNY2jRl4lAHOO9bOwxYBzRY02NJJPfmmyyZ9arJJjAPbvUqnj69qkncpzjL4HIzWpph4GRWbLw+Dzz+VaFkSCM5z70J6isdHaxnIPWtuxUjAJ71h2UhwPQHrW/ZMOBjk9655vXU1ijatSewyO9a1uCRjJA9PWsq1Ycela9vIijnmsgaNCGEhRgCrcNk+MnAzVWK64HtVhbgno3I96i41FvYmNkOpbGPepYY0QjnIzzj0qsZG7k59aQT4OA2SO1UnoZuLe5qC7RAAiYb3OaGvHcEFyKzd5fkn8qfvxjIzT52XGCRe84tg5OKlSRtvB4qkj7mUADnt3q3EpHvz0qdbjatoWUbJodsDpyKADjjioLmQIMZx9a0adjPS5DLLwTmsnUdQhtYy8jAAc8nvS6nqMdrGzuwUKCSTXC6e0/j7Wmt0LLp8TYkZSQHPpn0row9J1ZWQN6eRu6LaXPxAvikbyQ6erYaQDmTk5APpx1r27w94TttIs0itlCBQAAOKyvDGkwaTZQxQRLGFUAACuiiunj5z8vcGvs8LhYUlfqccpuWhYaMgAFceopqxruwB+VSrKJgMkLz1x1qdYFJBT15+leqtCSNYT1DbR7VOoIAB6jg8VKtv8xJHy+tSsgxk9adzNsq+XnB7+1NmzgEnFSy4XGc8e9UbmUMCT0+tNEbkcnqCee4NCqG4IwSetMxuIAz6c1YiQ8nAA9AKoQ9BjqckjIqdAQwJ5B/nTUXPT8xVhY9w4OD7VLsJajcfMfb9akAzyeCOKRl28E05DwcjpUjRIo4IOQRznvTwRkjqfQ1EZMEcdfSnA7gCc80mMkDgcHmqt2o6g8Dr3p5YjIJOKgndgpCYLehppCaMa+i3nI4GOq964nxVpCySiXHIPOOM/Wu/KIpYAAHJJGP8APrWHrtgbuIojqrEjBk6A1lONznqQutDy6awfIjQHcTzjtWjZeGCsYfYTJjJJ5/yK7nTvB6xFHeVZXYcnAFdFbaHFHxtDDHXis+TuYqk2tWeO32lS2pHybcDkKOPrWVcAFSVwHB4wcGvdbnQYJ1wUGPesqXwZbMcNGGXv8opOn2Inh/M8ittVmtZAqzHcOxI/Wt6x8VpkJKvzDnK5JIrsH8GW25h5Qx39f0qZfBdkg3GJM8dRWXsGefPLoT1a1MOLUYrkfu2yAe+M/WrAkVwDv5x0zVy68NWyjKkIw7qeKw9RsUhDeVKQ6joal0pLY8urlco3aZpIwDEEcUFxwSMt0BFctJcXMAYpJnHOCORT4tckhYmSIkZAG3JJrFxa1OGWCqxW1zo5HHAXHPr3FAQAjkjPrWfba5bXJ2mQI+cbTx9MGrglXcFD984AyRUnHKEo7oUg7iVXdnoR2pkmQADljnA4yf0pxOUBAz6HGM0BwcbSQT1GeoqiLCM/zEALj3OcU1jlSTnIPp2pWARiRxnsB/nFNZuxJGPx5ouibBwwyT09aDhRlSeOSaa23PAyMdulDMFBIBJB6AE8/wCcVIhcDGDUDcnhuQcLxj2qVCWxkc+3OKj6cDBz68GkAO3zYPBHTnrTfMPmAk4UdAOmaJIyGAPXOSR3oBC7hj5STgMenpQJDXI2gg53H8aYMMcocDAyR1p+3cSSRtHTB5JpoBVyBgLjucGmx2BiUY4HI70zAwcnB4wMD60oU4JyQPQcjFDMChAI54z1qUAxAAzKQOfU5/CkZNjZxgDt2oRiMYOT3470AjcRz+A6mk12BCYy7EjljxjrQ3ynpkj8cmj/AFpGVwB/EGyB7UnHAMfI446UhMQ/MTgAKB6j+VLsJwwAQg9Sev4UHKKQw/TjNNkUqhIXJGOvGPWgEDKGJAGWH5A0YA4CjgYGR147/lQXAzhcZHUHr/hSYfYpVTIM447igYgOeoxt5obC8k8Y/KlchSMkjjuaaw2kjHJ5+Xnnr2FL0GIU34wNw64YZzTVJVh8u09Cc9PapMk4AJPXII/nSbgFYFsZHQDB/OldkjMncTycdgO/Y012xIGYZYjJFOGAwf5ckAdMZpMHdk5APcjP6UGgjtyOSpHzdMcUM2CMEnJ4B/XmnHGM44A4yewoZsqCxANIBgUqzZzgE8t1xQCrNnJJ7DHWmgoq7dvI4BHT3zTgxOVyRjg8YzVXFo9hkfIJIwucKoI6805twzjBA6k5PFIy4wAOhwDjIFLu28YIz/dGf/1VNwFc8jj7vy8dP88UhYb9m7BXuR06d+lIoOcOeCfqM0q4DMSODnCk4BoGPYBMBRxg59aaHLEAfNkYAHcUIDgjn27AD/H/AApxAOenuDzUpha40kKGJ69eGzSOwVPmHAOPlySPyo5ZSuMj144+tLg7cnOMdjRsCQxzs4JJ43YNNGGAyMBmHt2zz6U9lMjK5zgEDPXGKR3O0EEc8HHPHtQVyj42DtgH5uwB6inOxVQQBwOep+n4daVkQvkIOuSSByaa52gABsYwD05qUaC5KnAJwfQ0cK+SCcdgD+f60rEg4ALcc4HIPNGA6kgYAbjPXpVCBA3mKCAQeCBTmXLZJAxyARnH0PakUlgQRjH3WBpzdAcZJJB2gce/Wi4rC5CgDZyScDrSjIGAeD35IFDEbMkg4PUil+6oxyThgOnfrmncYucgfLkEdicVJkZwFxjnB7UwZwAceo+lLkNwB+uKLiSH8YJyd5OMHqfzoOCvQnnjHc0AYBBIJxn1AoRw23HOTgEnv0ouMMlcDGM/UAf4088YA6g8+9QklDnAIPTNPZi2AQOfXoP881Vrkj85IAH0y3J+lKSQBx+OM/5NJGmCCCMAU4rjgjp6DjFBQmR5YBPG7v6/WhQNoBBU+45pT0J5IyPxppDhQMc570raktgAAjscsFzk+n+Ril6nIySR3P8ASkOMgAcdTk4NKz/K5BIOOMHjIpkrccWBUDLFgM8cUYAAAJwOw4/CmsDGMAggckY6UBgzKQMZ4yW5z9PwppFDhnOwEZBx649KeCvBI6nj1poj2EHAHHOOAfrQ2FYgkHntzTAcyk/d69s8ZP8AnNBxuwC2eeBkk4/pSKhD5DdTnBGc1WnuBEWkTHAOTipbsHqJcXawocuFKjkH2ride8VE70iwHDbSQc4zgZqHxPr8ryGNTwSQdpxXPWcBuLoFiSuRx3NZ7lRXM7I6Hw9ZvOVlnyWdj1zjGeOK7q1hW3hAHOBnisjRbTyoAxA3kAbuMgVsQxrvA25wQckZxXRBWPqsNTVOKSLENu87g5Iz3NSXCnABHPXIHOM1cijChcdMde1NuIztAPQHGa2O22lyO3ztJIGB3qhfynV7oWETEAf6xlOMAdue5qXUL37BbtIAWYDCjHUngVo+F9LEUZmn5mc7iR6/WmlqaQjc0dL0yPTbREQcAd/61VviCSCcnnn0rYmAKADgfSsq5TeQSM59a3SOtRtsU7fIyckD2Oa0IXIxzVZYwvKgAZ7cVahAHUc0Xsbp2LSOQOT+dK0qlTnn2FRb9oHeq08uOgIFNsq4s9wmTgYHsOlZk9xuzkYI/Wlnl6DPeqjHcByQfQjFZO7OSpNt2I5mV85z+WaqzAAEZBHY05sMxG9ge3TFRvlSDkn+RoRz37FSWPqcY9qy5gUkBHY1sSBiAQ2MHJPrVaWFXBDDI6Z7mhmsXrqWLP8AfW4OOO+aspE3Bxyaz9MlMLFCcgE4zW2kW5RgHrU7jatsQRxBg2DyOCDkU77N0JByOmTV5YepI56cd6k8oDBxnFFkNIqLDwT19qPLPZcAVZIwTxnijA4OOaVi7XK4hYc44qVIiByenapQnTninmMHoead0jNxK4xkYGR9aeW6+nbJpxQLwDkgZ4qMjk4HT0pmV7E8Tjv09TxipghYZDfkOaqAYJwCCe9SxyMpHOOefegalfctLlcYBqYSVCJxwMA5znFSDDdDx/nrTUTT0JQQcDqc08DFMiQDOepqVVAIA+mTzQ0zSK7gASeTk0GMHnGKeFI4BxnrT0TcSM8HviqXmO1iq8G4YI6ehqI25VsY57Vo+Xnn1FIYu4HJGKGibXMiSIqQCMn0x0qB0Ckk8Y68Vry2ueePfjmq8loFyR09DQo3J5SiMgf1xTSOcEjJq4YAowc8DAzURj7HNZta6AlYqTAiPK/eHPFRWM5ZyHJY9varsiZXAI/GqSxpb3W4ttx1z3rSJ0U30ZorGQmePpjpVaQ8k/hzU7XH2gDadoHt1qvzuIJoaCSK7qZMjGWwaxb+MbW4AGOpORW+/HzBcEdDnrWNqIXYQSKlnM73OPuoykgKnkHIJrstXUanoUDphgAM+noa5DUBh8D1rsNCk+0aBIhbIj6Ec4rNaOyOym7NGJb2IRNo5zxjFTaa7WV8AQQCcgnoa0YoA5ZSPbjqKdd6cXBOOR0xyatXO9tSWp0Myi6a1kHUnk4rhPGUZGryYwcV12hXbs0Vu+Tg55HAx/kVzfjOAx6xIe5ANedjkuTUzpfEcr5W7Axz7VLDBkgEVMoxnI71NGozgV8xJHaSwwhcHuK0ITkAHp7VBCmOo4xVhFCj1rja1FZE6k5J61Mpzxnj2qCM44zUyjOSTzQ12GTxuQcZNTKxPU1XUehqWMY4rPZisWEJPuKc1QA+lPD54JrVbCaGOCO9QvnkgfnU8gB5qF+AeagSfciILHA5+lMPGaewP0qMjHA6e1S0O1xh6imODxUh60xx37VdtA2K7DaMgZNVnPFXGGQQO1VpFGKaJepUlBC5I/Kq0h44q3IMgg8VnXUnlg4GaqwLUqXThc1jXcuAeeM1duZM8kmsa5fOcnpW0UOVyncSbjwO/wCdRxx7uMYqXZljmrUVvkehz3rQhaDI7f0q1DZ7geO9WIbbcBjFXY4MLilcuxU8kIpwKrzr8pFaMi5GDVKVRtPPFUlcVtDj9aXyru3cg4WUdOvNeweD4DdGyjIBVmHHbjk/yryLxUdvlFchhKORxnkV7b4BhMGlG+I+WKMlSR7f1r1sKveMZ6ROe8X6l/aXimaJZd8cT7OOnFdd4TCvcwg9Y/m4Hsa8P0bV5I/EupwXLN5slw9zFu6sjHJH1UkjjtivXvDV4I/NuAQAlu2cHucAV70Bv4LIs3JbUNXMiDJL8Y9M1W8TYm1GZgMgYXj2GOParvh0ESlnC7I03nHQEdBWbJKLqR3YcsSTmqZw1U7nM3kJ6Hjk1q6AxjRRkntTLy3DRseAabpBJkGD1Pej1MJLmibmrxrLABglyOh/Ks3R5vJnMR+UA4x7VvNCXgOOQR1+lctfq9rc7wMc9uhpXtucajfQ7EbXjBAyMYx0/WmyxAoASM+h6GqmmXv2mFckD3ArRClsEk4P5Vd7q5hy2ZhX8bIGBGQPQ1kCMeaGwSOhxXRaipTeCMg8DJrBOBKpHUdhUo6IrQuGwSWPgde9YeqaGY2LKMYOckV1+nqskYBJ6ZJAH9auT6cssZBAwD6Zo3FZX1PLDGTlWJJzjmkaLCAEEEd8dv8AGt7X9Ce2YvHk5PQj37ViAN0Ycj8qLDUexAqGGQEHaR6V1+mMJ4wSMqRwffFcwV3k8fl2rf8ADkwzJGwXC4K5P50k7M2SuhNdlTSrCW4kICR5Y+461X8O2v8AZeltr97EZby4GUVh/qk5KqM+vBOOv4U/xrpc+twW1tZp5kfnBpSBxtA6Z9zVv+y9Q1BIBcBmiiXbHGowFH+PvT63J5bFcahd6443KYocjCKTkj3rf06yFuFAQgjkjbVnStFEWPkwR6jvXQWumBiBtx246mrSu7kSu9EQW8OUJwMkDn8ao654hOmQlIQJLhu5GcfWtjUZ0soGRThzwPQVw1zseYlmLMTyeKHoZqNtWYsenvez+dOTLIckluoFdBbaasCqUAXBznHp70WNsFXAIY8bSK0UUBFAYk4AJJ/nUWM2ru7IHtgrZHVuvoaeIdrZC88nP9KmVM5x0znkdvWg+YMDoQcEnP4UBYYEAz93cTgU+OYdchiByPSoJGLyEgnaOmTzRwcBQcDuTkmi5pa6uLNKGVixOQeOPaorW1+2TZAbYB+BqcLlCAuCMYz/AFNa2l2wTGBkdDnnimJGjpVkLdFwNxA6nuf8iuggTO0A1RiiKxADjpjFX7TlueMdBVpI7acLFlwBGCDk9+KzL1uOeD2z3rTlXKnHJzWZedwRjqOOv1qrWWhVTY5hz5uukEH5Y+/Y1rLjBBOOMDJ6mse0kVtbnYZYrheB049/w/OthV3ZGOM1Jwy3sULu5YkqD9cZ69q84+Jt61noVwVGGYFT7V6nNaIqMScHr+HNebfEK1XVIZ7ZFJEanG0fxHk5qJ7MqnueSfB/bcfEXSFlAbMhVcnodrYP+fWvojxXa7HduSeASTwOK+WvDmoSeGfGFldAHfaXAf5uMYPf8M19c+I9t1BbTxkGOSMN65yAQaypdT0KMknZnk+vwK9pNEBkMpBrF/Z21CfQ9dvtInJe1v3aRN7EbZF447fMB+YrovE+21ScnlRkn8q53whak3vhO8iYLNPOuTtyGB5I/EEj2zmrmeoknBpnc/EaQ2KzjHC7iAfWvm/V7gNPI7nbknkcY9xXvvxjvBDHcHcOBgE189aoSYmBPI5yeteFi2rmUY2ie8+Iv2h/Avif4NReH7L4f6fp+siwMF/qVrBHGXKgASqVUHLMSxDdCe9fM2kWKmUFR8p6EjGa3tL05bDwlezux33brFCNuAFGS59eSVH/AAE/gmkWYCBmHXnmvGSaYqNOMLqJrWVu0BUDkEZyK0/LOM+vY0WsQcAHgCrQj2jBFbo67Ge67cA1JDLwARj2J6VLcREqSByPWqsbbsZ+UDtSZOxJMgJJB4/WrVkzDAJzVUggAk5JPbtVi1Pz81HUtHSWLYA6Vu2jDjHNc9Y8sFz+IrdtyVwOtYzVjRKxtwOOMVfgmwwzWREw3Zxz9auw/eGc5rBlWubkcgXBBq3DLx71kxscDJq1FIQeM/hUF2sagk/KhGwSSAc+9UlkPQ8mpo8qvB/OhGdtS3uHPPXtTg+DjI6VWWQ7uw+tPU5IB6HuKLg9C1FliN2Mg8YrStyBis2Ecjnj0FX45VjUkmtYK5lJliWYL3yK53W9WhtFZpZAMc8tUeva/FZxHDfMThQOuayfDfg+78W6kl3qQMdqGzHCeC3uf8K9KhQlUaSRlayuyex8OXXjhULFobIk7iOCw9vavSvC/gDTvDdssVpEFHdmJJP1J5Nammad/ZMSxIihAMAAYwK145g3GOvpX1uFwsKUfM55TcrFV7MoBsGB2xzUlu2cBj0q4E4OScegHFRGH5sgcGvVSVtDJuxbhQHgcVowRbcGs+1iKtxwPataJDwM/ialkSkLxzgD8etROSM5P5VJICuM/NVaaUbSe/tQtCCC5l255ye1Zz5YkAcdsVJcyjfnH4UxFMh4q0FmTIhIB281Zji96ZCPlAB47belTqM4z65plWHRA9z+J7U/ILDPXvSKMjBPB/CpFXIBB6evHFSTcQEr1AxQx64A5oxg4HTFIzYHIp2EJ5gAII4HeoxKQcjp6UgPTOB7ikLDqBnHpQ1YrYUzhVIwvtzUKzBXBIwT6cimTL5jZ2grwc+9VLhSMDOMdwKNCSxdMsoyByeSB1+lcfr+pz/aRDDGXIzkjj9eldHI0mz5c7iPlzwaz4dKkZsykN7gYGKylrsQ1oY9kb2Qgs2wE84OcVu28txEMiUk/WrEenKvGOCO1SsgTphue1Sk0KPuj4dTnjGHAcemMVZbWoHUiVGjPqoz+tUWZFYjH1znpVSe4TkEAj36U7he7OgYW86gRspJ5APBzWRfw3rNsjGPTIzWXv3T70OCoO3HariancwgYkLYHQ0r9x2RRuNPvZCQQRzyDxj/AD/WqkuiPtw+7O7P3jnPr/8AWrpIdfCqfPjB914qyb+wnABOwk9GHOaVkzJwv0PPrnTthwQcDjk5x9az7jThHwQee+OK9NudHguUzFhs+hzWBfeHpS20AknI5HAxWbhdGMqN9jzye0C/dABzj0qKO4ubZsgsQMHHqO/FdfceGZUcknJHXHaqFxpRTgA7uuSMfhWLhY4KmGUk1JFO18RbsJcZXAAJAyK10nilRShDAjgjBBrCk07exDBgSPp/k1TFvcWJbyHZV9MZAP0rKUNNDx62A60zrsiPOVHJ6jijZ8wGcDuB2NZVprYuIgsq7JO56j61oQ3EZJ2kNx1LVml3PJnRlDRoe3oSc0xTgsS+D9elI53jIGfXNOKjHQA9fxptWOexFG2WKjAAGcjpSkjccd/wpVUMMgnB4yPam7WU4VBk88VOlgsxHUshBH49cU1ieMHbwRgDrUjANt+baR2qJmHU9+xpAkMCkk5OB6AcfnSqpcFQecZyaCcNkAcZBOefwpoJJ4bGO1AMWTc2Qx4B7DGPxppGGOB9M9KeXyoAHUdeD+P0pCgGAOvvzxxSIYzAwMg4z36UgGOR3/zxT9g6lQSOxGf1pCQDhiA2cYJAzTCwwEqoQYyOik00ADBAAJPGB0P1p+0pnn1xnt+dIVDKCTgmkIQ5GQRx3DdRRKGY7AhABzgHg8d//r0hcqzAAYyBuGc4/wAk0sakg5OSSD7/AOen5UhoI13DkYPp/wDrpCpGQ4PX7pHWlbcAcDJ7HHGMUh+/genfPWkWxsmGAxjYepA6j+lMx6nAxzmpGw2D0GcHNMbAVmORnqR0oEOCjt2JJI65qJiHdgG6HoOp70seWPt0yDzTWUqcd/vcd6NxhuwwOeR0A4z9B0oZgCAAeeBg8GjzR5mwBmI74wD3/CmhzJliobtwcD8qm1xXAtgnByvqO3uaQkHKklSMcHjmmygJyoG7GAccAZ6GjcN4A4yccYz/AJ607aCFU7ASQvPJAzyRShivCnaT6CkwWUFgQSMdc08AlB0yT/CPxFRqWRt8rAg7ipAJxyafFlT8o5PoOB+XFNkAKggqD0JOQP0pGTyhzgEjn6VQkEjFcAjg9Mdfehdh6qEx69aVm3SHOOmR2GO+KSRec9NvBBOOuPT6U9AF3nlAcA4Unvx6GnPhfmAGPc800DawJ6k7TkcCkIyQAVAyR6An8qmwwA3EkDfngjnApTgRkFcjPpxSEYYgZIbrjjikbHQ7enBZc496kpAvUErtB+6TyB7Y5xTMNID0U56kcfTipGYryG6jsOvoaikkLHaSCRz9aaAlI24Vs5HcAgGnswTJwRkfMw4A9yacc5bIG0nPbk96jyu1gpGF6jg5pFkuA4ySMH0NKilQQDk54H+TzTVJGCzc5xwP1FOCBcsWJYknnoPalsA1geMcDu2KeXwSRyM4wBzSylOBnk8ZHXFDHCgjnHfp/OhAAjBBDBSGPKkZBzUgVkJxlc47U1mKgMACvTrTiwDAkkrjrjFDAcqFcHg5/SkI253EMT7Y/KmKdoCgBRyQOwpSACADtGe1CAlKBWGCRkEfjSBDnK5IGfugk01324AG4YC4B59P8aByQCTgjjPA/Tvz+lXbS4rjgvmKAFIxk4NKUGAAMGmDKBBk5HUHrUwIKkYIBH3lHFFx7jUYADIBfOPcVITuUkA44+71FMVdoJDEkUMpBBBGCeQeABSAACQDwAeGBGTinLhnABOMYxSNy/A5x+Bpw+UkgZ/HvWgrCFQinHHJ4HrzS4C45A445696TkEkjKk84HelOVkAP3R8v/6jSuSDDZg4GByeOBgf1oQ/OvJPTpwKHBCg4BwKV1DRgleAMls8/WmUPZAhGMEY6dajGRkgZJycU7eCQSvzc4wetNKjOeRz/D1z9Kl6BuDbGToR3wK5jxDqJto2ClQDkY/zzW3qFyIIxkjAOGI96838SXzTXARWJJznPaoYaGVNIbiUtjr2JPFdL4b0sqofG7JyDx0rndNga7u441I6jdnsK9G06ARwqQCQAFHy4PFOCuz08JSu+Zmlbp5Mak5PHQEcCtSxtzuLHqTxnniqECiR0ReQ3JHpW9YwlRjG4L3rqWh9FTjsTiAlRg4PrVG+cRsBjO3nNazgbAQRz61yniG9kiUQoQZZm2L1z9fpWiN5roV9NgfWNYdyCYYsqo7Z7mu/trfyogoPIGOlY3hbSfsVuoJ5IG7ByAe/NdG2F/pV2N6cSjdbwMAH6is4sdxz+frWtMCewANUpLYv9ad7HSkV1GcEY9+amRwoIzzSCAquARmmNGQTnGDnJBo8xvQjlnO4ZPH0qrLITkc89+9SSAiUgHAHORUMi+YcAlj6DvSWpzuT6ldxgEA9evrVV1LPkOeD3rYttGkucFhtX25rYt9GtrZRvxuHJzyKvle4KHOcabGVkzHE5XrwpzTl0W5PAjYg9/au0kuraHhY9xB6CoEvpJmO2Hy8dCTnNXypmsaBxx8P34PCDHPB/lVOTT7m35lhOwHJAHH/AOqu7nN0MFWCg/7NUZZrnBDBGx3K5pcqL9h5nFbCjhtu0g9Mcmt/TGEsIPTHXJ71NdQRzoTLEuT12rgiqtkq20o2tuQnAJGD9DWbjZkum1ozUEBxkDkdKXyyF561ZjTeuQOlSLCGQEnBPY1FgULszlj+Yg4GKVUbBwfm9+atNAQex+tNZAxIHUUiuUg2jHPB9RTNvqePX1qdoyjYPSomXnJHNJbkSiMYepwPekMWQRningEsTjjvUhxtxnkd84ptHNylXbtbJzkehpzLnJA6HkipWBJBHQ/rTAM4/oKa0FYYqlSBuyPSpY5GGOcn1xgfgKTHtzTQOuR06Y4NO5aVjQhl6DtViNwynJzWWjEdCCfU9KswynBB4JNCbZrFmhnBJzye2KSJu3IAqDfngHFTxkAHnj9aCn5FhCCQAc8ZpwBIPb3qOMnJGRx0FTcdR/8AqpkDWQAEY5+tQuhAHGP61YOOKY2CTVbDW5TaMsvI/E1BLGBwK0XQFeB+VVpIhxk8kUnqOxQKE/XNUNStwy5Ayf5VrsoBPB+tVLiPfkH+XShaAlZmfp77Y9mcH88VLICuSOT78VQdjbXRBOB1HNWrqcG3ZwTkU5M2equcd8R/iNaeBtKknlYNKy4ijJ5Lev0r50vf2gPEb3zSpNF5RJ/dbARjt79Peqfxp8RXHizxjPaROXggOxUUHOe9ed6jol3pEMLXCMDIpKK3Uj/PFcjk2zzqk7M+hfB/xIPjHKSoIp14ZQeDXuPhDP2O5jI5UKcD+VfInwbilk15igbaqjIHUV9e+FYGXT7l/VQC3X/Jq4HVSk3YsJGTKQB37VsWFj5oUnpVLTrGSRwCeprqba08pAO/0rp5Xuek9ihFo6RSeYg2uDkH1rhfHk4TUVDH94Rk/wAv8K9Wig7kZNcH8S9JM1otykR3xZ6ck5x/hXm4uLlTYQa5tTz9JCenTPNXLVQTyRzWRFKy4yPwNaVqxfGCAK+XkjsbsaiKV4qXB4IH51BG21QDz71ZHp1rjktSVuOT3qRRtPB471EpHSpF4/wqEWWEIIIzipFOBzVdWqVHzxVOxm7k2PlznmlGD9aahzwDxStgYpW0KWopbIpjDpmk3+gprN8wHrSSE0NkUjPORUJHensxJOelNb0oLQ2mM3YjPNOJ/OmkcH19KYNEUhJzjp6VA+RzVh+lV5B160CKVxWZdnAHNaU3JrKvmHTFVEDHumOSetZrIWOD0rRuRk4qv5eSK6ETJleO3JcE8j6VoQW44wKWKIZyRVuOPZx3qtxLUcke0YFPU4yO2KQmkLdR05qepbRDKeoqm5GCatSttzVOVgcgn64rWImrI5bxUu0ROASC68fjXtdkZk8FwwW+NpXaX79K8b8Sqj2bgkEgcV654Nma78A6TLKrLJJDvbIwMBiP1xkexFexhNzGdrL1PNPEHwyutQlju4LxobuE7kkI/QgdQfSuu8NTSHRnEihZwBDKOoDBuf6Y+tduLJHtFfGQRXN6np4026jkVNsdydzduR0z+H8q9hK2qGkmT6vrsHh3w0k8p2/aLhLcN6Zycn24NJHh4wV5BGa8+/aKvH0/wT4dZJR5D3zLKgOM/KSDn2wfzrqPAepnWfDlnPu3OUAY+pHB/ln8aald2PNqS96xpXNuViYgDI5qlpCjziAMfNyD2rSvjsiORgY5qhpI2ykg87s9MmqM3szq7clo8AYIAwOorntZh37iRjHQCuhg3CMYyeBgD+dZ+qwl8nbgnPBoZxrSRi6HemJtmeQeea6qCRpOpyCO/TNcOrC3uiTnJ9K6jTr3dEMHJ/Lj2oXkVOPVE2oAiM7uvPI9a5l2CzkE98810t+5ZCDgnoQDXJ3Q23YB4Hrmm0OnrudHpku0KDnjpzwK6G3YNEQOh4rmdOYFBg8e1bsE+wAHoo78CmtByiGoWCzwkEElQeMVwOs6WsU5IG3/AHe/1r0oPuJ9DXO+JNPWeIlchs9QOlNiijzi+vBp0Ek0z7I1HJbpitbwNp1zqsX9o3IaK3f/AFUfQkep784/LFctr9i3iHxHZaOq7oMiWcc4KjoD9TXs9jpy21jFAi7QFAwvAqErs6I6dCPT7SW5YhMxRAYUDg1S16S70m7tEtbmTLtgoSGBH4iurs4xBEMDjrkCuZ1E/wBo+KrOJAzCLLYHOM+v61q1ZG0Xr5HWWdrOsMZcCRiuWI4I/wDr1ei2IpccDGDnqDUsLEAqBj2puqKotXdiVG35hnr/AJ4oVzJKLOI168e4uZMA4B2gCseGykmY5IDD1rV8kzMARnsSO/vVm3sgpBHTBOMZ+tQ1d3OarLWxVtrQWuATnnqOn41aSMeZwdwPPNTrGIgCVBPIxipBAFIwMA9ex/KnbQwWqIhbGJcA5PemGMvjIIYDnB/z6VYkj/d5c8EEc9/8aekfKkHjvxQQ0Z32bc/I+UDGQev0qMxbeD97nheg/wAa15oRgkDjOOKpyWbMTgbscgE8e3NQaLYZaw7+T1HT0rorGAAggdOOe3rWdYW24AjnnnPNbluhGCSTwBg8g/5/pVpalR1kWVUqgJHJ9KntlJcAdc9agaYN1A54q1agDock9Sa2SPRja2haZPkJzjHPI61kXu7aWzkgema17lysJGOfU8ViXjlVcg8gHiiTsYVX0OZ0g+Zqd66n7zbTxgEYx+VdBbJtBJ5POe1c9oeJHndjuLOTuUYBOeCBW6jk4QdTweazRxt2divqtyqIxT7q9SWOPxrjk3OGLLukfk5Hc10niCHy7cqWIZmAJAznnvn8ayWdIRwOQOpqZG0LJXPAPifoT6VrYnVDGJTuyo4PNe/eCdb/ALd+GNhdsMzQQiBweuVwOfcgA/jXmnxWezvbIh54xPG3AJGT7V0nwSu2u/Amr27cxxT4U9RygJ4/D9axh7sjrhvczPHtwsWkXbgFmKN90e1O+Flkb+HwsjjebW385iRgqQuFP51e1DSjqxuYihK7GGfwPSr/AMKLMxWxmcYNvAsJB4Axyc/lVS31PSekDh/jfqQe+Nvv5DEnAwDivHoQL+6FuW4b7xHUDua774tailzq0zIVKrlcjoK4vw3as9jd3yruO0kc4wM4z75NfNYl3mwStE07+JLpUSKMxQRgLGjHJCgY59T60lvarGoQggdB7U2C5DRIMkkAZz3qwjZHXiuS19TaKsi1b4XjOQK0YIxICQv51lRPljgDB461saY5wQQODQaJXIbuDYnA49BWIx8ufA6+ma6q8X5SccmuWusrcD3NDYMvICVBI4FSpFhhTrWL92DyQf0q6LYnDE/jUsSLFg5VxkYPYVvwuW6CsO3UqwyOa2rVvlAIzmsZGyRpW5Iq9C/zZJP09KpQdKtwrnnFYM0saUEm7qDiracdTVGLIwQOauIc8A8g1lfUSLUWCeP1qwWGAM1WRCMZ7U8v8uSeKq5PUlz0qRJMYB5qiZwvUj8KkScNyKTG9jThnGOTyKxvEnjC00e2IfHmHooPJq+sgZTu6AcfWvEvHFte6x4rgsYCZHnfaqhuMk4r0MNDmdkYWTep7H4J8IS+IZ01O/Icsd0cQzhV7ceuK9asdMSxUbFwR6Vy3h3w5qHhHwvZf6Uk13DGN4dcCU9xx0PvzXV+G/Elh4msy8TFLhCVlgbhkI6givs8NSjTWpxSbl6GpDcwv8s77SOmRn8OKmW3jcK6EYPTHeoxYBmJIyM9xV+0XyZAHbEfYEdK9SKsZhDbEAcZ+oqdbUZJA2++OtaEMEbjKkEd8c5p5jVWx1A9KOZbIx5ypHAEwCOBxirCLtUbgOPepdgOAOce1J/DgAgeg4qLkXK83zAgnrWbOdmRzn860p8hSBWTdN1IrWJRSlOWPoe4qW3BZcEHHpnrUBbkDPOeg7Vo2MW5wRgjvnnmm9CicwiGIEDgDoadBJ5i5xgg4p+pMEhAPHsaLOIxwohGDjJx0pJ6ErYQKCW4OR04p+4gAE47dKk2jcBjp3oIBxkc5ouGhCMknHf1pHGAQefY8ipfKOCB69OtRu+MAjjvngU0x2uVyw4GQMdh6VESVBAKvznnmrJAOCOPao1CFt5BVunPNDYJFIXIhG3bgdsjvSXFypVjgADqeuKu3MEciZyAR3AFcd4q1JrdRawZMj9cdh3zWcnZXCw8eKbdblo5AVAOFPqKsjxHbBcb/qR3rj4tPMgAK5+tXoPDTTAAEgHsOMCsVJ3FJrY3pvGNuuAH5PGR/KqM/ibc2VDHjsDzU1j4MiQKXXec9T3roIfDMSxgFBx6VTbexzNO5x8/iNsDKvj121VfxBlyCDk9MiuzvPDaRocqCCegFY934aQjmPBzngVDTWpDjLoZsGsqeTjHuBUx1ONm4cZ5qrd+GgpPljBPJ5xWVNolxAThyR15/wDrVPM0Z3ktzffVUHyk5IGeKrXOvRx5wxJ7DOK5+Swu/MIyeOB2og0m4mYhgevXGSajmaE6svhNJvF8qsREX3A9QSMEe9Wrbx3fo+S2/jHzsDn9KoL4cIVVIyAanXQ4goGw5HHp/wDqpOck9AUpmzD4+QkCa3R8jBI4/wDrmrMPiTRrnKspViecc4+v5VjRaNFnlBn1A5q4mkQnAZFYe46VpzSaLjKb0NuK00q+hxbSRncc5BFVrvwmrKVTbnpkHpVL+womJITacYDAHNTQWN1aEGKaVQP89DVbLYv2asYmo+E5Yf4PT5j/AErAudLltgQC6EDqp/SvSF1G7VcShZu3QCoXOnXJJuYfKOMcqDj8amyZzzw8ZbHncV/dWZAJ84H+8uCKv22vwXGA6mM993BFdc/hW0uULRssjddoPI/D8awNQ8JeSSfLZkHAyMVlKl1PJrZenqlYQXMWwbWGM4HvQZFbKg5wO/51hS2ElsxVXIGBnnAHvg1CNRlt0IBZgOm5jj2Fc/IzzJ4Ca+E6BkBGQOeOnWhxkkc56dKxotfTaqSAgE4JHJrRhv4bgnYcbcfMep5qWmedUo1Ke6J22hSFJ65BH60xxwuWPBGDzg+n4UrnkDIIPBHqaVTtA5zg8AVL0OewgRSGxkZ7dRSLkDbgADnHUUMc4IA5746ev60YGTuyATTCwEE8gcf5/wAKTjeMnOD09aBnABXJHTjkfjUZz3PTqTQIfIN+SQCeo4GcU0E7CR8x2kjHJoZhtyRkE9AMn8qQqAcBeM8EH+lDEBVVbIAUEUMpOCGI9geDSgkYJBBoAO4gjkc7h1P1pXGhGUhcgnBHcUyVR0Y8dyeaCpZQRwc9AcfypMAg7wMenJpLUbBQCuFOfbOR9aZKgdNuSw9fenlg8ahQQD045qORvKyDxj17UrWEEahcMfm6YGc5xn/E01QzOxYYOcAgkcegqbzAycjn3FRLuG4KOB3PWlcBEXZu6kE8jOaCCSuCAuCT3NICY2OeAeTjoOKSJiFbO0EDIUKAcVWw0LImRz0Hc8e9NK9RsyDg5wT9KeuWyeo9u4/pUbJkkADHPUcEfjU3BiZ2qQeSCeD6/wCcU/PIAOBjnH51GnUkYJz1POKC5YjqD1ODile4iVQRgYCgdB1OPemFcEOTkA9OetAOUOWLHBOemB/k0EkRggFmAxgnkmkMXcSxJJxnGAOtKpHU5IA6ev4U0MoJGejfN6DvTQ+chsjB4IXP+fpTC4rcsMjgAgEHj/69B4A5bP3cHk5NJu+YAgY70B+qg4xwCBgjrj6UbCuOCBchRz3yeRTWkwSHHGP4TnJpN2V2tgEcbv6UjEkNkhgPXJ+tShiuwXbyGPXA4xg8ZqEOZnckEkHA9j1NOLlcAEZPc8D6ZNKFAYknJHp39/p14pjJ2ALjB3FeoPH9aeMMgYZwOOByB700SDeAWOB1yT/LtSn5ix3FlAwvTnPXn0qLmlhRkOMgsCMA9jx6j/PNOY4UEMcde1NGGwMDHbHXH1/z0pVYA7D1OMA85otcEODFcKCQB39fan7cjBBI3dRzTVXvvJXHAIzilA2xkAAEN2XI/KgY7aVUg9cY46kc/wD16ThQMdTjpwQaTJGSRnj14px2lBkZB/Ee9MBwJ6HGfp+dIw4yOD0J9fbFNI5U4+ZQTgnn8KVR5iEcY6Hv/wDroAUSB0AIOAv1/wD104EgDIPAxyOlKE2g5OQO+McY9Kaud7AnBBGQcU79BWFUhycHJHQgc/p1p6l13EkYzjjvTejZweOfwNKxCFM556cdPX/PtSSHYWNizE56evWnHOVI+Q/xA/4UwRkEngA56HpUvG0AdOO+KABwPMDEjGMc9KFU7RyWOccik+8FJOQD1HOaU5UAY5HX0NO5IAA7V+YYJywUY49adtAJO4DjJ9qD2BAGfQ9aaAQFJODjpjGO1PcaHCRWXCjnPAP+NK64TCkYOTlf8/5zSZIYEk4wc7RmlUjBGeSSaaGGAMHIxjt6VGzYI57Z4H6/rT2UZXPc5zzVDULlIQTnjP50MEYviXUzFE/OOcEH6V5xdyu7lwcZOA3XitrxHqRuJnRGwCec9qx4FLyBADjOMKOPyrMqMeZm74WtC23euSzccdq71YwgALkkDlzx/jWD4dtRgNsOzaPmI6kV0AV5iADkjkE9DW0Ej6jDw5IJGnptqCAcc5zW/bxlVBUcGs7ToAY0B6jn2rUICcDj1rc9KmiC9cQwHIwB6DNcpoyNrervc/eghYqjN39TWn4tvzZ6cQGIeQ7FPueOlTeEtPEVrGAOdoJOMZPrVRRfLdnUW6CJQAOg7U8yr0H5UPnGBwR2qkWO4E5z2rVb2OlWSLUuDgg8dsVXZhkEDkdqY0pDZI4zyf8ACq8tw6KSOR+VNx0DmsLNLsOT06fSqc1ypYoijc3vg05YmuHByenIB4rSttNVQCRyRgYFCTZPM5aIzIbF7rAZcg9Rj+ta1npyWwLEDPt3q0qCEYAwB6VEHaRiAW2/SrULbmsKfUkaUnKqAo9cVEYixJGcnjJ/zxVhLcs2c8e1SvhBtB49a1aN9EUls1zlj0/WpYIgpNI4LggdD2pVO0ZGSc96yT1G5WRNOAycADB6HuKx70AZz+daEkwZcEc9Kzrs7gRnk8VTfYjmZnuQc5796rwwB5GBUcHOc9asOmCePyOaWzXEoBPXue1Z3IcrmjCoVcfhVhMHgd+OKrRtjqOKuREcDAyaLXKQgiB7Gmm1U55z61ZH5CnY4yAOtLlK9Si1p1BPHv0qM2ecjArT2HHK8U3ywOalRIZmNZZbI6egpj2JwMZ4PUjNa5jAGMZ/pQ6Dy/QiqSM2rmR9j45AI+lQSQ7WIC9DnJrcaIYxgE1BLB0I65qWmRymK8WCCRgnsDUXl9cj9a2JbbBORxVSaDBJBqHGxLjYpA+n51ICV4FKV9cmkKkDk8+1JAT7s8ZI46irMLALjofzNUVbbTo2CuB0HpWg7GqZASDUyvnnrWekoI4HGOKsI/OAetUXbQt+nPB9B0oIHaowWCckjmlbsO1G5NhcZ5x+VRSpxnrnt6VMp6cYJ6YFI6/LkmqS7juUyhOeeoHAqrPF1ByM+gq/t5bPJPGaiePgZpSVx3OZ1i0IAKnp61kahqYtdMmGcgKzfL1HHWusvIBIpBHauTm0/N06OcDPy44IrGRaSejPiceILnRvEkt+qpNNHKxxKoYFs8n86ztS1y51q7WeeQucsQCMAZPp2FeoePfgNrttrd5Np0QuLKRy8ZBAwD2x7VjeGPgxq+o6lGLy0e2gV/nLDBIB6YrCzRwyovmOv+CPh6SKye9ZSDIcKx6EA819R6Lb/Z9DgUqQWAZh3FcD4E8JR25htIB+5TG7joP8ivSXkC3iwIP3aAKDXRTR30adtjZ021SJVJHP61ohVJAGKzYZAoUE8etXYZxnB611LsdUkWduSAM1R13S1v7GUN3XGPWr0bDPOOnNTlA6kEAj0PesqsFKLRjezufOV/p72V3NHJ1ViPTjPH6U23YwsCDxmu8+IOgeTci5CDaeGBHfsa4lY+cY718fiKTpSaZ6MGpRuaVvcCUEdx1q3GeBz09azoY8cg1aRivbp1rz5K4r22LqAKMU8Ac881HGQRnjNSDGDkc1ny2LuOwecDj1pV4P+NKowOv507aGYDoeKhoLoVHx1pxcNj0PemshXtTT345pDXceWAz6VGTnGT+dIWx060jNkjPStErjEY4JFNPt196RmPambjRygPyOaY/YDpSfU0HntStoF7IaeRmoJO/GDVjoCD1qrMcAjvSSuStSncEg8D86ybtPmzmtS4OODWdcY5NaRQmzHmBMhHYetIkfPA5qwyb2NOWPaemfwraxLI1TaBxx69qlXoSelIz47c0wyn8aC4khf0qGSQjPrQZOSM8VGzhATnNBpdETE5wTmom75qRny2QcVFKwCknrWqMZHNeKiRZSFVLk9FHU+349K+gbHTDpGg2mnkg+RCsOQOpAwT+NeM+HtPbXvGum2hTdDG/2iTIyAqkHkfXA/Gvdr8o0IKjbgcjrXvYKGlznqvZGbp7iS3FuDgq204HaovF0CyaROAB5scTNGfRh0rQ0GxMly8gBwT8vofepdftSXIHXay7e3Ir1ktBXXQ8o8Y+F4PiN8OLaDzFCw3Sy+ZtBK4ypUE9DyRmr3gfw9D4a0iOwttxijyd0jEkk9SSazfD2sjQ/FcukXXzabqhYKQMCKYZ6ntu/nXVwWr2V08Dc7TwCeo7VklrcwqLVjtRX5cYzntWZp2I7goxIOc5A4rSvuFJ7AdTWfYDdcseoBHFUc/TU6mzOIjg5zjvVfUBujOQWwMZIzgVLasFi+7kk8EGo7s7sgYx7Yo8jk+0cbqkflyBgR16itHSrotHgnnGD9Kj1e3DKeDn2rM02ZlYqx6H8qWzNWtDqZ5Nyk4/LgVzN8SLkEnAzg+9bfmEpwaw78lblRnq2MYzT3FDc3tKJCjIwPWtlQwxgdRWLpbHao7YreWPHBAyRkj1q0hy0Y6Kcx7QzD8e9MvpEe3dgcjvz0qC/QrEQDyOc965TUtbaC3mRjyATjOM8Gpk+xUVexmfD6x+2ate6m53PLMVQkdFXgfgeteqxjdg4wM+mBXnvwojJ8P2jkYMkSsffPP4H2r0iFd4HO0Yq4LQ1lo9BzHy4WGccflXJeFW+3+I768BGxWKoM9QMD8+K1/F+onRtCuZQSHC7UIGck8AfnVL4f2ItdNQEEEDvjmqd2ydeVs7yzjJwx6Gq/iNwlsyjgkZ57irtrggEHgcnj/PvWF4mlMksakgAdexqrWRP2TGiiCo5zkn05x6VI7hFGCu4nt0P0oDAYJ5578GmCPc5JzwemelZHKld6ksA8xsNjcOq9f8APerqJgEgkntznH+eajtlyACST9anwBkYxz1J61Y7FadSsRI5OO4zSINrAEjp2x1p1x1C5HU9OtQhs5zxj144qTOxaxwT3wMEgHFKRuOOAB68UqkkAMN3b5vepoFGQT068dKRSVya1t/LwQMY44PFX8YHA5GPyqCPsAAADT2HB7U0bxiCsS2SelX7V8MOOCc81Ri6EdhVqEnIx/LitE7nVFWRdnYFSATjHY1haio8pznPB5Bx+FbTMSDjjHesTUgBAw9FNEnoc9TVnNaM+13QHClj16ZJrp7eLJDYwcjkHmuS0gus5XAxnOSf8+1dbDKIY8jqelQtTnmkpamB4omT7bDC4Yqibzg9SSQP5GvPvHnjKHwvpc10SsTn/Vhzgk+v611+p3cJvLu5mcqqkqe/Azz/ADr5W+K3jqDxF4glNwGGmwDEZHPJI7nrx+tRN6BzKKucL8RPGl7qN+oW4LybxIxY9MjIHt1FfVH7N/myfB8XEp3T3Uz/ADHoeVHT8DXy7Y+DbfxXq+YHfZcs2wHlsnop9fr7V9q/D/wungvwRo2jZ+aBdzkjBZiSTkeuT+lZU1eVzfDpzlfoaEtjDpelyFgMspLHuSRVTwfbHTfBd07EByHcMR7kD9MVd1H/AE91gBIU8YA6k9KXWIU0rwhNC7mMKAjbhgkgdB69K0qtKLaPXcr2ifNnjxjdy3MxGXLE4z+lc1oc7w2ksAQrGyAbe2dwP8ga6nxVFm1lY/fIPPvWboNostuCRz0HHoK+TqPmkdbiRx2hUZzj8KmGQBjII9q0JYhnGOaYLPdznisdgSsVoWLMQfXitW0mEYAzyDiqhtBGQAenFWYITxnk+uKaLT00LtxP8hJNc7cIZpwQTkHNa0qHBFMhtMtyP0qZIgt2ERMYyK1orMYGSfxplhbEAACtuG2BA4rCTNI+ZnLaY7dKt2yFSOPSrq2uenJqZLTsR+VQ5FrQSLHpmr0WOMCokhx0OPrVqOPA6cVm9SupYiyDjPFW7c7TkjOKrRKMgEfjVxF4OKzsVaxYU5FQzybBxwakU4H+NU7yRVySaaRn1IJJ8ZqW0mzwDyKymmDuSD0q5Y7twI61aiW1oaeoXBttPmlBwVUmvM/hbnxD8UIJZG3iItJyPTpXoHiOJ/7AuXAwAhOe9ef/ALOz5+JM6MBuMRI55AB/+vXt4KKUkcUmuVn1O8T3zqq5CAYwRxmuZ8T+BrrTz/a+jTm11OP5mGMiUDnBHevSdHskdzv6gg7R0FSa9Esi8DBHHFfYxhdWMoPU5T4d/ES38XwvbXCC01OH5ZYGPJI7j1H8q7OW3OcV474r+Gt1cynW9Ela01W3JcbTgOAc9u/Hfg966f4V/FAeKo307UkFrqsHyujYBfHUgdRWkW46MVSCXvQPRLB3iBTPHv2rQHPU8+oqqkYByP8A69WY2ByD17UPe6OCW9yQYVcCkf5QTjApUbcMnr3BpsuDGTkgD8xSRC3KE74bngfSsq6YEnmr903qRkeprKnbOQOo7V0RRt0sV+rjOAPbqa3NMjwyE8kdRisOJQ0qAYBBzjGa6C1wqYAyfSlIh66IbcoZ7wDOVX8c1YcbcY6Y70kClck9c9RUrk7cEcCo8g2diDdgAdhQJRkAn1xk9aY4K4OT16HvUTEdR0q7XLsTifbnAxjtTWmD8dz1qBiGxluvrTQ6xZyCB7U7WHYSdN2B8wzz8p4zVZ7kqQAOBV6Igck5GTz7UsqRuScDPrR6jSsZVzeCCBnbI2jvXEzs13dNK77ie/eug1+4JZokPyDuK56CPdcBAOntWE3rY1ika+nWay4JXHpXTW1iqqCRVHSLU5AAyT+ldJDFhQD0HtQtFoc099CKGEYGBx9KugBRjAyaQJt+6aeACMmpZiylcsdpJjOB14yaoSgDgr1/lWjdNgjPHTgVnyYY5BAPbNaLYfKZlzbYPIwp6cVQkswxzj2yK1jyuOw9OKgKA5B6dscYqWrjskZRtEJwV6dBUsNoqgEKPf3q/wCVknA4pyRgYHB74pcorIpfZQWI2jHbAprWgDYIGTWoIjgjOTjtSNDwARkj1pOmh27GWLUcEH6AjrVqO1B4IPPHNTiLIIOD6e1SZKoM9KaVtAt1ESEcgg8HrRKFVQQCD70hnAzg8iqF1cEZOef50nIViVmV856Gqs8aFTjge1UZL0qCQQDnoe/vVaTUHJI+nOf6Vk5djN2TLEjJEAIgUC/3TSLrFyiMpxIpH3X5AqitwZG28k+hFKilyTjGCOKV2YSbLr3lhdoFuLby5CNuUGf89BVafwpYXiEwzAyE8AnBz9KcLcZz3JpdoQhsYI6HoRU3BRTWqMO+8Hy2PATd3Azkn8KyDCsJAZGQnj7uCMV3cOoyh1y+5FGMNzU0smm6uCt3CYznBJwc0NJ6owlRjI8+TUXhYgOMZ4yOcZ7Vbh1WKQpllBPUMcHHpxW9qXgUTnfZTKyc/L1z9D2rlr/RJ7FyJY2A6ZwAO3f1rncLvQ8ytgIvW1jVMwfG11PODxnFKMAnJGOp+nasW3MsBJjbB/utyD9asxaiwJEsXB5DDkD/APX/AEqHFx3PFq4KpB3Wpp7vm44PrTTyQO3rioopFl5B3E9NpySO/AqRSrAYOR1DVnc4XFrcNvzA7jz1JHJP0FDfKmc9M55pGJGVPBHXjigbt4PGzHP+cVRLQ13OACvyt6dKdyvzA5zwDjkj/OKayg4JOMHkmmuOCcqB7HJJoFYcH2g5Ocmmk9AeD/Ec0rKQQWG3t045/wAignkEEMe5A4z7UrjGqpIIYgEE89BTQCjAgA9QM8flTiSFyTjPQZ5qKQ4PyA7mx8pqbktEqued3AAPOOvsKiPckYBzjPODTi5XABBP6Y9KSSMZJJAIPCkfyp6CI45Qy5KAHI3Bsk0uNw4AAPHPU/WjcHOFHJ45+nSmCQlgOSm304/GpZV7IdnaNuDgdT344z+lLxLgZGcDkEnFJKdxAAwOeMUcMucKcdMfz+lSFxsqZOM4AGAVPJFGTkgAAg8cdPxoyOMElj6HIp3HIYkA8biuelK5I3edwBJz0yO9OUgY4yRkdT+FNUkMSDxu/iPam5G/J6qTnvgcflVb6lLuOJwOSMDsOp/z/SiFgMYB3djngfhQGJDDaoGPlz1Hrn9Kaw2lhlgO+D1/Oi4wZAjnBxtPBzUbqcAbc88jpxS5LEEYx2yccUpZApEeCwGThuh7Chu4MY75JXGOOST0J+tLuOwg4ODgYPUetI4GQcHjjHekI3g5PB6Y4wO1QSODYZuPvcZ70wgDCkFk55JzTjwcg8ZOR0HtQXAx0zj17VVrlFtmZRkLgkjPGMimuzNkArgHg8f5/wD10MjEkvtJB+X2FG3cgOCOQcn0rI1E4AXOcnp7/lUw3NgMOQencf54qNlLhGGCfXuKVAS+TyexA/z/AEqr3JsSqq+Zn5Rx14zn24p5Ocfzzj9DSbSpOcqeuM05+QSeSOeO/wCP5UyiLePMG4lh0BzwP881JlV9ME9GPekQgsSRtx3HP+TQxC7WA3AnGTx+dACjGBhc8ngn86eoIZhnJOcDOOPpTdhyAMfN7ZB9KHjJRDkgkYxjj/PWkA/70e0gZOfvUqgY+Qgkf07UzJbOB14HfmnJ8oAzz7jHNMdxzDOCCMnjA5JoKlud7e+QMCkB3Hrz6ZwTSMT5YTPzHgY6d+KeoXFxs4JIzgZAJ7fWn4OAD65B9KZlQqgDjOOcdO9OTKqQVG0c8mkS0OVgVUg8noDwT+FLjAPy57YFIWxHg4wOwH5ZoC/Nknr1NCEKDnGCfpigjPIA98jqKQ5yfvfXoaXftBORnphuP1qhoewyoUAAj9KYVwcgg4zyKSV/lBGcdSAvP4mjPybt/wBVA5qkuo9xJm2hSBuAOSPw/SuY17UCiFQ2QvbsK6G9lMMIfdnHZjXnfiXUPOlYBzuBPAyMCob7hZHP3bb5w4PU9Cav6Fa/vRIwwDwDiqEMZlkAUbixxgdq7DRbBBEgUDB/vDrTVj0cJSc53XQ6bTYBBbKehxjB9f8AOK27C1BYMQAepPA/GqGnRGRRkZUdO2PTmuhsYSOABn0PX/8AVXRFLdH0kFcswwgAEAjAxxUrtgYzjNPCDgY561Q1W7Sxs5ZWPCqTjPWtWrI62uVHIeI7o6prkFun3ICGY9ef/wBVdroyiGMA+nFcF4ZtGubl7plKPI5cjpyT39a76yUDBAP4Uo3uTFtuxq7sqSecHt1qhcT47Y+gq9HhgOuPpTJLMHHHX1Fb26mzMzeXyMfiKlis3kBwOvQEVejskVgQi7QMAY6VdRVjAAwOecU1ruNIq2lmIiN557mrM0yxDAwD7VHPcDGM9PSqqKZmwcn8ataG8I9xTI074A/PpU6RkEKASPaporUg89f1q6kSque+PStF3Z0NpbEXlBFBAzx6cVXlUc9TzVmTgYHQdSKrORgkDk0pEEAzxmgjIIIyPcU44BwOme1IAARg1lZXIbKs0JK5Uc+lVZIXiHI3CteNRwxIxnNR3So4wDgH2qkrkowJMggYGPSmRPtcHHerN1a8jBI57VQdGUnBAOeMjNS12CzNN/lXJGDTxOF5HFM2h41ccgjrVaQlMjtUN2dgTaNRJyTwTgVIJATz1rGS4Kkccg9amiuzuHUVPN0LuupsBxg8nNPLccEVQhugx9s/nVpZM5PSqQE+OgxUojGACPwNRo4PGOPWrAIwAPzxVogj2dPb2phiDMeBkd6m60oXjBA9MDnFOxFyo9vuJJx+FVJrbGTjNau08jPPrUUseePWoaYXMKaIA5A/xqs6FDwOfWtqa14NVZbY+mT9KzcQtczdpyCR+FPUbxkdaleHDZxn2FNVeuDz707WDVCIrbuhIzz6VZRxnHBJ70xkzjrnr9KF4GR+YoBFpZCcEnJzUyncByD2x3qojZGM1NG6568juapDfkWVJyBnjHalIGOAAO56ZpittxyefQ1IpPBxnB6VakjOwhUKhP8AKmPFnJxx6VMHHBOAemM0FezHPsBT6aDRnTW+QRj8K5/WNPZ0LoMOO1da8W7JIqjdWgbI7Goa6mkTibf5VMT/AHxxnbzTJraK3ic4zI4xu6ECrmqWrafdGXadpPbtU2naa2pXaFgTFncSam1zXlUtS94R0021i07KA8n3T6itKLSyzs4GOe1X7aFGaOJDhF7AdK3Le2WIBeNp7kV0QhZG8fcVjnfLePg/yoWUrznpXQzWSPnA4B9KpS6YApIAolEfOnuVorwd/wAz0rQt7kH+IYrMNk0bkAdajNvMh3KxAPb0pepm4plvX9Pi1GydCMk8Z7CvItR002V46FcEHj3Fesx3cyAqy5HtXO+K9IF1CJ4sl+eCMZryMZh1NcyNacnHRnCQKBkMKuJGueMfSoQArEEcg1Og4GB+VfMShZmrdxyxlOc5HpUqkE+/ShQDx1p3l9CCeKxaLjsKRikJJB6/SnAknnmjb0IHBrNob7DRwoG4k+9NaQg89qVxjNRN/kUrFRGvIMnHSl83t1qvLwQegpnmHjBqloU0Tu/+cVHuIzkk0hkBGc5pocDGaBXtuSg7utO3D8vWofNHIxxTjKMYzxQRJis+D0qnczLGMk4HvxU7yA5OOlUZ8Sk5GQOopoiMiGdgeR1qhJ85x3qxPINxA6VSkbDgg01uFxrptPBANRu5HQdKJJDgjPIqu0uAQeh9a0sF7g7fnUW71NI0mcgHkVGXxn1qraDHlhzzg1ETu4HQGjdnk0hOKkqLuwJxwO3pUE74U808tzVWW3l1K8gsLcgT3DbFJ6D1P4DJropwcnZGrSW52/wl0l0s7zWWY/6S3lxDsEU9fzzXcO5lQoAfm702ytoNF0uOyiUCKNAoA6cVPptvlixHfdmvrKFP2cUjzpPmlfodFpNqsNup9Bx2qpqMBkm3EAjkHPTFWFn2qoHGBVS9vgEHBxnbzwa7HqtBXR4Z4q0ozzSlAY5lcOhIzgg5H6iu4tLv+19GsL8psldRG+P71Zeu2jSTyuAchiK2tLs/I8LxgchWQqPfAB/ma5upU0nFMqX/AMsRyRx3qppS7iSe361avc+SQR1qPS0IIB6k9qRytaG3arujHPHT0xUdzjBA6g9+M1atk2xk4wM9faq10RvGCMd/amtTkXxGLdRiXcDWAYzbXBwOCefauhumxIQOlUZ4BJjjn1oaOjoIkvyAZqhdjfMCRyTg1ZEe0HJ98egqBxunHHJ4pIFE3tLXbGAeeOtb0A3YJ54x6Vh6dlUAOSMcVtQPjAI6Y6960MpofcKGiIIyfauB8bWG2zncDBCkj8q72fCqSB14wB1rnvEkAurORCMblIyT7VLVxU3aRD4EhW20e0RMhVhX/wBBFdva3IAyASe2etcr4YhWHSrYISAIlAPpxWzNci2ikc4UAFmLdB71pHRWZtJXbOV+Impveanp2mozDBM0qjpjoAf1P4V2PhuNY7RFHUD04ryyxun1zXZtQkBAnkyg9FHAH5dq9g8PRgW6gdAOfcVKd2E9lE3rQEIRjiuc16cG6PBIAA44rqYRwCBjOOgrjdZk/wBOmABwWzg8gVtJaE20KinzAO4Bz171ZjG0Zxk9SfXvVWH7wCjA64xxmr9shYn1H41ijF7kytjqAAPTtTHYsTjgCphHsiOQM88kdahCgbgWLEEjnjFWydiOZeAykZAPBHQfn+lQKOcZwTirEoLKcA8Z61VQfON3T1J71F9SE7miD8oz1znmpogSxJxjOB602NQ0eT1HepCuAB2z0HU/ShD2LcTDjPJP51I/IBxzUdsoCggYJ55GKkckKMjgfzqzopq6BMDjvVy3wBn61QRjnqcGrcT54zVrc6dkWXJKHjIx0NYuqN+6cA8Y6dzW07qEU5JyKydRb92fQjmpnqcs1dnI2n7u/HPzE55rpGkEFrK+MhFJPbpXOwxltXAB428g9+eK0tefydKdARvmIiH49f0BrJESXM7M8z+J2oS2XhKdg2HmbDYOMA5J5/z1r4/1h7zxDrcNvAGlMjERxEfhn6CvuqXTo70CKVVkBGCD0I9/avNtT8E6VaalNJp9jHbzyHDMg5wDnA9PwrOSdyZQvojm/gF4FjtfGOmROPPS3jknd2HDSAbQfoM8fSvorWZHhuFcpiLO0HucVjfC3wcNDiNzMgSeYbY0I5C59T3713HijShNpg2r8yjIPvW9ONo3PQw8eRXMGxIMofPoQT2rG+KV0P8AhH7KJR+9eQtg9wMgn88fnWnok4miGR82Oh/lXN/FeZ4o9LXaxGxjkHgHjIPv/ga4sXf2TsdtNXqI8g8TIGsiDzkYJqPS7YJpds4UAOWYY784/pTfFbCLSp5CeFANa6xmHTrCJ1CslrGNoGOo3Z/HNfK9T0GuiMuSINnI59qQJuA7EelTy/K3HApEAJ9qe4+TQasXtUyRVIg2nipVxjk81LRPKQCDcQKuQ2gOMCljj3EGr8MY2j2rKTGokttEFXgdK2LOHcBn8Ko20Rbr0rYskwRxiudj5SRLQCpxbjpirltCCckE5q0tsCOBU2ZD3M02wxkimiHsK0p4A3IGBWHrF8dLj3lCw9R2osaQuzRiUjjFWY1IHIqpaSm5hR+gIyKsmTGMmkOVx8p2KeawNSuGBIzkGtK8uSIznrXM3twWbGauKuZ27k1q+XPJIJ5ro9MjBYZ61zWmJukyeldlpcYHJIreMbPUcn7pb1Gx83SZ4sZ3KRivDfh7fyeF/itZEOqI10IWDYwQxx1P1Fe8Xc6tbuhbgjGa+fPiPpL6VrgvbYnhg6HGPmHP55r0qEkpHKo7p9T7v0xxCCxIUMMbj0H1q7PbhU5GWPXvXlnwR+ISfEHwhE0jq2o2uIbqMdyAPm+hFeracBLDGrEl14Oehr7SnNOCkjB+6J9jEcOAME+nFePfE/wLd6dex+J9ALRX1sQ8sadHAPPHTp1//VXuxtyygfnmqF9aqIXDANkEEEdRWikp6MiNRpnK/Dzx7beNtJS4jIS5UBZoCeVb/CuoMjIxPcHIxXgni+zuvhZ4lTxJpCH+zrhwLq3UADnrgds/zr2zQdYtvEOlQX9s4eOZQykHPapXuuzJqwS95bM24pTMAxPPcdvyp0zhlJA4FUt/lMAc4qXz1ZCQCQODkU+tzm5bbFCZiC5OM889OKy7g/P1wB1z0rSuRkHjk8VmTDe+Ox71tfsNklnHuOTyfatmGMhQAOnSsux5BI4GMA1tQxk4J4x2qZXBdx8SEYB4H0p7J1A/SpCp2ggcU0euKyv2JK8i4JBqu0OBwDkds5q8cHJwDjt61E654I49elaJlp2KvlDuTn9KattuYEMCBwQOn41ZZGRCEAOBgZqeEBASAAD1AqnKyuh8xnmNgx9B2qlezeRHgn71bs2xVJAGPeuK1vUB5jBeg4Helz6XKi7mTqMo3MQQSTS6PYvNOHI4z+NQRwtey+3vzXX6TYLBGoKkY7EVj8TKcuUuWNtsYEEADtjmthYtoAA7VBbxYwT0zV4Lx1yKmTOSUm2R+WCGIxntTDnZgDB7gdKlIOTzgeo71HKMKd2CcUkriRnXxwSuc46sOKx7m4AA59u/NXtRm2AnIwR1FczPcF5SAa32RukzQScHgH8qtLGuwFgfyxVC0hLgEnB9601Qqo9/woIepB5e1QADz+YqZIwAcH/61K+EwRnHU0MMtggY60CsKq5XA6j1pCpAGSPfbmnltoyeg9qYxABAOSOp9DQHkQSfeOP/ANdQyuduMdOnNTSEZOSCOw96rSEkkA1LBleaY5JJI/Ws+eQkEAnPYYzVq5cbTzz6Cs5wxJAArGWomQOCQQT+NRpZl2JIOT+Rq3DbF3GRgDmrcdttYc8Z/Ks7EJFe3sR1YAketSyQbUIxz9c1b2BFBJz346VSuJssSrDGfzqrDskiCeXZkg8iqUkxYnJyPQ96kmO5gOy9hxUbICQMck5AqWjneogkAwMgnpwaa9yFwCCQOuBQYSCSACT2Ap627nk/pU6Gai+gsN7JAxMWQSeCB3rT/tVLiIpcxCVWGAVAOeKq29oqDAABxnHr705oQucDk/jQr9C7NLUqXnhSC6VpbGYnkZjwMj/61c9daHcxS7XHA74rpjFh96ErIo4KnBq79pEyBblVcDoyjBpNqRDpJ+TOBOnT2zhhIODwMDBP+RUqX7QOFl4LH75OP51oeIbyDTy3luspPCqeCPwrkJ5Lm5VmYH5uQgGM/hms3BHm1cKp/EjqmuoliJYgk9OOagOqQIQmdueQR39f6VzkdvKq4YHafU9TSPZFgflPpzzWTgzznl3mdBJq0AKgS4JPI4B6f/rqA61bqMLjGc/eyc/T8KxGttuBjnsMc09YAu3ADDuQP5UuRlRwCW5rnXo5RvQEgcdCD+tRpryZz5bAnseazxaFQACAMkj5al+yg8HGBzkc/XFVyLqbLAUupej1yJnBcFSw6sKsw6pazgEOB7NwayV0tGwQTg9yuBxUp0qVlCg9OOBS5Lg8BBrY1yVb5nPBPZ+hB/8A1UEDIPzYwcEnj8Ko2emX0XCZIYYIYnpnPXtVxHMQKShlK84IOD9KylBo8qvgpU9VqiRMhsg8dzjPX9eKibcd24jggjg8dac2Aw2nk9hycUOTkLuwP4QF/rmhJo81oapIIJOR1LE8ilcjsc5yQCOKYyblBIGOnzc80oJPIwCenPb8qbRNhquSSApBGeo/GnOwJGDhRgccn9frRkpnJG4nGcZHt14ppUc55x0J7msrBYQZjLblxjs2Tk+uaUorAEDIzkkDH+TSbiroAvJ9DjHrTpFIICk4BI2+3Y01oxoXIXJ4I45xjFI+1oSHGRkE5POO1NBIPOOcdOODiklJ8sqCArcEhRkn39fpVbjFCkggkBRxyvUH9f8AJpqpkEY5HTB56D/ChVXYWcAvg44yR0oUnygDtIDHJH06/Tmk9AGhvnA3c5HHQimnAAJYAE+uAfWlbKKOcE9c5oVs5BUYAA74H/16lgBjVgAwDAHPPIP+TSkkAAgH0GOKB2JA44AUcUx2+cEdcdf8apMC4znkAZJ9T2p7E7ABk4xwOmaHXLDPQZx7Z60jFwke07tzEZAxg+/5VmbChMkEk4578df509FTGQMAEnLdO3WmIAygdz/P8PxoXIIxgZIyDxn60hExUcYywGO3JH+RSNJtwMAr6g80FiVBbocHkdfwpJeMEHjI7Z61QPyFXa0uAh6HJx1P+NPBPDheRkHPP+e1MXoApAIOe/H5c075TggqTnHHNAIeEKsGAGRwMA5xn0FDDqCOTzn1NM3kYye+PmyKlCPwdnHqR2oAaWIBKkem0r/XNOVBkkn5f5f40Ovygjbn3GPw/lSq2VBOOvPNAhjIUkIJHtj0pDgg88H174qQruz69ORTQpUAEjPU9v0qkCAAH7x46ZKnrTmUcHfx6kY5pQd2EJJ54xTdvfnH0ptDHbugJ98D/PFObCkjrj3prL0JDEA9SP8APFO2jI7c+n8qlaMEKCcHuM44poODye/THXigo4JUnA3DIFP8vAIBwPQ85/KqEImcHg5xnORTBn5gCck5Pv705yVySeO2DyKrXk6xrknB9uKq4XMXXrzyEwW4A6E8157eMZbiRgMKT1B4yK2vE2oMzNGCOTtOcnisGEPKVCn5M9qxerKjqzW0WzDnzCvOP7vWtzSZj/aDwA5GPlxwBim6XZiK3y3GAOSccVJpFoR4hMYJIK7iwPqfb6VvGOh9Th6ShHTc7zTLUxqhLbiRW7bwjHI7DoKrWNv+6HOQOOauwx7eRwPpXTHQ9elDlWo9xs3c5JGOa5DxneEmCyRiTKckAcACuumwqEngivPhIdW1yackPEpxH9BQ30HPTU2dCtfLiHHTHbHGK6aziDDB+X3BrMsY9ijjnPY1t26cAgYJ7GrjoOK0uWYlGQDnHepsDA+UZ/nSKmeQOlBfa2M8it01sWkPJVRnGR9Kqzy5I2jApJp8ZAOAKhR954PXvRa+xvGPViqCWPHWr9pb8hicHPHFQQRcnOc9a0o1wMDGfU1rFGth3TqOT6Gms4OSBz70jN1GPx9ahlkCg89KT0FsMkkOSMGqksjYIBGfXPSnyTAZB/MVUllGSFGTjriobJuJJdtETxwOxoS68zgAg/TtUkNjJJlmxjtg81bjtY4eSfapRDI1cYAC5I75prMXyoHOOc9amN1CpwgDHnOBn9aha/d+EtvpubA/TNWioxb2KssRHJ49qoXEG7JA5x0HUVs+XdT4IhUfQk0x9KnZCQAp9CMUNdjbl7lOxYSW5THK+tRzwck8E+tOS1ms5huA2twSDmp5QeoGc/pWDVzKVrmTNw208EcjFRliD7etXHjz1HNV5Yfl6YHtUaGbuPjkAwc5/pV6Gbd1OayQTGCCOAOtT29zwARyMEkU7ERetjoLeRSpzjPTBq2GBAz0PSsi3mz3rTicEDNaxdjRqxYPQAHrSqDjpTVcYIxn0xTh90nr6CruQNf5sDOD70jIRyfpgGnsCWwM8/kKdtzyeaYIqyr3HX25qu0Wc5UmrrKSeeRUUoxk/dBqXHqC0M94McgVB9mG7IrRxvGMYHuKjaPngcfSsnc0KTR8cVH5eM8Y78VeeE8HH1AqN4McjilsLRlUDoR+lSJlcijy/v4Ht1oA2jGRn9DSAlUjrjFSBiOvP4VDtOSRTwc/1FCQWJxhuo/OpQN3QenBPNRRjIyRgfyqwqfKME8+lbIyY0xjeMnAB6Ux4QcgdOwxVgRkEk4Pt6f55o2bjgdPaqabGmYGqaeJ4mUjqPSotPC6daeVwJCcEk9BW5NFu4HWsK/t3WQuCSBSWh1Qa6mzpiFZCCBkdwa2vTBxx1rB0y5U26NjnuT61swy7ue3vWykjWTLCjCgD/8AVSsAQcgY/nTe+CeKCeRg547UMyYxoEOcjI9qilgGw/LkdsVY5J96fjoPwyKmwrmJLGVJ45PUU6O2FzA6MOtaUlqjZOMHuRVaWIxc5wB7VjKN9GF9DzXxJoZ0u8LgfumPOOxrKjIGAeRXqGq6Wt5aOHQszDA6V5neWkthdPE4+6cg44Ir57F4fkd1szqpyUlZkgUBsg8U7qeDUcZDY5qcIcDmvEmrM3QwDkADpQFIxk9z261IE496YxIwcVzt9imriOufrVd14OKkZyOh/CojL1yaEC0IHXrkc1VcbcjqD61bY7hnNVZlB59KGaXIvO29ad5u7kGoW49qYxoRNrk/mDpmkaTHTk1X3D05z1ppY1TQnEsGTC9cmqs8mOc/l0pjSnJANQSSHoTzTRlyWGSttBx1qrK2R1qaU9iKgYbuKtC5WQZ5wAc1E/GRipmXAOelQSZPTpVoErEMhqFznPNTtETULREEAgg1e5LlYYOCRTieOT1puCMjODQASTTUddSkxGJwa6r4a6Mtxd3OrTgkRfuYfTPUn+Q/CuTmJ2YXBcnC56E9BXq2k2iaHpVpZR5yqYbIxljySa9bB0lzXYqk2o2LqAyzEDPl54zzzW3axbF6FQRnnqKzdPthkd8cZ71t52x4PHHNe8tjgkxGP7olSKyNQlJ2kHDA/eXt71pFiuQO/Y1h6g7LJkDGDjFO4kzEu0Ds44yCelWLScJpgtgCTu3e1N1BM3hIIIIHK9M1LbQZxwM1k12NHNcupTuId2SRxS2kAVsnt04q7coFbA5/pTbdQWwelFjJy0LiAhSAeTWbeEgEZ461qquFORzjIwO4rJvCMnqT7Cnaxype8Zt4AACPTP41FEMA1NcDcq5PbFQqDuxngD6VR0EdxD8oYDoKpqv+kAdT/StObCgcj19qqxxfOWxkiho0Wxr6evoOnpWvEQVOOorNssYGOD9K0F4UkDkdh1oOWSbYOD1AwM857Vlavb74XGeoIzWswHPPB7Z4rNv5FAAOcdxTt0CCdyTwqEk05FIOUG0qOc9qzviJdG00B4EOyS6dYUI65LDP6A/nTPCl+ILy5hPILbtucZ4/+tVLxlONS8UaTYg5jhR52UdMkqB/WhrQ3s1PX1KVjZGxnskBOGOGBHoK9Z0OACJQc8gZrz3WLcW91pbDo0pUgD/ZP+fwr0jRD/oyAeg4NOC11HN8yRso3lIeARjrXAag5kvJCO7HpXcXEjJbuVIzjHNcFs86UnGSDn6+lVMmWiJ7aHHPr+uK0olwAFGc+lQQx/LgY4NXI1PAJJAqFocvNfUCu9WB9MYPNQNkscjPr6irZzxxg571XkABBxx15qr3E9UVpV3KwJIz6HFVogPOG8c4xVu4O0EnoeP6VSgBaXJyBnIqBKPU2Y0wi8HHoTU8SbiAeh5qGElwQT34qzFGrHJ7+9Ow0SxoMZAGPT0pJWy2B0FTOAEIHGOAR1quv3Qfu5z1qkbw0AZB7ZqaJhjJJBzVfAxk9DUinkE9Mjj+dXY0uXxlhz1rOu1GM9/51ooNqfhj14qheYCOwGMA8k0NaGUmcvbrv1Scgbgpxz1qv4ruSLyxtgOArTNjsegP6tVvShuvblznBbPHQYrmXuJdf1OWaLc6OwVccgKOB/U/jWFrEJNyuPnugUYEnvzitXw9ocFpA+o6ggLMN0asM49Sa0NO8NpZ4kucOy8rGPX3qHxDuawkBOQVIABIxTaN0k9CHwhqNzrGsXN7Kx8ovthXnAQcDA/WvTLuAT2ZU9CK848FxeVBF7gH04r0qLDWw78VtDVWOu9tEeaGE2OoyoBgZ3AGsD4rQmbR9LuARhSVYEc5HcV2Pim3NteJIq8FsH0ANYHj23W78FSOQS0MqsrKMcd/w5rixMbwkmaU52nFs8G8Qwm8s3hHIYYwPrWtdyD7QQDkIqoCPRVA/pUIUPdwjIz5ijJ4HWmTOWlck5YsSfTNfJySPS6kcnUHvnvTUUkEk/j2obLEEVKqlc/1qDVaiqxyBjjHXPJNWEFRLgcAVagXOB2obsVYVSRjmtK0BfkciqsUIyOc5Na9rCBjArBu6Gi1awkcite0j6EjmqdsuMZH51pQEKRxzWL0ZO7LkJZOR39atxSduoqmsgBOKf54Ax0+tVcVi9uGCCeaoXtnFdLtkAYehqJ7jByDioJLvb1ai4fCTrGlsiogwo4wO1MuJVUYBrMm1IpnuKzrvVSOd34U7ElvUr0KuCa51pBLOSDknvUV1evMxAJx7GpbKA5BzzW0VYVzb0qM8Hp68V1dtKEjxnkVzViwiUE9Kui94wDU9QSbdmaVxdjaSGPuDXEeMLVNSsZBgEgZAx3rbnndjwMg9xWbewvKCB0NawlZ3KcLbHN/BHxxJ8PvHcUc7E2V2RDMC2AOeG9OM8//AFq+4dOukDxSxENGwDDnIIP/AOuvgfxRoDRn7QgIYHsK+kP2cPiIfEnh9tIvZ9+oWR2rv6vGc4P4cD8K+owNdSXIzgrQ6n0TnA6YFUL9CUck8e3FSWc5kiCuclRgDHNQXe+VDjIGec17ME4s4o6OxxviLRItcsrixnTzIpFIOecHsa8z+E3il/B3iy+8KakxSIOTbM/APPQfUHI+hr3hbeJYwFAJP8VeN/HHwZLeR2mu2UW6709g5wOSoIP6H+taTXN7yOxNTTg9j1yQmTBQ5HqfSnKdqEkDA71z/gXX4vEvhu2vI3BJUBgDkhscg1syShDwSKcbNHC1yuwy4Y9MZqkCFDs3BHrU8sgySDkDpms6UNPKqAjAPzVoiTZ0yILbqRnJ9a2ITuGCazLHPlAHH4GtO24OSMgcc1EtiSyowMZ/Omso4I6U/byeeKCoK4OM1kIiZCMEDj2pjIQp4z9Km4UjvS5LAhCAR78im20FygsXmS7ymCAQCaa0LIxPJzWp5QOSTz7Cq98RDAWJ4HJPSiM9bDTuzD1m9+zQkA89MZrkFjkvZyNpxnOfWtm7STUbpgQwBbjAxitOx0lI4wSPzrSS6M3vyop6ZpiptO0/Wughg2gelLHCo5ByPSpkTb1rNtW0MmxyRhSOefXFWR3x1FV0YlsZxU4Gc5NZMza7jGJyM1TvH2qfmwfarUjhcgZ6dawtUvcIe34VcV1Go31MPVrwgFBjPPAqjZx+Y5JPem3G24mJz3/OtOwtxwM5AP5Vre5q3aJdtYSiEZHr0q065GAefanIgVQAMj1AolBI44P8qDJMjdSQT+HFQEEd+T6cVaKgDI5PuOagdTksBj8KChN2ACT+X40wt0wOO2KXOeO1NJOThTkdCKZLInYHjv796rS55IPP5Vak5AwPxqtIMkDOB15rNsSKMnPOc/WoPLUPvIAPQmrjRkckfgOaNncd6yLaGpGFyRyKXJXouccc8ipAuAAAc+gqCQ9wCO2KLWJYksm0YJP4gVRmcucA4Hp/OrEjMc88DsagkGV44z1NJmb1KaqWOSePXuakWIcDGPb1qeOLsOAOmanSEcmpBQK62vPIyPSp4rcLn5AD781aWIbc4z9KkIGQB0PrStctJIpMmxeMk1Vlk254wfcda0HTJOQSBUE9u2Bx07kdaqxlJPoZrzYDMc8daoyz3F6vl2oXbna0pYAD61b1GDEBbAxyPqKg0VY/7BSBCGdnZmYjgEn/ACKlpIiMeZ6jbT4fGZTLPOJXY7twOcelXv8AhAU4Ac/nnNP0zTBAQQzAj0OB+VbcSOuMSv7gmqjFbnT7JNGG3gVVX1A7EZqjN4KG4mN8sD24/nxXbgymM4cfQisq7u57dzlAQvp3rVxjfYr6upO5w934Wu4HBW3JQH/W5yMD1HUmqaacY1bIJO7njB/Wu9uL27ktXlt4lchchS2Mn0xiq+jXWm+MrISxQ/ZryNikkLcMrDg5rFx7GE8M46o4ptMfcpBzwflJ4/Cp4rF9xyMqCNpxk/lXUy6BJbZBBK5NMOmgABUAOKXJqc3s2YMOmkgYQ4xjB/lVxLEjIK4PJPHStmOzCkEKMdegqcW6jHBzS5X1F7Mp6XGYriNGIbOfvDPP+c1tXnhyK5iJ2AMeenNZxjRLqFwc84J96622w8SgnnAqoxvuXGCs0zzfU9CexkBIJTkZ9Cc4rKaMIQCvIwcnrXrV3p0cy4dQTjHNcXr/AIda0zJEGVVHCquQKwqU2tUjwsdl6t7SmcscFyAMYGCT600AMBkknPGV4p20xq+ckjjDcfp9KjQsQASCAMAetc1z5lq2gqk7mBBwO5FEZHJGSAPTmkG9nBUbu5K449OaHx8pByTjnpSZI4nbkhckDjPX+dDvuOApAGPm6imAYHGSBn0zTmYcjJ29Bx296zAOR3O3gcHHHpRKwQEkA49eQT9KQsMg4z2yOg60jENgAZxzgU0TcarFsZG3AB9fyp4AUAkHsRx2qPGCXZsknKg8Af4D+eaUyENtUFmU49AKGigDn5jndz8uOo+n601twYAD5c/Njr6U54wRggFfTGR+X503YAQSCABgYHIrMLC5xksMnPb0pCEKnIwCT8xGDSkElSDlc/dGDn/OaYHDMQc46kHgexo2KtY0GYBCQcAdQR/Wlj2lAT1bpjrTWctg4/HHFOUAJjGMDuefrQWCLu24JBPpyPw+tKrAYA5BHBGP0oUI2AjKR0+X6+1KYxvyQTkZwOKAsOXcqsCOV/AEUR4CnI6Y+bbx+FIQF9SD6+lOj+8RgYAwQD2pjQ4gIykAggHnPFHLEKTnjgZxwO386Vvm3dyG4GM5pI0dcZBGe/Sgb0EUAOAeT15p+SCMjcBzgjOKaX3YbOBnHA6UNxkk4PXrnmmiRwYsM45HOTwDQWUAE4YtyMcikkztxz7DufanomSDnke9U0IcTtIIPI9qaBwSDuAHUdqGzuAycZ5x6/5ND9CxOM5OQMn9PWpQ7AGCqT8xGe2Cf507PzA5I56jk0yMFokbaOeeODjryP8APengb4ycAEehxV3AcmEUEEAn1Hel28HB4H6D/CmkBkJwM9uORSKcjYv3sjr1pILkh+7tLc+vIpM7SY8dQc8U/HUEcH2phYAjHJHAPpTewDJyRCwBAOP4sdvY1zPiLUPLiYAkHbjjIxW/ePsjfB4IzmvO/E140jFVcDkZLHrz04qHZDMS7nMzhic4OBk1LpFuZ7xQFznllBxk9hVNkJBwSB1rf8L2u6YkgZBG3gYAqY7nZhoc80jrrG0QwqThQRjrkdad4etQ2uXDphgAPoT169hVtCFtxvbLDml8FoGmlm+8XJPttzx79K6kfUwjZHdWceIwDxjseatbSASD0444qG3X5Rk1OwCxg45Hr3ra2h6C2MHxXqJstOkUNtdxtXHJyawvD9isMKHapBAxjpSeKLo3+rRW6lgIvmOOck5H8q19Ng2AADqRx7VGzM3q9TVsYdq8DitZI9uM9+wqtawAAZHNWwCM/MMemO9bxNUug/fszkDB45NV5bgKenX0p00p2DIwKpnJOcfrW+hrGOo55d7kCp4YzkHBxn0xTIYixzj8q1LWHgEjkflVJXN9tCSCEIoOOalYBVAHQdPSnZ2oeMVBI4Xtim3Ym42VgOc4/rWfc3IX39MdaS6uTu2gjJqKC1LtuPJ9awcruyDzZEI5ZnGQcE1oQWaQqC2M9aViLdR2NVZJ3lOAcDNVYizkWpLtUyEHPP0qupeVsnkegohhLkEDAzV1IlTGBz/KtErGmi2IorMliSSAf0q7FAijjBpIxxx1p444JxVLQabvclUAHHT8aVUyOuMcZNNDcg9SaOVABJP9KY3qUtQiDA4AyPTiseVh09vzreukLI3PHtWDMhRgM5A464rKdkZPcrP87nJJ/TFRSruwB36VYZRjP86ikhJGQeRXOQ9CjKhyF/i9TQuUIGOP5VIRxggk9yKbgZwRgUrmUdy7bTBO4J9zWjFdNxnp7VjwnpxVtG2tjIJ9qqLNua5tRyjZkDn3NSq3HXHsKzIZSAM859asxzZwT68AVorENF4MOM4645qUdQR0/OqwkG4Dv9M1PGQcEAA+1UxCMOeOvvTHXeACMeoqc9QSD17cUxk5yP5U0xu6KpUjJIpMAYzx9KnZMck8fTmoNoOTzgn8KBiFcg8/jTTDvHAGfrUi8VIfugkde2KLXI9Cm9sVIzj8+tQyQjgDvV/Z1459BSGIbgBnJ9qycbArlJYT0J5/SniMZA71ZMIzk8/WgoABgDFUkVcijjycd/WrKptwOv1FMRc8/hU2MAA1aRD3A4IyCMjtTVQEZBDAHnbUvOCCvGOoppJ4B6+1UhojkQAAADGaoXcBYEFevc1pAAHOCccfhTLiIOpAAIHrSaLjKxhWcZjkMe7aM9+mK3rJ8oMdRWTcwFGDD7w7461atLwZLJwPu47ZqoJdTqi1I1mfJA757VID93jr2NNgjLKCTyehx1p7D2/StAasJtHJ5J69eKUggAHpUZkKvg8DsMUCYNgA5Pp6VLM2KGxnP5daCqtkkAjp9KG4yV5NIDk9PxqWhIVj8uMZPr7Vyni7Q47iHzUP70ZPA5rqzjv/ADqOSIOjDAOR3Gea5q1L2kbF7O6PHERkYj0PINWFOQBWx4r0RtPuDMuNjHkDnBrFiODgngV8hiaLpyaaOuLvqTg847+lMkBOPSnqQScmhuFrz3Gxqncpsh6n9KrupHQVcYY6/rUDJgcDilYdii2VyD0qNz2q06deOM1CY++KV9S0VXHaomTirDxnOBURRgcGmOxXYYJOaYSeaneI9qhcYOO/0pmliuzHJBAyPSmHnrU7hXwCAR9KaEAJI5ovYzs76laRQcjNQsD09PSrrRUzyweRVpidimYiwwaRoeOBnFXClNKc471aMyiYscEYqKSLBPFaBj5z1qN4wxP9KtMTsZbW5xkiomjIPPStN4towBx71VZDyQK1W5gyfwtYDUvENrER8kbea3GeF5H64r03WbZkeJsAlT1XvXIfDSydr3UbphxtSJe+DyT/AErsxO0zGJx8wODnrXv4SKUL9TCcnexo6ZHiItgEjseOa0HORwOPaorcBYQoB47ilclFyOvpXpnLcruwV8Z96zriLeSTyP8AGrJm3SEA1ctoFkUhz2qmgRzWo2uHiKkKCvIHfBP6063iyuc4I7iruq24Awo4DHAHeqkSnYTnHBGKjqTJ6aEd31OBk8Uy2UjpyM9CafN82eAPXJ4ogGeen14zS6iT0LRwqAsOT71j3eQSQfc5NbDlliyeR2HpWLegsSCe5680Exi7lCUlk9B1qsrfMOcirMnIGR19aqjqfQHvSvqdKRJJnhQe/eiCMhiMD2PtSAA47VZgjwQM8Z9KpO42rIv2g3YAHGc81pHOASATz+NUrZdoBA59fWrqgnP16elFjne42TAUjPPY9KwtXl27iTyemTW7J9zPQ4rmta+45xx2ptWNKdrnP2F6YNfC5wHXP4g1Ppch1fx3qE4+7EiQrnnGBn+tc3c3hh1aGUnhW5I7cGul+FMRvILm/YczzswJ7AHH9KhO+h0VFo2dN4niWGXR2PUz4A6fwtzXeaWhW0iJHOK4fxphbzQlPAa4JyO2ENdtpJzboD145PpVpGS1ii7c5W0l4z8prh7IbriY4yNx6Y9a7W/fZp9wx6KpridIjDrKSMguTj8achVF7rNW2TAAxtHsP61eVQuBnnpxzzUEacDPUetXFUAggc45z60ctzgUbEe0kNkcD1qBgcEHrntVhgpTnnjuc1DIODk8HvSsXYpXIG0EKSw6EDnHeqMMhSVm5wOcDvVy4PQgYPoTWapDOAc8HpzUdSkrpo6O2XMYPPXAzxircIyQFHfoOM1n2BOwDjA4rSgGGJ+nFNIknZCSATj2xzUDKdxyOfarKgbiTzgfl/nmopFKsOMcdetaWsXG5XOVB6HAp6/MdoHIprL3A4PcinAZIx1PpTNS9ETsGSM/Sql6B5bEY+b/ADmrMJBIBODngVBf8IRjg/z6Vb2IkcHqU81vompvbKxnBZVVM5578e2a3vBtnaW+jWk9qwmeRQTKF4x9PaoNGw15cg9NxwfUV0cUQiQBUAHUBRgGsUrsXNpYq3efM56ZyxPWuc1zdI4iAyu07iTnAPA/HrXTXhAUAn14Jrnb2MyOWOMhgOO4AqpaKw4XuWNDQRbVAAC4AGK7m0OIRnmuH05ihzzx2Ndhp03mIOOPanGVjpSuzO8SWQuYnB6kZHsa5Z1bVdB1GzkGZPJZdp4ywzj8+K7rU4x5RZsYAxzXIWS51WZgCEIwCO55/wDrVnWjdGqPmm9le2uwQfmDZGOxqxbgzR5J5qTxTYmz164g4xHK4X3XJx+mKqWsxTKjg18hUj7zPVRaK4yM8ilUnIBowW5705V9axaN0OXkAD9KvQKOCD+B61BFH6Vft4xwAM4rNlXLFvDuzkcGtm1jwAKqWsQJI71fjTbxnFYPQEi3Gh4xUxkMfAFV0LDGDz61IOSAaybuaJEv2oY5ODTDdY57fWomHfH/ANaqzllfI6VIWuWZbgcYP61RuL0gEE5qGZn9TVOZS+BnitES0MnvizEdqz53LNknirLQcmmi0J+nvWum5NrkUUWGzitK1+Rc9fTFMhtj2/GtG2gwAMcU7goEkCO4GRjNXIrUjqafbw46VdSMcZNTdsNmVPs4x7ehpJIBjkVcZQAfQU0oCMVaL9TA1HT0nRkI4rk9E1e7+G/jK11W25iV8SIo4eM9Qffv9a9Bkh3Ent71x/iu1Qx7QpaRiFUL1yTXoUJNSVjmnZ3Psfw54hj1vTra9tiJYpkVlKHIGRnBrbUNKpBOAa5b4T+GW8OeCNNtDtRxEpkCjGWIyTjr3rtDHjgV9lGd0r7nkOSTKwXaoXNZuq2CXVrJE67kdSpz71sSRE4IPFQSRbugOMV0RYKXU8Y+Hrz+DfF+o+GZjuhkPnWjk4ypzkfga9QCMM7uvtXE/FTSHsZNO1+2XE9hMC59YycEH275rrf7QSbTYZ1O7zADkd6EuXQmom/eIbh/vAKVwMD/APXT7eIcnjkjrxTIIGeMuSfvFufes3xT4gi8LeH7zUpXCxwIWJz7dvfirukczdin42+K+gfDawE+r3iwsThYwQXc+wrxef8Ab10a1vQg8PXEkCk7na6AbHbACkfrXyZ8WPiDqHjvxZc3t3PIyI7LGrNwBngAdulcIJDIT5XJHfuK451mnocU8Q1dRP1F+Gn7Uvgf4kSQWsF82m6jMQq2d9wWPoG6E54616+r7wdvJxwRX4wpNe2h88hiiHJkGRtPbp056Gvu/wDY7/aFn8V2sXhTXLlrm9iiDWlzI2S8YABUk8kjse4znpRCpzPU2o1fabn1eN23JIx+tMA3/vEUqcc55zUqbxtMbdD+BqdVz1PfmtXKx0bFSOdg20qf5Vn6le7m8sDPqO4rSvQFjJHB9uKxvJJly2SB2qopPU0jrqEFoNwbAyK0Vj2jGKihj+XBAHtVpUzSlqDeo1E9+acuVwSM5/SnKvfj2pVAx0NZmbGqCSCxzUucZJFMBBJGDmkc7VOe3tStcCC6kCq3OMetcnq92MNnr7nrW3qNyRkEg59a5PUJjLMVGPwFbKNkbwViO1j3Pzya3LGM4DHj6Vn2FvwD1JNbkUe0DkgChImbuyUjbjnnP6UjEYAwe3B7/lT+SADSMc8E89cGmzOxCV5JGfrnNMcbVAxyfX1qUjJOcEdQBTCAcgjIHr0oC5Ac8+o701ssygA8HOafIMYAB+lNCkjABz/KmBFL6An8Kg8sc8cZycVPJjcOOccUxlznjp2rMCExjt+dIyBQOOfWpPunn1xUbjb0AznuaEhDZR0wc+me1Quq5xnkdhTpC3lsBkNjg9eagLFhkDb+HP5UnoBFOgIBByc9Tz9ahZcYJPToPSpicsQcD04pojK5B61D0FYSJAWxzVpYjgYGKjhQjgcew4q2iFQOp+tRY0QipgAHke9BUAg45qULk4A5z39ajbOcYPPfqK0sCWpBICCSAf8AGmMwRcHr7mpy2CQeD+lYeu6iIIxGg/eOdoHSjYcl1KOq3puLkW0WD/fbpgVqadp6QwoAAAPXtVfR9OwN7gu55Yk5rdSPYAOOmMYqVqzF9xgiwMAlfQj9amXjAyeO9BUhgCOMfSlVMEjHTsBV27DTLKT4BxyRWfekSAZ6n15qfcY8AnHp71WmPJPJHvWsfM6qe4tmgUbQcj0rC12xPh3VU1u0QiJvlulTjI7MR3710licvtPpVqeLz7ZoW+6wIPpV2RtJ6lmylg1O3RxiRWAIIqveaWFfGOvA21z3h6Y+HtQOlSEiMDdDk8FfQfSu2EqSgDOTWevU5JRs9DnHtPKcBjntkck01oevBHsRWvc23I2r+XFVGhKAg5zzxUNXMGjLuIT8hGWKkE4HSuhsXyij1HUf4VjzxBgQVwfpWhpMwaEqSCwPrz+PpUJ2ZFmmajZKYHBx35qOW2FxCyuAc9Rmpl7H9aC5UnAGO1aMq11Y818T6IbOQsq5RiSFx0Nc4ytEQAenfr9K9c1fT1v7d4zgNwRx0/xrzPVdOl0+cpghdx2nFcNaFnc+VzHCez/eRWhmBdzEY4BHvzSAfOQCMnOeOue9DAlsZ7EZ75/z/KlyAQABknHXrXI0fOhldp6EH2pJXK8kqQerLxikZeQXcfKMYxgZpGXegA4HIOelSrIGwJDFsHIHALDk/hQygggDPoMA0q8rkZAIHBJzS8bQQep9fSncViPmTBY5xxg45/z9Kfs5JA5Bxwcfn/n0pSPmB7ZyemT/AJzUUiqX3M3C9Rjg1DDYXJ3AEHHueM/zzTl+bPYjHftTAwKgAZBOc46//rpVYqSCxII4I9aY0xGY8kEqTxyBz9PbrSANtIQc5/E0g/dqBuAJPyjHb0/nSRszOcA/THOakpM0VbYcHap7Funf1PFOVsxl+ceh7A1GjbUyQuACDgjp/T/9VPQ/ucMC3zckDg/l65NSkWSA8EkDkjGOv40M3AAHYDJ/z0ppVg+SeR/DjH6U7BGARwASeM5pgOVzsHzLk9Kdn5QSenHTjGKijAUHaBjPbjmnNkKhAAH8WT0Ht/kUxjnAZl+bBHIOe1O3FOcDB6+57mmucspJyoHQnilHDAMeW68YoC444ZQqjJIPTrjn8qASDjjLHIOMfUUrLlsk8r3H+f8APNHLnkkjoMHP50A/IOjHJLHucYApwBXpjJ5wDnFMZhuHbHcipGUxrtCFjnA56cjrTuQIwDseeOKVSfnBG0njDYzTGG0KQSQCNwAyfyp7LtQEcZ/z+dO+lihqdSSOc8ZqQH5OAM5pBgNkgYHctTomDcAjnuec0JANKlATncAD07UrZHORnpkU3BcAkMMdRSRgNHkYAJ9MVStcLEqyAYHcY24Hb0xUckhAwRkdiaYzhcYP3jgYHUUMflII6+vBpvVCsZ2rTiK3IAGO2V4/SvNdduvPmcg8ZPWu38R3Oy3C7lXOcAHI4FedXk3mvnAzkjGOKxYxEYORtyc8ZOP6V3HhmyaK3TCdep61xNpHK0sQC4LNwR2+teo6DAUtIySMqoB56nvx/nrVQV2e1gINtsdfjbAsaffdtvTOa6Xw/pgtIUQLhtoJb+lYlnanUdeAyDDbqSCT1Jxxj2A/Wu4gjCKMcfXmuyK1Po4R6FhQF46DHeq2oXggtnYnAAJzUzTBVIJ59a5TxhqRS3W2XJeZtuQeg71TfQ3ehkaIraheTXTjd5rEjPpniu10+zIALECsfQNP2QIpHb9K6qKMRJgDr1470IIK7uSphF6cjtSSNgE55p2ccZx+FQStu46H3rVaHRFakbNnOTkH0pwXcQATn6U0Y+70q5BEMjPI9QelbRV9TXYsWlvgDgc1eTCjBAz6Dio4UAyRk/QUTvsXr371TlbQV7hI4U5Pfnrmsu6uS2VXr047U28uyW2IBk9xxTIICT8x5rFty2AILcswLHP171cLrEuAB9DTWIiUevtVcsXbgnHvTirAveeo24lMpAJwTxgelSQwZyc4xSrEOpAz/eNTxx7cZHOc4NbxXUqVtkSCPA44+tPHKkkU0k4HH1NOUcA9QevFNkbD0fIz0/GgvtHTnvzSK4BIx+dMmGwcnmpBMlSUM3TkVIW+QEj8KpQuCT6+9W8/LwBima3EnfKjJ/KsO/UK45OTWyeQRnGPSsrVMqBjqTgYFTPYz2Mx5ivGMikDlgTmkcEgZG0+9KiHB7ZrlfkZgoymKruu3A9+lWAMD2qOQbgT+VS9CRq4DAD+dTRZCHcefYVEgyMGn8jjOB6mhPUNiwsmTVmKTA6kj+VZ6sRgcEg9qmjkAwcHNaXLWprJcEbR1Hr7VbSQ9hzWSknTJ/KrcM/zgZPNUmJxsaQYkjGMHvS4+XjP41CJCVBAz9KmDFunU/yrRIWthrDjGAefeopFG/0x61YKkYxwBUTJk5JyadibkJwMZHNPj9e1Iw64HI4z1pyDgYGc9aBoVl5Pb+X4Um08nIyPTrTsHJJyee1BycgHGfxptANIDHH8JocbMZGQRnNO2DnFIckAEc0iQXHBHGDTgcDHXHWkAwwBAx7HrQEzye344qrWWgNMcScZA5B4qNjlhk5HXk08j3zTMlcZIzQNIATngce1KeRx1pD6nHPfGaXccnk49QKB2K9xESOvXristVMEwBOF9B0rdK5Xpg9Kp3tsHHAwal73NYSszQsZ96gZ47VcYZBA6ehrm7G5eCQxsdpH3SK2YrwSfKBk9enWtU+ZXN3qTsg4yM/Wq7QAcgHFWQN/OMg0HnJyBmnYkqYMbHninLhxnsD0B4qVgORnioQpUkcketIQ/IOSAM+vahjk46emaDkHgZ9aQsR25zjpSsBS1K1ivbZ0ePLlflNea6lYSadeMjqevBIxmvViOuevrXPeJNFW9tyyk+aDkE9q8nGYd1I3W5pCVnZ7HDxnvT2PGKjUGJyjcMOCvpTyc55618rOHK7M3TGFQc8ZqFlIyccVOT2JzTWAIwa57WLUim689D/SomXHUcVbYdRUbAHOKlxNLlVo/aoJIjkfzq6Rio3UnNJdi0im8fPP6VXkhBIyelXnTpimPFntVWKvYomIY6UzygTkVbZMZGDTdgpNBdFR1ySO1NEYwc5q0YjuGBzTCmCR6U0YSZXKY6DmmFAcE1OV5Ipuw1okZNkDL6VE8Y61bKnH9KiZO2aaVhKRUZOCO9VpVCg5q8688iqd0OCOQPat6er1E2kdp8ObZBpLswOXmZsjOMAAf41vXFkYL7zEJIYjDDv+VQeBLM/8I7aEsFLKzGMDnluv8vzrd/s+ReFJYA5CmvrKELU1Y8+d+ZtAhwgBPX1qtdzFQQTg1ZZNiDjaScE1n3Ck4xz6n1rdIiKuyvApeTA9fXtW1EuxcEkms60g+fPfGM1qcbRngiqWmhTRlaghZWCjBDBsms7bjIz3P1rXulLbgDglSMnn9KymAGCGzjrUyMnqV5UDc4HX9akgXcBle4puA7AYyKt2ybRkg49+KzT7lPRDbklFOG5rHvQCOMk5rWuiQACcHPRe/wDnisq6G/Bxj1zVMUWZko+XI59iKqMAD0q9Mg4J7VXmQZyOtTY6ExsQBPIz7GtCBRkE/eFVIkBYDitCGMDA/U0DlsXYUY5IHJPHGP8A9dWeWC5JycjjiorYBeCeT2AqyFAye4/KtFqckiKVSyk4x9K5vWk/duAMEdMdDXTzKEJIyR1zWDq8ZaNhjk980tzSDseMeKLs2j3Lk4CLu+mK9Y+EVmLfwzYfLjdGHbnPJ5/nXjnxOR4I5Y0+Uy4UHrySK9/8EWYstLtogFAjiVTg9Djn+tTHc6Kj90h8b4W+0IEDm5bH4Ia7XSgFtBnrgcmuK8c5+2aED1F020emYzn+Q/Ku00psW8Qxkt/OtVuRa0UO12cQ6ZOxJAC9Qce9cv4fTbp8UjD5nXc2O2ea2vGE/k6Syc/vZBHxznOf/r1S02PZCiE5AUD0oe5jUvbQuxJgAnp146Yq2uNuSeO+KgV1cYJJA7df8inlwFK5Gff/AOtTRziSIOgB696rueD9O1THsew60yRCEBzkA9qGVcoXAwGyP4Ry1ZEeDcMxPBOPyrbuo9qZyeRjjtWDHjzwMAc9fbms76lRV7nSWTfuwMcfToa0rY5Y5HHr6VnWIPlkE++a1rQgYB4I9fWqSJW5YCZUHsPSq8xGCMZx+GasH5VOeDmoHU7s9Mnoec1ZurFdejZPTjGakj+8SRkZ4x6Uh7A9KVRznPSgsswkAYB4PPFMuo/MiwTgjmnK21gCM9/pTZlJQZAb0+lDREldHL2K/Z9TnUdNwxg9v85roYZDsPqOnFc9cD7PrAJztYA5PGT/AJ/nW3b5dc96lKxi11C8P3j1AzzjFY0sYaOM44Us249wSMce22tq5A8sgnn071VWyL6fBITnqAvcc5pNXHF6mdEcOAD1rpdGmAwCcn2rmJkMDnA465rQ0q8KuG647Z60o7nUtrnV3iC4tyVwcjjnrXGR/wCiXnlEYBbKkDGPWuyimMkSk45B4HpXN6rBtuVOMEE4I7Vc9rlX7nhvjjSlk+I32Z8QxXMoO5l4AKnpj1I4+tc1q+kz6XfyxS4IVsLt64x3ruPjNay2+qWV6pwTF8rrwRhv/wBdcNLez6iWllkaRjgkseT+NfI4hNVGz1ad2k0MToOOtTxJupkI3AZ61YjTsK5mda2JIk5wa0YECgVTgj5wByavQ/LwT0rGWhS0NG3KoMk8+tW4iGPBz9KpRR7+M8fSrdrbiBcA8elcrve5XkW4lHNOYEUsYwPelc7VyR+lZlIYW4JqCQZJp28g4PT3qQLuB9KB2KTxhgcnFVpIcEn+lajwjHA4qu0WDz0p3sQ9SgluScHrU62w9KnMW3I6H6dakjjyRmtr6DS0II7Ubjx+VWo4ioxipEwOKnAxWd2USQA4OByKlByBkZpiDjkVMi5GDwK0SIaFaPcAR+lNMZx05FT7cLj0pCDitUtTJyexWl2qCD17Vl+E9HPiz4iWFkqkwwN50px0xyP1q3qTi3gd2OAB1Neg/s4eF/Ms7zxA67p7hyqMeDsBxx+IzXsYOmpzRyVJ8iPb7SJII0VM4CgYPQYq5jng5x61GkZzyAp9hipQhDEmvqlseW/MU9hTdoCgYp5HXj8qQ4AJJx9aewtjI17R4tU0+4tpUDpKjKynuCMVwPgreuky6VO5N1p8hhZW6hc5U/QjFeoSR7k9+4rhfEWnS6LrY1uFC8bKI7qNRyUBOGHrjJyPTNbx1NYO65WbUcYMO0A59h0rzb472kj/AAw10REuY4DLwOcAZ5/rXplvIssKyRndGwyCOhqjq9hb6rYXNtcRiSC4jMbqeQQabV1ocs0+h+R2rxyx3khwQ5Y5ycAnPNdv4Vh0C+8H3899O1prNuy/YyqACQ91Y/5NdV8b/hTJ4I1q9sLiFkJYzWF2R8siZyVPqcEAnsfWvFJpp7UukUzIpI3gdMj1zXmTVmeRUi09T2L4g/2BaaFaXWkTyvPfWwF7bTxBdr4AyOmQSDzjHAOea5/4J63daB8QNGu7R2jkW6j2qOhBYA5/AkfjXDvqV/ewQwSTu8MY2qpYHAznvXsH7M/w7u/GfxC05ERxBbyCaaQA/KqkNjPv0qY3uVSTT0P02tJFaIPHuIcBsk5NWlmGM54ptnZ+Vbqh7DvUOoAQR8dTxkV3Kzdj1opPQguL0SShMgBe3vTfL3E889eayQxRwcE5P481q27liOAB7Vq48q0N3G2xOi4UAdKnQfLyeKRBt65NPGBjH6Vje5kwHemhuue1L/F14+lGBycc1JI1evNQ3DbFIHQ1MH29e4rO1C52IT3JwMc1UVqVFXZi6rPjeSeR1IrBiQyyMwJznjIq1qcwlcj14z3ptkh3DHTNa36HRbliadhHwDj861IxjIqpaxDjJ2479BV9cHj+VMweo055APXnNMJySAMe9SD7pIzjPeo2AOQOv5U/Mn0I2PUEdfSjII9jQ2QSeT7CkI5wOfrSCxHIO4HHp7005HHXnvzinvkfT8qYDnPPPp3psTRE+d2TximEEsSSc+pp5Xcxz09+lQleSQT9MVAJBJwCevPaq4PJ55NPc8dR19eajOcEg/nQMa+TgAYH1qq7gEjIB9M1PuPIPXuKiIUdAOvcVNjRED5L4PTBOakWMtggYpjRhmBznBqxFGWOM4/rWbRI+FcnPPFWwoyMdPao4kC9u3QiplQdgcjsaaQuobSoBP6dqaVUjpn2NWPLLKRjFQyfIMHmtEi0rmffyiCFmJ4Hr2rmrRW1K4M8ikAEgA9hmrPiO++0TJbIeCfmx2Hpx+FXbGALEOOOmah6jknaxetYhHz0+lWl5Xk4PuKhhBxjuRnHerEbKinOeeck1SVkY2DnGGHI96ag55PIpxkyQAOPXOM0gUEE5Bx1B4zQhbEcpPQDjFU5nEecnrx6ZqzIQucjntiqdw25SSQMn8jQbRZNp83luBkHHcV0MUYlhyWBOK5SJtrZzwDXUaW25QTzmtE7I2etmZOu6Sb2AOgAuYjvQkcg0/QdT+0Rqsg2SL8rKeua3rm34J5Ix0HWuXu4DYzidBtOSGX2q91cElJWOlXBznp6Diqc8RXOBn6U7T7hZYwSwzj1zVuaESKeM+9Q0cs4tMxbmMio9OmMV0VPAIyCKsXOUOCOenHQ1SYBJUfPAPpWDdmYqXQ6SOXIII47A0btx6AVBaksmcgj6dakZupx09O9arU2Q8gnJHX071zPinR/7QtmddyFRztAyf8AOK6ItuIIODj0zj6VHJGMFMEjHcZpSimrGFamqkXGR4+IDBhMHKj5s8Y/D8KiZvnwR8ueuK6nxXo5il8yPByTkrgYrmHiO0EoAvUEkkD+teRNcrsfB4mg6M3FjGzGSSSc8Ko4PPemrlFYkDYeQG5x9PalDNkZOcDGQaRmxjAxn1GevX6VgzgYvlngAYJPO1eeufSklG9ipjbbnr2H19DStj+L5gcfw5zTSxOc4AHOCKENMGLAnIOBjBIwMfXvTEAJ3AlsnJznr9Kd0YkAZ6njrikZy3A6jAxkDJ9vemA1gVywLNj1pXBY4KkDJyWxQ2Vcrgrhcgnj9KawZsFs47+/eloFhoRckEZyc5AqOdlUgH5gTg9ifwqQYw4PT0b/ADximXNwAwjPy7+AemeKAaNPBbkgKff6nH86kBJbPcHqRzx3pNvzYBJA/ugjH+NNRiVLKcgNtOR0NRfU1ZJGmwkkDDHd6nNPAAJ28t6Hmo1Q4yRyB949afsDOSSVOMY70XAfFhUHp6d8YpWI5HXgdeeKYFGMP0OO/UDtTiCWHGDjr6eopgJvXzQDyP0FPdRvCFeTjB65poyJBgZHTHpSvhHDEDH+0OhoAVspjBJHAHt70/OwkZGMg49BTcDOGHOPy/GlUBc7jgn19qYCkF/mIBQYB3HJJ/yDSglgMdTztxg/WmFVByQGPPJ6mnKQMkkEccDgA4oFccCQwGCCCM8c0rnLkAYG7n/GkXbk8HJxyD1pSS5UEkAHgenrQNC4GzBUnPoOaEbbkgAY5+ppQxC5IOccgc//AKqapAYgnaTzg/8A660QDw3bJyp59/zo3Dg4OD6dqQ8kA8HFLtH3cDgfw81KBMbs3NgryOnNRTOPLYgMSVPJIOe/FTDqATkA59ap37DBK4UZzxySPxqr2LOI8TXGA5GcY55rjvLBJJIx3IGOa6TxHKHkIzkk9ecVzoy2w7gcHH1HtXO9WR1NHSLcz3SxFsqp5wf0r0uwYWloQwbAXjPHQdya4Dw1blbonGDuHtXaatIIdNRFBzIQvTkE/St6dtmfT4GLjDU6LwgALeSZ+Gkbccjnn/8AVW8s5IBBxk9KxPD9sYrKMMc4woA4H5VtCPpx+VdeqR7FPUWW5YjGMg8YrjYN2s65K5yyQnapxgDtxW54hvDZ2L7TmRvlA+tR+E9NMEEZYckBmJ7n1oT1Kbu9DoNPtxDGBwT06Voo5AAxwOnHSo1AAOAMe1Kcc5FbJdToitBHYjp0phGTz+VKex7U+OMsehx64p2ubrQdDGG4xzV6FAuAFIz19KjSEKATzmpd2OPTvW60RLdyU/KeDVG8uwp2g5Y84FOnuAg698D3rOYlnJxyf0rCUruwuo9FLNx19atjMYyeB/dxUUa7VGQc+tPLMzYJ4HQiqj3C92RyyeY/X8M4FPijzyc4PFHlHjAIPqamRSMHGD61ovMfoPQBeM59M0N/nFC/Lk4OPekYjk9hVDuKzg4BGe1KrnIJ/Xmq5IyTjjr9KnjUFwCOaBvVEnmAsDjnucdKSbhTgAjHc1KyDaDnn2qC4+6fX2qW7EW1KscoDYBxg960IsnJByO9ZJwrZHUHvV+GTcgz9KIs06E7EZIxVa6jDwMehHHNT9yNxx60ko3IwA7Hmm9VYRzsoy3PPvQoBGB27VLNCVYjqR1qKNcYBrmSZm1ZiIDsIIx65pgXOQfWrIU8g5FHlhuQabiJFZlKnBpSM8VM8Z45yOvXpTWj9DUbMpogKY4A468d6FfYOvFSmM4OKgcZyB69c0XJbsTxTlmABwB61cjkK89QKy1QDBJ5qzC3AAOeec9a0iNSvubEco2DnjtVtZMgZPP5ZrJjYZ4PFXIZM4GRz+YrdO+gM0lAwDnilx/s5B7ioUYkEcgj8jUoPfFVYmwx0wScZHTimI2cjOQDj0qZlLZBBxUOwq5APHvUvTUY8e4wR+lBx0J6HFKMEAZyPzpQCw6YHvQncBuACQCfw70n8XB49KfjA57UbeuMH8KLC3GBR75pWGMgDPrmnHIzk/lSEDnsOv0p+gxpIGPXPTrTSMt19qf6D3/WmdCeePekK4d/f3oHODkYNNAy2O3r70u3t3Bpgxynkg8YNDIDnNIpPcEU4EHBH5igEZV5b7skdQetLYXADEHqv5mr8sQYdD6ZrLu7doZS6DJHJ96S916HRCfRnQxTAoCB9aWRHYErxxWZp94JFBHUHkGthGEig9q3epu10KYDoSCfypWYk4PAq66KV5FQtFyCMn6VO5KS3ZAGC55x6YppOW5OakeL5sZGP500xY4pbEuyEwCAP5Uxsdh+VSeWcYFOCjHI59BUySaFocZ4m0QuDNEAXGeBxXKqxGQRyOD7V6tNCHXBAORjmuD8S6I2nTefEg8lyS4HY18/jcNpzJGtN9DGznkim5BzSKwYYzikOOR3rwJR5dzS+oP2BqJsZx/WpcZ79KYQoJJHtWO5qmQ4zTdvNSlQQcCmkHHofcVm1qUndkJj29Kay4z3xxUrdRk4pMenNVsDkVnQNUZhPJOMCrfl0x1xhTQlcz5mirUbJknA5qd8hsYphHNXYi5VdSO1I3HGPyqwcd6YyDHH5VS8iHqVm6VG4wKsMvBz1PSoivXKgjtmqFexVbnOO1VrnCoST0GavMoOfWqV2NsTDPvW1KN2itz1PwTG66DZABRiFcZ/Ouj2Pg5IH9Kx/DcAhsIFCkbYkXJ74UVrygoCc8YPHWvsKS5Y2OFvUo3eQuOmPSs9UycA8npnvWhKvmZ4/wDr0xISuD3HTjjNaNvqDsiO3hEYJyM0bxnBPP8AOpJGCqcjB7VCuT94YOevQEVKdzCUirck74iCcFsex4NZkgIkbjGDgZ6VsTKGAyTgEYA9ay5kHm7QOcnHFBKGxr827GcVdQBcHAPPXpmq8EfzdTkH8KtMNg5OBjvU2JbKVyAytzjPOT/n3rNnXqRjGO1acmTu4x9aoTRkjntmqtoaR0MqdcLkDjOMCq7p0JHWr0iHBA/Wo3j3YGKlo3TIoEIYg9RV6FBkHv6mqqxbmHYVfgQDAHH1qRvYvQxAAdefXpVhV+Q5J9MAZxTLcdwueM4FWtuOAcD0PatEzme5VkXg4PXvWRqMZeNvUVvS5JJOf8KzL5MkgDAx2p7lLc8Q+IGnfadW0yNgCs11Gu3OARuHWvdtCUpboMY+UDPTOK8u8YWYOo6VMVOEuQT64wa9I0a+UwIPx61MVqdFVNxVjP8AHzFX0RxwRfAH6FHP9K7TR23RJgduDXFePZg8WkMDyL1MY4ydpH584/E12GjORaoCOcYJ9BirW7H9hGd4vnD3dhARk7i/PtgD+dQLciGMAA59qr+I5y3ikA5wlsh6+rN/gKi84s2AKi+plOLaRuWEm9STx+tJFKZrxlUEhR9729DTISEtAQMFh/8Arp2jx5ctmqOZGgV4BJwQCOKhIHI5yOoBzT2mVnKAgkjOOxFLJhepAND2J62M28HykHnvxWChJmJAOd1bd6WOCGOM9PUe9YjHy7hSMA5rJm0Njp7Bg0Iyelalvy3PJJ6j1rKsctCGJH5c/Wte2JBXPT+daRM+pZdQMA9jzUT4wCeuKlYEg/nUEhPOB3xgd60bsaoix64yeePSlHAx1+lJkjOTge1OPQntQ9SrjoSfmz9DUzJtj5/U02EBcgdalcEjFUHQ5XX7ciVJVOADyB0zV/Tpt8SDdnI78Cn6tCZLcjOcdRWfpEmN64Dbe3as7mbWhsvHkMxPQdKjijRLK3C/M/OSOQBk/wBasKd0RAB7j60kdu66dbEqcAYzjHPoacUwgjLv7TcjYHXrgVk20ht7gA8AnpXT3CBlxgHFc/qdnhiwHIPOPwpSVnc6I9mdLYXm9QDx9e1N1GHzFBCjIOQawtJvCqgMct05rooQbqMA9DwRVL3lYduh5P8AGW3D6Pay7SCrlM9jwTj+dePaCxuIruJiFMagjIyfvf8A66+ivi5pBbw3LsUMFKv9Ox+lfPejWhttTv1OQJLcsMHuGU/5/Gvm8ZBKWh62HfuWZbjXqPSrcSjGf51DGMY45NWF9K8pnXexLAm04HTtV6BO54qrEMYrQhUHqOaxkClcswfLj0q6vQY6mqcK/MAKvxJnjPSudmiJUXAHPNSheOelMxkACpFPGcVNhop3FrI0ysMbehq4bfykBI4PrUkcgHaleXzccdDijRDUruxWMeM0xou+OKsOMDI6U3AJycVm9yrXIGUNmnRxDjJpzIR2qaLGAatCIliA69alZAMY6UvBPSmucn2rRIBYjnseKuw7R161TgPPFWlPIIrVEvXQmYE8A09I/lJz09qRR3OBiluJhFE7E4OOhraK1MJ+RzviCCfV7y20y0O6S4dUIHUDPJ/KvqfwbokOgaHaWMUYiEKKu1RgV4T8DPDTeIfFN3qs0itBaNsj46t3OfSvpREICq3UccV9Xg6Spw5u55uJlqok0ajBBwT0px9AcY7UxVwvFIzYx6j9a9C1zhe40kg8dfekkIzg9KTOcgjnpzTgpPUYq7aCuNY7jgdPrUVxaLcxlHGQeMeoqzwnJGR61XmucfKgyacbt6Fq/Q5NUfwxeC2Y7tOmbMZY5MTf3foe3p09K1XhBjJBB9COau3elx6rbPFOqsjAggjII/xrm9NuptHuxo+ouWJJ+y3B6SL/AHSfUDt+PrWydy2ubYy/Gvw30j4k6OdO1eESxhi0Mqn5omxjIPb39e+a+X/F/wCxLeNqMosL6CaFm3KX+RsehwGBPv39BX2XgocEVJlPLC4DgnhjyR9KmVOMtznlTTPjHwn+w3K14ja5qpig4UxwAEn15OPavqj4afDPRPhnpq2WlWiQjJ3SHlnPqT3PNdTBHjAIRo+oPerfkgjIOT7dqhU4xEqcUX45wUJ3dufasm/uPPOAeB2p7M0agdz6mqhU5yeT6ntVRglqdEIW1GNH5nLAZB7elTwA7+mPemr0GB+VSR534qnqaMvrkKAQPypQM84/So0OeBwacDyOvviua1mc7HZAXJzgntTRgdRSnI4PemNLwR0IppXJI7mUIh5IPsK53VLoYIzn3NXdQumUMA3Pua5XUrppJCMc/wCea3S5UbQViqZGlnI7D2rWsY+nGRnr6Vm2kJL5IyT+tblmgXHB579jSNJPQ0bZTtBI4HY1a3gAkA59D1qOFMAHjI71Kx4wM59TR1OZkWAQAckdeaRgc564HGaeyZ5xjPUim4IxgYAq2FxhXI45qFiVHCkkelTspwpzg+1RNy2CPwFJAmRkEZJHFNb7vXkcZp7EkEjrUUgBxjkjOTQwIiOcZ4qLIHBqUqTwCOfU1Xk6kDt1xWbH6jTyOnHXkVGxwD+WacTnbk9RnimsQRkdaLDIsgnk47fWoxGSTkdepx1qYgcd/pTkUZGSfypO5otCIRAMDirMUQBGTTxErY4qdIRnk9PaixD1BI++KkRMYx37g0+NSozkCpFxuyBj60bE2FVSBwOh/OsXW7r7JbkgZZjtH1NbasADxz3rK1q1SZElYZMbBsZ4NNXvY2hHXU5S305llMsoMsz/ADdMAe30rVhuLqzGTZLInfy2wT+dbFhaCQmQjrx7VZmtlIOFAJ7gVaijpsr6mPD4isflS4ja0J/56gAD8Rx+ta6WcF0oeNxjHBDcGqh0ZJnIdQ31GRUdx4Zezj83T5TaOOdo5jJ917D6YNOxEoQexPc6TKgJRi2Oxqgd8TgMCT/eptr4yazulstYi+xytgJKTmJ/91v6HBrfktYdQiJGMdsGosrmEocu5hs+VyBuPqOlVJiWBBAAB6nvVy90+WzkBC5Qj9f8/wAqzZHO8KSffNJu2pml2EU7WBHPNb2lT8rgcCuf8wKRxV/T52RhtORmhO5tHXQ7JH81MH054rI1W2ABHrnjGcVesZhIMA9vWrF1biaHJGSOa0TSHexythK1tNg4znFdBFMZQRjCjue9YN9CYpw4GMccVpWEpwM9D60Nk1I3VyW8tg6EqASOuOtZU8YOQR+FdACC2CMg8Z9KyLu3Kk4HIJ696wkrnE9B+myl7faWwRwcmrjEAg4zzwAM1lWEhS52E4UjpjnP+cVqk7RgHA9h0pwdi4sAccj8hTSS2Dk5z1xTVYHHPJznJ4ApCT0wK1epe5W1WxF5alDyTz6GvNdRszY3EyMSApwOO3t+f/169TdTIpHOR2rlvFmji4hZsNkDkqOTXFWp3VzyMfh/a021ujhZFAJyOnODxn8qhdiSAp2knoTg/lViWML8wRsgfoKjyemNwzwc8mvMeh8TKNmNKhUwM5A5YDoe9IQRtJJ5PTp3/wDrZp2QiEZwBxwen+FDHCgn72ADnjpSRFrDSpBBGeBkc0wA+aflCtwTxjNOJwCQTkenf/OajZyGBLAnGarlGhfMBxnqCMAHgev8qcCQ5JBGDzng5qP/AFbZwRznrzn6U9mSVywIKkABuMcnihrQuxGZSowBkHJwRzUbqXZWA+ccjd2/+vinKByAQeuMZyR7frSBSEAUcY4JBH6j+fNZt2FY2sNgDOATyCMg0p/eKQQfTnoO3FIDsJwSB0x/I0KcEAnaOcgdT/jSsMXPYEEE5GKcQWABYHGcc81GoG0BuAD17E1KyFgfmGQeuMmgBoG4EEDaM8Dken+frUihUAB4BA7dqEOcDGe/PGKQhgxbA981QWF53HB5x3PYUSBcHeRx1IOKDjPIPHTHSl5YgE9Rhh3z2zSAeuZXJOAMc4prISSd7c46HoP6fhTxhRjG0H1pAOCd/A5JPOaa3GNkOIsAkBemRnFSFQAowASdx4wfy/z1pgBJwRnA69z0/GnsxIAwxweq9qp7CFxjHABIyOmaRNxYjksB06GjHzAZGRyO1KVDMCR07gkUIXUXaG55znqewpCRuIB5GcYpQ3zkgZGD04zTTg5I4+lU9CrkgBIG4AY7ZpgABwD0xxUkTbMAkMSOhGCf85prKVYkDjHOTjJqUFrCsB8pOOnHvWPq0whRgBg4JHY1rbhtz0IzkdvSuX8UTiLezNknIxgggCiQmcNrFwbi6OCxIJHIqgoOQFUkjoTxSzTo80gVyw3cqR+eTToUDzIBwQR09PpWNioxbZ2Pha1DxFmByDnB6ZJrXvz52p2cGQyKPMYc546D09ah0CFYrcADtkbVxnHanaRi716a4C8KQgHsK6ILufXYaHLBeh3mnLthQbsgjv1q+zBBz8uRke9QWY8uDnrUGoXCxQSuTkKC3TPIFdN+h6C0Whz+ozf2rq6xKBsiPXOQTxXZ6ZbrHEowAcdB0rjPC1qZGknYkmRy2T1znkfnXdwLtCgjt1HQVUY6mkErkpA9MUhHb1p244Hf3xTgATxnPFb2OjoORR3H6VYSMZHqKamGPP61MowDg81oFwVdvXp2qOaZFzyM46YxRNKAOpxVCebcepwDWUpW0BEU0plfJJA9Klt48kZ5P5VGE8znp9OtW4htHvULVi8yUqBwB0poO3kjj6c0m8jIIOaec4X9c1srIQsbY5B4p+/g55JqMn5cDqKQOQCOfrVlIkBwD6j1qux5JBP4mld8kZI6+nWmE+p/CmjRIdHjnI796twJnHPeqyJkZx+dXoxjOO/pTGSN90Ejmqt0mFz/ADq0529TVCaQbiM5BHJzzUsRQc/PjtVu2bjrVSRhnJ6VLbEnkYIqE9Sm9DRXLYAqQg4GT9RUMJ6AnPtnNTAEEccdOBkVqQjHvUKSMCepz0qpHHmTdz6e1aGogednvjoRVJYwGznnOfpWTeoNXRKsY7804RY4x+J5qWFMkZ6jualZd3Tr79BRa5j1KvlfKeaaEOMAEn9KupD1B4BpBFjIqHEOaxnyIcYFVpYtpFassIY4PXHIFV5IguQBgVNrFbmZIhUAE/nQshTgHkepqzNF0xyaqsm0Z/nTsIuQv0z1q/buFxjH1xmsSGUqxzV+2mHUnn1q4t9TTdG0jq+ccD0PSrCHnIbjHQdDWbC/HJ5q3G5IxntW1yLWLCkAnrimBcngY5psZOMg5/rUnPcc+lK4AoCrgDAJzwKlXtn+L05wahUfPk9PenrwOpOPWi4C4ywODxS9SOc+lHryOPSjHIAHHotMWwwjbngHJ4BoYHHBHNOK9yOBRg4APT2qQGHjIPb170wjAzmpHB3E/wA6YcFsDOPUDpTCw0c8Dp7UYGBkfr0NJjOMGheMDp/Omh2He3b60m4g9eaUjk8/nSAdQRyOh9aXkIcTn6VDLEHXjnnntUnYDGT7elKTuBOc0IdzHMb2sxdTx3GOK0rXUBtBU888ClniEvIHI6VjTb7CcnHyHqAKpSsdEJ30Z1cNwJFGDzTg+WxnvWFb3o4IOQRVyO5LZOSQO5q076lM0SFGSMc+lM5OSRVaKUlsj8qsZz34/WmFgLbSeM/rTevIGD05p4Ycnt6ikPpk/jU21EQlQ/TnB7VBeWKXELq6bwRjFXO/HfvSHOSx/Ss5RvuCdjy3xDokujXJBQiE/dPYelZqsDkd69U1OwgvbeVJUZiy4HPQ/wBa811bSpdJvCjBvLI3KxHUelfN4zDcr5olKXRlUNx7U0jtnijcNoPrSepBrxXGz1NExoB9aD0OelI3WlJ4zWTNriZx04poIHQUp780YyaEITrk1G6j05qQjjNNIzTE0VyMnmo2WrDLt5zUTjOKBW7kLDnBHFM2joTUxHNMK4PNXELdSB1AxxxURXqasMOpNRMpGarczZARnr2qpOoYquCxLKMY68irjoQpweTUdlEJ9Z06HBO6deg7A5/LiuzDq8kgR6lazC3gBUPgHGCMEAcf0qcapFNhQSpzwG4zTbMBogSd2ecnvUN9ZIxDjjtjpivqYvQ896algzqW4BOe46U15Bng/UVUhjIABBwDUshyAc4+oxTbMOZkcsm5uDyO3qKfnAGP05FNjAbnofT0qV2wpyOaFrsJleckITjJLAnJ6GqVyubgnsGz16VoSKcDoMnuc1UmUmZgAABwCe9JroWmkhlvESQAeM5+tLNkAD8wasKAoBAweMjGeahmwxIwfb3p20Fa5TbJOScjHTH61VmHB9MVfmTJCHIz/FVO5QBiAD07/rQmzRaGawBJA7Gk8s4PfFPddrkdc8Gp1Axwcds0mzS/YpINpAzkmr0AHGRgdOKiaAAZAqeAFQN3JFAnK5owgHHHAqwATxj8Kr25BJBA4weTzVlumCCQe3X9KpIzI3HqTntz7VmXq7iSOBj8a12TPQjg+nWs68GVI9KbJvqefeNE22ySjko4YVp6DctJAhDdhVPxbbtPYTxqPnZTtz0z2qn4HvDcadCeuVHXvxWfU9Ja0zU8aXBe101e4vI+ffdwP8+tegaVJttkPYKBx16V5r42YrYWbA4K3sDfkw/+vXe2dyttYq7DIVdx57Vae5nL4UZerSGfxBMwH3Y1Ut+LHH6/rUltEWbPYmq1jm6nR2BzMnmEY5GT0/DIrZhtikgyOPU1C3MJvoPnwEVACMVZjdbaEqDknngc1Wm/1hdjtJ7CnRQvOwXHHcnjitUzG3cksXDu5PJx16celQ3d9icRjGCQOKtvB5cahAFPrjNZghdrpsLgDB6+/P8ASk/ImyJblhJt6pgfd6HOOaxL07LhMfNz3roZyApJXkDnnkVz14w+0oAT1596zlqbU2dNpRJhUZ4rWhB454FY+mYKgk4Jx0rYjGxhgnkc89aqOhk9y0MsQCBgfjmoZVHQdzUqNuyRj6dqY4GTjGc9B61pe5cSEdgByOM+tOVuQTlgemPSjB6kc1IqgZycCqRbTHocjBHWpcZ6/rUSEFgMd+tTKeDgdP1psaZTu03DGODxmuc3C3vcA9+fSuomTfnJJHUEd6wb+1VZ8gHr2FZmMt7GrbSiSMYIzj1qxGDHaIHYMASME81m2EoEfJwemR2q63zQMcE4cjOe3pWi0CF+oxyN/A4P51G9oJlJIyMflVmC1MkgAIPPBq/JELeDbjcR3Her5bo2SOFuYG0+86kITwa6TSr07AD0I4qvrdqtxE+Bhh04qho0paMg/eBIP4VhZxZrF9zW8U2Y1PR54gfndCoyK+bVgEWpFgAGKupBAJGVP8jj8q+l45jNEyYyQOhrwLxhZjS/E0wK7I/N6AdAT/8AXNePj43XMehhne6MVIeAM5I4zjqaVYyvXjNSx/OoPNP8vufzr587txYgcgDtV+DOOnSqaABs5/Or0XTiolsOKLtuPbirkY9+apw9hVuPgAZrkkXclB6DFPHoRTF57c+tSqKlMW44AEY7inhMU0H86eDmlq2UkNKkcdRTCnPA49O1S55xTGwGI55oLRGwOBTVyOMYFPY9gab1z6U9hMN2CRQD6ijb3qRVJ6itY6EXsEIzzjnv71diXODVWGMhjjpV5AQAK1ihNkgA/L9azPEFy4jW2tk865lIVVB6k1oykRwMScYFaXwg8MS+J/Fh1KXBsrVtqbuhboT+FephqXtJpHLUmoq7PZ/hl4StvC3hq3tghEpUMzYxknkk+9diOAMVDErQxiNyMrxhe1S8cE9BX1KikrI8VtylcXd6jrTCuT05pwOR70wyAZ/rVpdiR4UL16j1pjyiMHviq091jkDkDmqu5pXxkg5xxzWii3qy4we7JGna4YqP0NXLe1BIJ5J7+gpLa02LkjkHk1e2AZGePaplLohya2QxYwDgDH0rM8Q+HYNWsGV8h85VlOCpHIYHsQa1skYOOB1yar30vlo4QkhuQDxipi5XViIyakcZo+sNHeDTNXxHdKP3Ux4ScdOPQ+q/iK6B9OYD5SSPWqOq6Tb6pbFJk3A8g9wexB7EUvh/V5YJhpt/ITMgxHKw/wBYPXPr610ttK6NJa6xJ/LaJgDnH86uQSrg7jwasz2qsB8o45B9Ky71jCAEA3E4HNJSUlYiLTJH+aUnOR0GDmomQMxJPSnoMIqAYA9aXkgnHPsaNtjoTsrCKAAAO/508Icjnj1oQ4UEjn+VKmCc4GanUm5KOScU8txjPPTmogxAJPUcipBk4J6fSoZk0DlsdcAVn39wFQ9AT681dkcop4z9OlYWqXO4HB9ua0gC3Mq+uhknP0BrGIaWQHI/GpbuQuQM/h6VJbR9Dzk+opuV9jUuWsZ2YAz0rZtlOB6Djn9Ko2cO3GOcVr24+Q5IyDxjmgyl3JUyFGTnHpxSkbSCF6nrinqgZCOx4ppGGIJ6ehouTe4rDGMDj2prjOcdKd3IJ6eoxSE8kA4B79hSERyDbwfl96rupGTnI/lU7ADjIOOwqCTluOtUmWlYhYFScA/hTGICgcg/SpCxXIxk+1RuOSD27/zp7gQSMep7HqOKhLckdCepHrUkv3jgcDnrUT89+/apsLYYSwz/AIUP8rD1NPiHPIAP8qPKGSRtI9hUjTGogxjGDU0cRIHcY/OnJESBhcDvip0QjAxz7UKzK8xiKo5AOPerEUW9SwH4Z60ojGMEHPoeRVyGMKo4x+HWm9BblYxEYboadHnBJ7d6smMNkAgHGOT0pmzacc49cUblJFc4ByDyD2rN1FxNIkKnqea1bnbEhYngD/JrN0+3+0TGRwRk9D2osbR0LsEfkxKAPqKk29OSfc96m2hcAcjtRs3YGc1XTQLhBEMjnv25q26LsKgCoUTaBnrnk4qZyCAR14qepLepgavpEV/A8FzEs0TfeVhXE51XwFOXgMmo6Nn5oySZYBnt6qPTqK9PZBggg8+orHvYFDMGG5G4wabXMPmvoSadqlj4l09ZYJVkR1H3SDg1karpTISyAEgccda5W8jk8Eas2o2jv/Z87fv4DyEPdgO1eiWFzHqlmjqwYMuQV5FTayszKUbao4d08rg9V6jHWp7Kck8Yx61ra3o/8QAHOcjv61z/AM1tLjsfas3oxK7Z2elXAyATg9K3kwwyDweDiuK0263bSD/9eursJvMiIzyKq3Y0aKWqWgJJAGfWs+BjGQGPHauhmjEyEEHPqKxLqMRuQOvqe9arUq91Zl2GTenoQec0t3AJ4SQMgfzqnazkOQOo6+hrQR8g5HX06UmjnnAwJYykqORyrenateNw0YIIB7c81Svrf5zjAJ7Dp9aWwYmIAkEj5cjpWezMkWeQxORk9u2KQn1x9cUpOaYQeR1/z0qrs1VkKuV6nn1BqveR+ahDDIxz7ipixwMjB9M5pshBTCjB+nFTLVGU7HmuvWfkTSlVEadRg8+/FZTdTlcHOcDqOeR+Vdz4h0wzxOUxuwSM45/wrinh2l1JKuBjafX615VWHK9D4zMMO6c3JLRlaRyqEnJIHHGPwp5jMWQy/OODgA/hmgMRkkElR0I4H50yRndnYbicnbkdq5zxxJZASBkk4HTGKWEAnBOM9sYzj/IpBAIo1IJJ9QSMfXk05Y9oJJyDggDvR6E9RjA7iMlmJznOMn/GmFSHwCDjH4+lPZwMnGemeeg7UnOCQWAB796EyiPzCIcBQCfX0x3/AMaaMFixB6d+nrTiQuAHLOfmPf8Al/KmlwiEElSpxnb1oKubTABiowBjOQMgGiJypJxyQOg4BpAjMDsG4nGSemaFB3k4HzcDH88UIq45QGOAMbRmpHHAxz78Aj6dajRwQMEdSOakXHYFST1HBzSACvBBwnPUnAH504RhgAeeO7Y7dqUI2NuQSeMYowTheuepbjg0CQ4qHIDLzxjnvimj7+QcZPU9+en86UE54GccZxkUoY5OVBx0I7fh2qmUKME7QDjtxSspGQ2MD2pi4RiQSTk9T/KnqDwScke3P0qSRoUFsjB98dB9c1Jz0Ocdcg9BUcg5XDcZ5HAA9qUEF2A3ZB5B6f5/wp3AXcc/Kc84OfWnkhTkgYA5xTcbhkj3IIzzQGAGc5HOCozimhCdSMnC59cc0uNuTg5469aVGygIU4J7mlUDBGMDOQMdadwQI+QWZj6+lNkIXJY9Dg5pzgbcHH4jPFMOHBG3cuAORwfwpWsAjEGMH7uR6/zri/FeCG5yOhHU+3X/ABrrbuUQRAkcYJIYkYyO9ee+KLgvvUN3445P0qWw9Tl3UiUHHUnLAdDV3SojPcgj+HjBH681TZOxGSK2NBQvcZOFUHggfzqVqdNBXmjtYGFlpskhQnYpJIFT+ELZvLEu3Jdi3PHWsrWZSLeKBDnzGCkeox/9aux8OW3kwICQT0IwK64I+wirJWOgjAKBTyfasPxVMYrNbdMb53CnnBC8E4/IfnW/C2053cHseorl7wHUvEuCcxwKFAx3PJOfy/KtTc2tAttkKDbjaMV0QU8D25qlYQ+VEvQEj0q8hGwjqe3atYo2hsPUZwB0qZAOmM/1qNQfpzUqjGfQ+taXsakqghRjoOmaY8wUcgc0jNtznGD3qrNLtU4HJzRzDEnlL5GarYMjAEfpSSEluDx70+JDgcnP6Vna7ETxKBjGcU9mKgHoKhMhAAJ59elRvJlgP61eiQ7E32j5xxnmpw5fp27VmyKQCQcH+dSW05zgnBFRd3uFjRGAOc//AF6YQduAOffvTlJIBJ/Wo2LAE569M1smVHRjWYg4BIx1pFY9+p9eaZuJByc/jUsYx74p3NyzbJyAc5FXVQ+n41FAu1SScmrIBIAIx9KroS9SGVuCO/vWXcNsJY9PU1qSkdAM1lzYZyPQ+lYyZKKMj/Qg+pqzZggggA9s+lUZwRIcHGO1XdPUoTliR79qUAaNKNfm6cj8KsgnIK5+hPSq8bfMSMk5x0qXzOcgc9DgV1LYSKWqnKqcY/Ss1SM571p6ip+z8nvWRuIbjp1zWUlqV0LkbllyOlW4Tu5PeqEMvbn8KtRMM7QSKcTGSLuwAEAA59e9RgYzkHk/lT0bGBk59qUrke9VuZLUhaLoRnNRvGMZxkewq2VIAJoKDnH5GoauytjInjwSAKrSwjkgcmtiaIMSAO/TvVJ7faxx/wDWqGrDuZMsZUj0zTIZSrHIx79q0JIfUVRmiKkkdDSSL2NC2ud4HOP61oQzKcg9utc5FM0JOCDWnb3IbHr7Vdwvc3InwMAdfzNSj7vQ5xnDGqEMwUAE8Y61bSTd3/Kqv0F0JEwcgdfbtTkXknPT0PFIjZYgCn52kjHOKGiRe4yB9KM7OeM5pCT36HtnFLywII700MTGQecE9aTrzkYHGO9O2jPPQ0DHIzgeppWAac+mPrTNm3PPPWpDn9M+tNcZ9qYEZGcZPOetBA5xwPelcEYAGSfzoK44PPNUO4yl9SR9KcBjIpv8THGB0pDYdMkdaZn8sU8/LnIwRSY9Tz05oIEY4xkYHvUF1CJlIwMnuanBIB5P170wnIz6UWuG2xhsj2UmACyE8+1W475F+82MelW7mASRkED0rnrm3azk5B8vrkc4NCfKaqdzejvwpJ3D65qVdR3MMVz6buDkYPOBUschAAJJ46mm5FHRxXQccng1N5gIPSsa3mJJGRjjnNaUTBgcniquFx7zE4IP6UhkdsDPFPVVyQRjHXil2gZJ6UgIpYy4ABwx64qjq+lW+o2hWYsZB92tHnjJ/wDr0w5YHjBOaynTUkVueT6hZPp0/lSqVJyVJHUVGG3Dg816LrmjR6xAxmK71Hy/LXnd3ay6dcNFKu05wp7Ee1fM4nDSi9EaxZE2RjikJ9afjcOBzTCp4wenpXkSjZ2LUgIzSjik246nrTiO9ZtdSriZzTPYjmnUU+grkZXjHrUbJ0qcnnHpTDg85oWoXsV2UjpTGB4BqeSPIxnj8qYUA6DitLWC6IGQGoWTBwKtMp6DpURQDnrTSJZVmG0ZAp/hqAT+J4nJwLeJ5MnoDjAz+ZpZfkBJ64q/4HhL3t/cjjbshBxnOeSP5V6WEV6hnJ2iz0O1ijGFZscYLGnzRIy8Hgc1Uy5UbQV9DimGOVsjfgflmvpI6LU4XK6sNeQRhhznsOhNQANM2BgYPNTxWIXkcnuScmp1iCMAVGOmRS3M+XoRLGeflIP1qQQkgk5IqwikMCVBHc56VLt+UcfQ1tGJcYdzOmhZSoYDkjgnoKqvGZJ3IGPmPQe9bEqo+wEZJPHtgE5/SqvlhCcYGOceopyj2FKNtiqybE2kc/WoJeueD2xVuU5PPUHHNQyqvXP5VlYhFRhnj8Mnmq1yg65waumMg8HJFQXKAxnP0FOxRjSjawz36Z6UsQyDg+3B6UXvDcj8cc0luTjJPHoOlR0NUtCxgHggnvzUkcRMhBHHamoAcgCp0G1sZzjvTSE0WbdFXnt9etW40C4AAA9Mdagt1wc96tKN2OOM9uOa1TM2MlHAwMVmXiFowx6ZP/1q0xkoCw5A5weKq3ZBjyB+BpMk4nXY9ysMYznHFc/4EgKRyREYMcrKB7Z4/Suo1hf3bg44z0rF8GKqavcoRwzBhj3H+NZ9Tui/cJviBamHw0Z8DMd1btnPQeatbGr3hXQFRG2vIoRT7k4/lmoPiZGP+EJ1bYduyIOMdtrBv6VnXlz9ve0gUj5VEpIHQnpx+Job6ExTkrs6HTXBuoeOAu0fp/hXRuRGpJPOOgrn7KLYbc4OQwDEDsRium8gS2x556DjpVJaHNJ6mPGDcXAA+77c5rft7YQIBjJIz681TsrcRSkAcn+I9q0v4sEYPrnFUl3E3cz9QkaKFnAIIHc1V04mSJmIJLNjPp68Vdv1M0ZXZvPb3FNtoTHCAcg9eKNyHsV7tW25Hfsa5u6x9vjGCPmPSupvAWiYkYwccjiuZmH+m5wCVz19cVDaNKd9Te08HfgH5QK2VYnB7joOmaxNPJxwOnXFbkancvSnutDO1mW7cApknPJ5/wA/jSSIGAOTx609D0HSlVMsT+PNNK5quyINnJ54PUUcqcgn61IyncADge1RjJY5OQatGlx+C2MdT1xUynYCO/vUYYgHA/WnZ34BHPWqsHTQZJ8wBH696p3kQkQkD8avSfLjPQjqT1NVyAWAPQdM/wCf84qGrGDuYtodspQ4z1weK27cbrZwANofLAnqSOtZssG2RXQcgnNaOmshjnD5BBXb7nmhMuD11L1oAqgAc561YuBmPJ+9io7SMNz3HrU9wMxkZPPpW6eh0WMC9HmhiQRwR9aw7MeTcSIScZzn0rp5YcgqTwawr6yeOYvGxBHPHespaEFqP5nB9T34zXlHxmsJIby2ugcRyqQeM/MCMfpXpcM7rycHFcx8VrA6j4ZNyAQYG38dMEEGvPxMbwZ0UZ8k1c8p0m4EilXHTv1zVuRgCQvSsa1dVSIhuowRnkEeta0ZDA56Gvlmj1k7johnHpV+EAoMcH3qpEgBODxVqMAYyOawkbIsxkg9elW4STjI6VUjGT1q3ACK52gepaRiODwKkj5zmox1pQwPOKz2HDclXrT8ioUYDg9fWnE570GzH5+f0FBIPB60xeOueKGPzZpoi4hHpQoJOBQMngVIgA5I4pg2P2A//WqVUHGetNjYNyBUoHatEkZNiJH82QOPWrA+Xk9aFUbcHoar3d2IUJ7Y611Qjczcrmfq8097NDp1sD59wwRSoz1P8q+jvAHhaDw14fgskUhwoZnXjLdzXmPwe8HvqN8+uXS5HK26npju3+fSvdogyxqGwCoxxwBX1OEoezjzPdnmV53dkSqSvXk9M+tOPHGOPemBvYE9qGfr+dekc1hHbb3x7VRuLg5OBzTppx0B5qOOIu2SOCOT71tBW1ZpFW1Y2JWkbnOOmK0reAKACOadbW4XkjNWQgyGAxUTnfYiU76IeoK8AfkKfuGMkc1HngE5+lKn7xtvcniue3Ux8xTIEYhlJDDg4rNuiZX7cHpVu4uGVNhOMZAxWYx3sDyT61vTj1Kiuo5QCCCKp6tpgvIAUbZOh3I47H+tXFIBAyc9frRMxReRkEVqt9Co7lXRdfFxEYLkeVcx/KwJyD7jPY02RvtFx5gJwMgAHis+5sUnnBKAP1yef1q9bRmJAMcdKpxS1NVFLVEyMGUZzz6Uo+VQBwc96YehIHIp8ZG056mpYPQeDxkEYpykHPHSm9h606NDggZpdCBynAI4I+mKUkkAHB/2aBx1FNlcqAAOR3rNLXQl+RBeyhEJJye2OMVyOt3pj4BBOcHPet7Up2UEiuUvAZ7gknitdIoErkUMW5sgZyOTnn6Vp2ygAAdfSoLeHYQAOMZ9jV+JO2Me4pW6lPsW7NOFAOe/NakXC98jtmqNtGFI44x61oQr8hJGBnHNMgcpIPA5/Km7SCSBknrjipSmBwRx+lB+UAE4yKCfQiJPPqO1IwJwQPxpwIOcZzTc7sgkgjsKAGEYzxgjrioJMY64+tSscEnP6VAzliOmc8elBd9BjkkDHrVaU4/E59qld2HDHkdSarTk9T96gCM8AjvjvTCRuA6ZPWgyA4HQ9s9DSop6kcj05pXEkSAZAORgVKi7hyOKWOIbcAcdanWMAgY5PrTGEcY4wMH35FTrEQpJGRnsMClSIAHAx7j0qYIVAU5wBxQK4xkHBIBPcAVIrcHPamyA9SOP5VWllZSQRx6+lKzbLii2JB0J59qa77sgHt1qtHISBjkU55di54GOxqrGtilqDNIyRA8ZycVoWluIkCgfUk9Ko2sZuZy5BwTx9K2Io9q9Mj0NJjY3YBk45p6JwSeOOSOlOVenHFKR6Eg+tIVxwGPp7Uxxz0P404g9u1RMcEg4J/lSRI9AGIJPSqt1bCTJIHNWo1LAEcn0ps4XkE7h6VSeuhKbucjq9ks0LpIBhvlKnkGsHwrfy+H9QawkcG2b/U5HIHp+FdfqUYCnGAPYdK4XWYx58cgHzRtuDdO9Eovc2WqsemtGl1DyeowM81yms6S6OWHUdiK29Cu/tNmpOcgY5q5d24uI8EEn1I61FrnPrFnCafctFIQwxj0rrtIvAAMmua1SxNtKWAIGfwq1pN2VIBPQ1N9bFp6HbsRgMOn51n31uB845J7+tT2c/mRgA5NPlAZGRgcA8VpEpMwhIVbBBAzxWlA529cEe1UZ02uSQB61NasNvQcGqYPYkuozJHwQD6n/AOtWba/uLplY4DDKjHfvWvw5wCce/asvVIngcOg5B6EZBFRLbQ57alliIwR2Xj2poO5M5JB5yKVX3qCOP0pCeCMc+woVgAKGBOcDtg5oKlsgMQR09DTWbKn5epzyOKaDuzycikyZFO+BK5OcAdO1cDrtt5F7v37QxOAV64969Cu4y2MBd2M7j/jXF+I4dsbEn64PWuOoro8jGQ9pTaOekCsd4X5uuS3U96iJLHI6E+vSnsjYxkEg59Kb823BG4/hXE0fHSVhFY4BPXkc0ilg5JfAA4AXknvSFD5YBwWIPB4P/wBbvQHOASCOOpqLGYwHbKQAAVPAA7H3+op8inzCGI247HApp4wF2r0BJ9M0quGzyA3fBOR/nipsVYj4wBjknhRxnv8A0qCQLIp/hUkfTqOaeeHOBjPJJwO/5+tJt2YB2gZ46UhWN44LE8gE8EHFI+Rn+I44Xpml2nzCMlBjqeRSMhd+OT0YAcEgYpDY7eFdS+AOM5OTn+lSQoY+pz05zyD/AJxSA7IiVUE989KVMEADABPQ8igB4Uj5CeBgA5OR/wDXpUACjjkH7vbjpQIypyFA6MSB9KbsImBDEDqerUxg8nUgBsZwpPI/zmnqGySFBB75zxQsW5wewHTHBP8AnNIikSMAw+bjBODR1CwOvUjp0pyOCgyee4HUUDBJX/Z+91BpmVXBGSM847mgQ84YgZIwMY6UrOXQjONpAJ2+/WmodrlSSRjj29acGBIAUElu/HFPzAcHypwMlecd8fj7Uh575IY+56CkwQxXrg46cijrxnYSeaa1ATBUFS3OeOMYpVHzAnkHsKCRjAGccY9KVMnILZKnGQMCmKw4Y+Ugg84HsKGbauQC2ecZ6f55pshIzjuPzoyNowcDHzHuDVdCkZuqyAIevAIOP8+9ea61K010DkYBOADkCu+12YJCSRjGcep/CvNr+4E8hY8E8+p9KwkylG7KzsQCcjj1rpvDEHIkI/3jgk47VzAOcDHHHXjNdloEaw2YlQkBV5BOTSitT1MFTvNM0Ao1DWYkA+WLnPXk16Hp0AVEAHTjpXA+FLd7m5lnIwZGLEEcV6RYRhVyT8w/Su1bH0y1Yt3KLeBnJAAB5I6VzfhoG8upJ+gkYnLdSM1f8VX3labMgPLDC/Ngk9OtJ4PtfLt4wRwAOlaRabNd2dSqBOOeO1SRg7Scf40qocDjjpzUi4AwcAjrjmt1c2VhQe+CR61IZBtyR3+lRnkden51WkkDZ5x7VO+40iWSU5BHQelVZSJCeefekaUhsg4/CmRryCetQA9FCjBIx37ihpRFxjA+tK8gTJzWfLcl3wvOSc5HStEVsWjKWYZHTsakBB5xUES5xmp16ZI6d6PU0S6DihKkY7+vWo44QhySeKl80YINSoofGBg9PakhPQsR52jI596Y8gzg/pT1/doQO3qKgdtxIIwPatVoEdWIBlhjAGO1WbdCTVdc7iAM/Wr1ugGAefpxVm7LcSEYwPzqRsAYwAfpQmAODnFMdjyM02SQyOTkZx71nXPBJ9fSrbuyggDBPes++lCqST29axZF9Six3uTg9av2gOQAB+PSqEZDjOMfWtKyBz0/SlHcbehpxKFANSgALnA4OcVFuU7VOAT70/PACj8K6UQmU9T5t2POe2KxmXKgEDHoe9beoMPIAxwP73asSRgMAf8A6qxnoypCo5h5JJGfTpVqOQZHOQf0qsmMEEEZpwBRsgcHv6VJJpRvnABz7VbDAEAgHNZ0EoIzzirUcgbB6Ads5rWOxlazLOCWODgGgAYxjkdc+lIT+A7cc0o9jwadhDGTeCAOR61DLGQASMj2qzgcEg/lzQyDaSARnuTSsMzJIMjkfnVKaEdxnHrW20YIBxjjpVOeDknAxU2KTMK6tzjIH5VFFOY8DnI64rVliyPT6VmXcJ8zA6+lS0Mv212JMEE/Q1qW8424JrlIpGgYAjFadtfde5oTRW61Ojjk5JqRGJxk89OtZcN0CBzir0cy9zx2J7VrdMks56H0/GnjPc80wEDBHIAp+QeAeKYLzE4HHbPr1pwB4wQQR34pPusBnrSkDGM9+1AMCAAB6U0kDnPIqQYOQB070hwMjAxii1ibWImGO/PrSEYxnnPNPyNpBB9+abgZzjigGBBbjt6UwjB9MevepCMkcH+QpNowDz360ARlep7HoMUxs+vH8qmK8jcOPaomTGMEH2xQNajFbGSDyD1pFHJ4owc8dqaDgdMDPOapDHscgHH/ANeq15arOm0A56ZNT+Z7d+gpW+UAnHNTa4rWdzlLyOWylIAYxn5cAYI/GoN8oJcZYcfL6V1F3ZrOp4Fc+6vYTESf6snhsdPwrJqxadyudSuIWGVwPzq3D4jMGN4IHqaeyrLHnAyemKpyQRM2GABB64pX7DbZvW/iWJwMsPr2q5HqKTEEMOe9cfLaqeQcH+dM82a3BKkgAZwDRzNLUEkzuw4JJzn0pplAxkjBPXNcbH4hlhYBySB6da2bPU4bpA+8fjxWkZ9yk9bGnJKGyKzNX0uLWLZkmO0gHawUZBHSrpuoguAy/TPWo/tsUbYyuc8is5xUlZg/I85vbGXTJhFKOGPyt6imAcAiuy1aW1vx5UxOzkAjqK5O9snsJMBi8TE7XAwMV83icO4tuOxUZXID25pD1wPxpcBjwSKXYc+1eY4mt7jNtJUu32P1o2AHpnFSoibIyoGOKbt6kVOV9RTcDpRazEQY5ximMnPX9KnJHXGDTJAc8Yq9wISoGBTCgwc1Y2fKB/OmMvUmqsNuxl3gIViewrpPANqRpCykfNLM7kHuM7Qf0/WuX1ZykR2As7fKqjkknpXo2j6eNNsYLcHIiQJ05OByfzzXtYKnb3jKcrxsaKKRwTwOwpSF4OMke3SmlWJwOlBjbqc17LTZzWY4P0HBHY1IkO85YdOxp8MABBJyfSpHIXHAH41UY9y0u5G8QwRzzx04obAXBHI/lQzHoRwPSg5K5I5z0HWtki2IGyhIIIAwcHnmqkoHTPIP8qtzjykVSDnncPp0rOnlzIQDwf0qWzOSGFMkEgDHr61C7AjIPHtSNIXJyCFzxTvvDAHI9+KlkKJGFJbgcHio5IsAEg8c4I4qykZ5GfypZYfk46cc1FriZzV6mNw79etQW+QQBn8q0L+E4OR3IHvWfCCrkDv61NtTRbGhD6k54qwkZJBBHB6DqKhhA2jPQcZq7AgIIJzn14NUhPQlhQoDkflUy/dCjPt3pqoccdgevNSA5AJPvnvT8jBsjZSoJHYcHt/nNVbpTsJA59KvZ2Iduc4wMVSuPlUg9ffvQF76HL6uoZH+h4xXM6TcfZtaQjqxx/Wuq1UZD5HPeuGmk+z6xAQON2DUtHbT+E7Hx0FufBmsgnAezkGTzj5Tz+Fct4KY3imeQlt4GcnpxWl8TNWFl4MmRADLer5CoeCd3BH5Zqv4JsJLTSLWOUAOFG7HrUNXkTG/I2zuYoD9lcAnaFz8p5GORW/aqGjUZ3A84IrLtIisQwclh9K0bAhY1QA/L8ufXtWqVjkiTvb4JIHWlMZGBzxVlvug9Oe1MbsT1xxmqaHJFYxAKQemKa6gIBjJUHkDFWSDu+vA7VG3DDpj2NK9iDNvAWjYA4/mK5qQ7rliBgjA5711F6B5ZGAMdPaubnCi4IBHv61nI3po1dPb7oP1+lbtuxcAkYxjODXPWP3gM4JI/Kt6LAjwfm7e5qovoRLcvxsW7ZP1qcodpPXPr1qrbErk56cYIqyxyPpWiKiyNhgEZ5pi5JyAT7D1pzZY5oHA9/yp2NLdQB6AHB9KljTKkkYA9e1RDABz+vapFYdMn8O9WwY4jgg+1V3j64HFWCp4xUb4OC3QVFiGUpxtA4z+HNSaYn7ydSo+7ncf88US8E56461PYqfNVQ2CVIORgH60loyIvUv2xGwDGc4qRuehx+GKhgBZcDgYHbpUyDg7ulbo6ypMhQMQOaybxcng+3pWxcyEkgDj3rKvkO0cdOcioexnIyCMyYx0PHP+fen6ppR1PRrm2OMSoy4Pcnp+tSpCCc85HSrcDnBj2jn065rmqLRjTsz5YvrAWZuo2YwzW78L2YZOQPStbSrj7TbqQc5HWtP406CdK8QPJAuILhQ4weAT1Htznp2IrlvCEzbGic8qx/8ArV8vXhZs9GE7P1OqQYAxU6nHQc02MA9RU0Y5JJyM15rVz0FqSQk96uRnvVQLjjtVmE7cVLV0WWl9zThioQTTlPJBB49elczQEm3cc9qAAMjJGDSAksQP0pSxXAxQkVqSq2BQ3XI71Hk46flT8Fvwq7CADPJqaNSB7H1poAAHFTwgcgnimlciU7IsQgFRgYFSLGF+lIjCnPIAOeKpJ3OdyEcDjtVbR9EuPFviOHTogRAp3TOOwHb6mqd9eyTTpb2ytLPK21UHc17j8NvBkXhzScOD9rlIeWQ85J7V7+Bw3O7tHNOTjsdboemRaVZRQRRiNIlCqoGMAf8A6q1PMHIHQ96iUiNMd6QyZBHb3r6hR6HHZsdJLtzmqct3uPyk5zSzEkkDgA06O1DkEDk/pWyio7lqy3IYonmYgn9Ola9vb7VA9PXimQW4XJwMd8VOW7DtWc5X0RjOd9EKZAmATSxkspIPWqzSAEEHk9uwpyNnBzwPwrPl0IS0LQJ5559TTi6LHnfiTIwB3FQqx2hgCR39cVDdzqcleAelQld2Fu7Fe7mMknHQHnnrUSnp6jnHeo8l3PNSqBwO/wBK6VorFbaD1UHJ96hunwcHj3Bqb/lnx16ZqErv570Le4473IFhLsT39farEaHgdh608AKO3Pr3pyryAM89/ahyuXzXI2iJbAO2l8vkDGcVJkbsH9B1pwXYT3B/SpvoQ2R7TkcHipONpAHPtSNwc/zpCehGMmpG+4FiMcjA/DFQzttyAcDuDUrE+h5qldPtzg4P8qaRDMrVJt+4AdDWIgG44/Idq1dQB5GccZrGiH70jAJY4JrSUbo0i9C7EOM9CRyfardupOSeADjmoVOFAxznoKvQRgYxn8e1LZWDzLUY6DODjmr6EeWBkce9VolAxz+lTNhc8j6VO5LQrsOAAc/TpSu/QEYIo5HI7UzzGzjt9aoVhzAZIU5A74pjkYIyeR1oDH096ikJOSc49BxgUCsMLkgkg8HrUEmDjHTNSSv8uCOPQd6rSE5GOpPSmyhr9DjPJ79qhZeSQeMd6lbODgD/AOvUWe5X8aVmJEfl5Jzjb79AamjTaQBjHehAWGM8Z7VYihxgEdPelYfXQciAjkfn6VOkfBwOKVY/TgfSpgoCkdSaoGIq4U8cZ6innCkEgnPH0p2wZB4J6ggYpSo5wPepbEQyqeSMfh6VSuO2Bye4q8Qo44x71BLDkHoR7UIuLsRWxBU5HPT61HeKG2IOp6/T0pYl8qTPOPTFWYE3kk4+tXc6F3FtbfYmQOB+lXlUAYHOKYowAQMe4p6g9qlkPXUB9RjtSrjqe1GOCB169c8U1mxjBqdyNQJODznP8qhPCk5Jx6VIWG3LHHvioGIySen0prQLliNgoAxx2FSOAUBwMemKii/wIOKmP3eetK9noIxdSiLKemOuD3rg9fUoG7Ec/WvSL6PfGeD061wviG2LI3cZ6CtG7rU0juW/DV6PLVM57tgYzXVwEnOeuc5Nef6HeFcAkcHHNdvY3HmJ15HSoRE1d2RHq1ktwrEjk5zXJPG9hPkk7O2D/Su9BD5UgEDv3rF1rSt4Z1HNSRFNbjtGvxxk8H1rcb94gIHPrXD2EptpgjEjnjPaussLkSoATjApxZoRXMbYwOT2JqOKIKCcggenFaUiB845NVvKMQAHT2rW6G9UEezZhTjnsMVHeRh4DwM+1SgAHPb370jksoGBn/eqGYS0Mm3lPzoVOVP6VZzjGQBxxkc1Wm/c3Kgg7ScHBzirHVsgAr2z6VlZkp31GjPJPWjJGBwBgfXNBULk9sn0oAPIJ/Gr6BIhuQChJIwByetc1rcAaxkAyAfTFdPKpEZGSPcdawtUhSVSJBwBkAmsGtTlqpOLPPXmEUaEOc5xgnGT6etI0jrnBIGBnHf86nvYBFcyII1X5sgHvzVZ1AJ2suem05ycenavOlu0fDYiDjNoGbkAnJHqO9OysoGFYnkfdz9c00YfIAwAccjrTNiqUGQSTkBjjJrE5b2EKsshAGcYGeMCghhjPyhhkcU4jBwWDDOFwv8AnNI0SBjkNxjgZwD/AJNK7C5CRswc8ZyG7E49qjIBG7IOD1J4A/pU8y4GdpxjqoyRVJUyGBAKnIbjn27U0hXOsIDjO7GOPShQN2ARgHgeg9jTWUBSeSVHLdMe/wDn2oBwckcN685/zxUM2BpCuCTgnjrj/P0p8bBmUkjjDADNNC5AUgHJwMnFIu4gZG1em3ue9FiScsXOQ3A9OQf8/wBKFIlcDp82OT2zTUfrnq3H1prZQgkEgtgtt6D1J7/hTEThvnOMgcjIH50woyykghR3JbAxS7NoKsdx69OnvQDtTad2BxyOn0oGOVCdz53Acf5z/nmkzkkAHaBnOCOaNwPHUA5wewpUVwACCD0B6celAbjSAcZwAGzycCnqCWJY5PbB5pChBUjnnOOxpSTu45BHGT0oEIrFSFz1P0zn6U7cUZgQMDAHNNZQzEcNgdaNx3gnBPPBHU//AKhT2AkBIHTac9fWm8ImSSQc4XHFLjOTkgnnGKT++o9cnHamtQGu4YEHkAcjrxQ7jyiwJAB7Dk1I2WjACbgQQQec1BeblgYsRjBGAMY/zzVMqxyXiG9MI2qikMCCWOMenHeuCmCeYx6ntj1rpvEMrBnDEsRjB7Dgf5/CuXVdh6cnmsGCH25HnxqT82eMdK6i4l8iwW3Q7ZZm2qQOvqfyrB0aATXJ5zj9D+PfrW/p8BvdZwnzRQYAPqSOfwq6auz38DF2udz4TsBFaoxGD1+7jJrqlYxoRnPpWVpkbJAoxgYz061Z1G8EUBzgADqa6bWPbi7K5zfie7WaeKDPG7cR3ro/DWEgUE9RXBGVr/VnlzkA7BXdaIwRFz2x1NVE0UtUdUh8wKfanYJBJAGOhBqtby7QBgEH0p0kwIyP/rVvfQ6EgmmKgYGfTHeqjzjdyCD6YpXf8+/vUYdVBDcn1JqU9QJQCc7jUbzhBknNRyXIQEcZ7461Qlnz34P51ZoixNd+YSO1FuNzZAHHaqsOGfn+VaESbSeMeuBSvYrYsxdDikaTaOf0qMtgZzVeSb0PNLmux81tWW0O9uPWtC2TaC2eTWdbfNgkfjWkp2pnPXmtY+RLZJM3y4yAcdarAkZHX3odtzEA4oUcj2pX1NY6IkiQ9c5NaFuvT88GqkaHcCCcZ7VoqoAB7+9bRKY/IAHb2qNzxwRmg+/T1FQSAKSc4FDEyF3AzntWNqEgPyjoa0rhgoJ/WsV3EtyVHVew6VzykFtCxbqeMHj1Iqw1wYWUKCSfQUW6bFOR9eO9SIoYkke1XHYSWojXLqhZic9gKt6feecuSfmPQVl30mxSO9P0WRgAvYcc1alZlNKxq6kCbRm796wckMAevfHrW/fjFuBnjPbvXOs37wgdc9c1nN3ZlMtAj6YqVDvBHUe9QQvuUHHbrVhAOQetESegK5STBHHb0q1GewJzVcjIAPQH1pUl2tgjAHHBrROwWuaauGXBPA9aeo4GRz0qokgYAcAdwKsL0AHTtV3Mx4xnoM9acMHGT0HFIxAIHX68frSkFqEIUDGATzTZIxzgcAelPOOhHI5zQoJAOSRjFVuBQmgB+8MA+vFUJrUJkAYFbrRA4A+pGO1VZ7fdzjH9KiXkNM5q4tgw461RO6FxwemTwa6Ka24xjr7cVnXNsMHt+NYNGo21vCOCfzrVt7pWIx9K594miO4dKltbvZkEc1SdgOsil75wcdc1Zjl3MAawLa7BABIyfStCK5Gcg8jHWtSTTDZbHNO9u9VY5N5AB49/Sp1bc2QapBcfj0HNO25OSMexpO2M8+tJg85PQZIHOKbQMU5Y4Ixg9KjJGDwcDtipMcHPr3pAQw5PHsaQhv8AFyfrnnim8c8nj1p5AHbp3Pak2YIJOT7nrQKwxgTxjn2pCvTOfxFTDHY/jTGxk5Bz6UJFIrlSC2ABn17VBLjofX86uEc4J/M9qilj5JPXFMZVweDnmjzOgJ5pz8DOKib3pPyC1ywCDkHGRVa8s0uUKH8DQrlec5qQSbgADg1LsxWaOZZH0yQh1LQnpntUrxpcR7wQwPIxW5cWizoQQMY5yKwJ7WXT5C0W5oieVPSotYtO+4f2e20EH8DTW0+ToOhrQsL2OfGPoRjGK1PIAG4Dg88c0KNxs5OfSncEAc/zqoNIuIycEqPVTXamBemAaPsqgnA5FHIyDj49OvAcCU496eunvuJd2YtjJJ/z7Vv3MWw8ZxWVeIxbOTgDOAKVrAVzZxqOeRnrUiCGaMxTjdGM8d81EIZnUAscH2qRLHjLn8+KzlFNWZDbTMS/09rI7xzCx+U+3aoAc8CumaKDyykjjyz1GetYF3Zm2ctFl7foG7g14eIw1ruJvGV1qQHC5zxSLz9KXG45ByKcqZyccV5jjYq9w2nAGKaIck5NTqvtTxGCCO4qWht2Kn2cAknJpPKxwRwelXPKPH60jR8dPzpWBSKZi6CoZI+o7Vf8vpnFV7sBFJAwK3hG5LdzO060+3+I7KEEbY28589Bjpn8cV6PCm1MsBkdcdK5XwLppdbu7lRSZXCoT2Vf/r5/SuzSEn3B44r6TD0uWKZm1dkasDwMEj9Kei7vfmpEhGScc56iplQIDXekUiNVVB0wc1BO4Jxnkd+tSTTdelVFJYjnPFXpsVYVssODzUtvEHYbyQBySKaqnbg5wDnipJpBa2zqcbnPb0FPYT0RUvbkMzYYVmMSzZJx706SQuckcfpS4zxjjPpWPUwbIzGDgA5NPReRj8OcCnBApJAIzyfelyOcY/Gk2MkTAJGMHPPFK+CrDOcjvxUBc9Cc/TjNP80bTg4pIhsy75Q2STnJzzWOwAY9CM9PWt28wUJ75zWJMpWQ59aGNMvWwOAPXuav28ZPGMDPfvVC1fkZ4Fa0S7o/bPp2qlsS2ORCeg49RTwpAJPQdqcVOCRkZOBjnFP2jAyOp6+lImxFswDkfXFUrhSuQTnGMGtADK/e4PFVZ1KZB6YPWlbUWxy+rRHBYAenBrzbxDMLe6R+hD5Nep6ogK4Axn868l+IS+VYXLZwQpOewwKmTsdtPVEMGpv468TRDBaw0xQqr1Bc9T+GK9S0myBKgcAYGK80+CWlEeF47gjP2pjMG9skD+teyabbBEHH49cf5xRFmFWVlZF6KPygME8dgKs2aJDJICOhyNp59TkVGvyrkAZxyTwafbtmU4HBA5zWq1OZLU0WGVUHrntTGQrzkYAx1NOUA8gUoUuCMfKO59astkO3OT1I7CmSBeBzkcHA4qfbtBOASeuKjkwTgdDz1rNiM+6j+Q4PYn6Vzd0MSnI6mupnJOSevvXOaihWdSfxrJm8GSWDBZeSMY710EJ6H2rmrIgSkkjHfuBXQWYGACeO1OKMp6s0YhjkE4zVvJZckdelVYVG8EntjHarQ465z6dq2iEbCEENnt6UwKBnIyRUjjseSO9RZB5HbvTNU7hkDPfvx2pwOeB3PXFMbjAJ60sZyRxg+4ouMsRjgZOfemSDBwcZ9O9PBJwNoyOvNLImBj9cVSJlsUHXLDJIAP51ZttvnRFycDKnHcf5FROCpAOTyeccCnYZWjIA4YZApbsyhoy6ZNrHYCUJpDKxXGOaZtZ533jaSckdvwqQxhcHI/PrWl0daIz1GD0qC4hMinj68/yqyoyxwOM/pSNGSAQSBSZJivAImOByefpUe0q4J9uK0riMJkE8diKpvGDwOfSsJIEcN8XdDS78PQ3ZUtJbS4b5SSVP/wBcDmvJ9MtYEeUxgBgNx9eK+kda0pNX8PXVoRzPEUyRnBxwfwNfN8cQ0rXVSdsR5KsQOgOQfyrwMdCz5jvoK8WjXi5UEDpViM4GM1EkBgkaMnO04/GpgM14Uu56EFoPUHoP1qyi8ACoI1xipx6d6zZoSL6k08d6jHHA605eCcio5TRWJFPSlyGwSOR3poB7DinDPTFIYKSO9PB45NNA/Kng+1MmxKDkCnKGDcHApi8dOhp6sa1jG5hJE4cgAnrVS6usDGeRRNLtGCcV1Hw48FTeI9SF5NGGtITuUMPvN6/hXbQw7qzSSOaTUVdm18KPALyONYvhsmYDyY3XoD1P14r2SIKFJA984plnZCKFURFAAH3R/SpGtn7dOuK+zo0404pI4ea7u2J5mc57U0E9MnNP8naQB0qURDrt59q6VYHJEQiJ6nJq3DGdoxww7UmdqjA9hUqnJIzx0rNu5zuTY8NlSDgH26ZqIyBeDzx1pHbAx3FVjIWOSeB2NCVxJDzhsDH696ljIIHPHTpUSEjoP0qeORYmy44PrTY27Dy5jUYOMjkCs+5mJbA6evepZJyFJPr25qqSWYknr2ApRjZ3GtNx8PYjn61OqhiT0JxkVEFwpAPJ9qnRRtyDxQ9BMY5yuPT9aWGPOSaRgM98VIncEYx0FDehXQQqCSMDNAUDoOad1Y4B44pVUgE9ql9yWxoxye/oetOBHGRS4z0P5UHg+o9qCLjSB3H501uM9s1IRweDion6c5z6imi0QyNgHk1TmcHGTkD05IqeZsZAP59qoTtySdo7e9axQWM2/cNkdfQ9qzLVf3jgADJ7VfvCdpODgVRtGDOWAIJOOuehokaJaGjDw5A7VoQjGCelUoRjkj9K0bdCOpGM9SKkXQsxDOCQSBUrEHAAwPc4pI1O0HofTPFL5QAAzkZz9aNzNsa+cfKKaRg5zx7jpTmABwc8d6jJ4BzgZ6+tAAG55PHvUMj5zjr6dc045GcfzqJyDyDgg9apFXsRSEkHnp2qM5ZQQRzT2JJJJ/EDGaRULdP1pjeozay4DHJ9qFQHBI6mpli3gk85457VJt7AYpbkjYY1wTkDmp44QMDOT69zSIuMkDOfSpl4GOv9KQ2PSPHGeadtGORk9scUv3Bk9Kcwx0PHpUkiYHcDAqJ5No9BTi/UGq0zgY/qaErlpDhLuYcYNL5oBOOR0qqGBIAJU+uakhibB34IJ44q1FdTRRF2h+emDircEYRM4zjsKIrcHBP14qyMBSCOPak2tjV6KxHj6UcHGD+IpSvU9AOMGkPH1pE9Lg55PrUIAXqAM9hT85YkHOOKXqCQfzpbGTYhBIzzgdKh5BOeR0FTM21STwPWozg9DxTvpqCSJIj0AFTAFuSQR6DioowMgZzUykAHJxUN66A1qQSIXDAHn3rk/EFixVsFgOc/WuwfDHg9eeKy9TtBJAQBx34qk7gnZnmMLNb3BB6k9QOtddo14DgE9Otc5rVmYJ94GAO3YU/TdRwQAeRwMVls9DV66nocMm8YB56ipGAkQgjOe4rJ0y73rgnitNGI6Hn0rTfY55I5fV9P8qUuinOc1Jpt8Y8DOTkDBPWt++tRcwkj73oK5G7gayuhJ82AcfSjbUcX0OyjuPMQeo64p+4OxBBz61i6ZddASc98mtXI4Ibj2pXvsPqD4OQDjt9ai4bPHOecetTOwZMA4PqKgyAxAznr0qwdmUdSi3Jlfvj1ojkLxBsYB4681ZuFyOCD9DmqFuBDuTkAEnlsjmpb6GKtfQnHQAE4+vNIexA6UjE446Uh+bgDjjk0FtXHMCYzznHt0/Gsy7UknOMdwvrWkGIGBxnj61RuUO1jjoCRWMzGSdjgdegK3gc9GJx14+tZbk8Ejg8Hnv2+tdH4lgOwleQrclic49R71zTgEkDKnG7GcA151TRnx2YR5Z3Q138oAAhQcDJ9f/r0MuzaW5YcjnGD/XimggYJGcEdF5pVznCgEnoo6/XmudHjMRlXqTxk8ntzULsc4BOc/eboKe5UOoY7X6qD1Htj1zSMChIIPzc8YwaFuNajHjO1FL4GCcnufY1EQUITPJyQADk4/p05pzEyH5GPPJGOD+H+FMJ9SGQ8Fh6U2B0xYZdGXGOp7fWl82RhkLwBkf5HtTHPDBzwe547/wCeKXbvP06D1NZMuw5sy42ktk9hz14xmpI5AyhgASByCe/rUark5A5PTjvQpSIA8EZwBjNUmBKp9Op6Z5obf5ioCTxypzjFKzsyDYORxzxSMpWQsAMr/FjJFMLDu4O7gjtnj2pu7Y+QGAbHXnpSo3cjPbAp6vnIAGMj5Rx0pAAzIoIB4yenpSLIrjKH5T0KnIJPFJ/eJGB2P/16cFDZBAyeelXcpIDlySc7QcdcAe9OYlVzg/QdaQvsTIjCkDoT06/pTFJZeTnPYDgUrCaJIeHILcZySRTnBYHsQOOenp+tQL8u4AMSM46/SpAw3dSCOqgdvekK4zb+8Dlcv0BUDP61KwcvlBkcnkYOP8+1NB+UkljnkDGfyobdgED5fbr/APWqrWFcXLLkgAE5PI7/AFqnqbssIG7AC52njPvVrhRkknI+uKyNcmSOFvm5KlRnriiT0Nd0cHr8+64AUFwcnA7YrF3E9sHoQRmr2ruZrgkkYzwAcDArOLhR8wOR3AyRWNriUdTQ0x/JtpZScMTweCP/ANXFdl4JsjFas74Ls27dj15rip4zHp8cSHaZmCr6jPU/XmvTfD9qLe1jyd21QA3r+HatoI+nwkGqaOmhdY0BxgqK57xLqSGMxBtrMcbR1PStG8vPKjZi+CB+JrlQDfXhkJLAHAz2rp5j0Yq7Lej2ACAsvPXGK6myAgVQCSPUnNZljDsUAY5469a1IsjjPArRWsO2prQXO7JzUstyOAOnesuNtoGDTzL1AoOhPSxce9wMd6qSXLY9c/pUTSdMn296YW5wB1/ShIdxWuDg8HNRqpcgkcr09qf5ZORkYP61PDGORg4xkVpexoiWFVJGBgj1H86tsdqkgZPoO9RgYUEH8KZLIcDnis2xpiSzFVyelRR/PIAOT3A7VHI/HFWrFcgcc+o70JCauadmmfoKtORtwDUUP7tDjrTJWx0HP6VujWMRVJJwBUgBB45qEE4465qeIZPJp2N0rF+1HygmrHbpzUMGOABUzHGeOPWtEjNjWbsKrynCgHrz1qUjjiqs7YBPelLYNyheyny2z+NZ1oNzkjJyeOKfqcxbjOcnGBT7BAqg/wA65UtblXLxbagB60sDnJ44qtO+0gZOMd6ZLMYLR2GN2DgHua1uNbCasA6HBOenFO0QEgZGfrxVPzGnhBJ6da09Ii2Ircnv6U4pvcTXRl/UjttME4BPHtXOsfm6Hmt7XWAt03DqScVzyHMucA54pTWphN2L0J+U9eKsx85OOoxiq1uMnsfWrSErnFUhLVDtvtj6UjIJCRjAHdacBjqcj3pxxwB+lUlcp6CRSEAqQM9cj0q9EcAfzNUshhgDn1xVmGQ8Buo96a7EFheM8cHrUqGoAATkgZ9e9SADg8gfmavYTHDgEHmnhjkgD8uKYc9jwfWlHUntS13RDHowwBjnHODTXXeCFHelAHNA4GM/iaErjSKckHUkce1VZrYsoA7ckYrTdAWBK8cYI60nk8kHrjpRypDu0c5Pa842n/Cs6e0K5IrqZ7UZIIyRWdPagkgg+tRYpMxYJ2iJUkn6DpWpb3YwMnP0qnNZlMnOB6VXBKE4NJPUo6SG4zjBxk1cjudxH17VzUN2VwCeRV+G6G4Z4x+NXzBY3hJyQCcD1p6uQRjkHOazorkYxmrEUuGznn61W4Fwk9ATScnknp+FRLKWbkDnsDTlfLEEnjt6U7CuSbRzkdetLyW4FJkZz/OjIpj3D0ycUEZ4J/Ojrk+9LjjOcH+dK4ETdiR+JpQvynHX1p3GTjr70AhcjPI7UICtt4OR+dV5IuTxxV5/m5BwfWoZADnPXPWmNaGe646imBivfH0q3LFyD2z2FV5EJPHA9qjqXuPjmJ4PJHeiRA6kEce9V8lc4JqSOXPB6il1JcGtjMubBoJfNiIHPIA4NTWV8WIDkhVyMf1q/gMM9j7VUmtApLqMHFLls7gn0LkchJBHQ9zU8ROCC+7POR29qz4ZNpH8IP3gTV+IZBIqlcGRyxgnmsq9iIJwO1bToccjn1qrLDuLDHek1cVrnL3H2ncQg247kf0qFor2UYZ8D9K6VrUYziq09nuGAcZqHEmxirp7c73yf0qRIQoKkB16MuetWmsJMgGQ/hxUbaTNgkOfxqGk0OxmXmmi1VpYlIt93Q87TVVVzyR71sxxywsyuQyHqD1NVbzT/s4MsQJhz067frXjV8PreIXsQLHkCnbAAeelOj4xg5NSBTkEV5zjYpNsiVNuRkY9qUx9weKnVAF4HNIUyMZ/Os+W7HsU3j2nOKy9Vy8QiiOZZWCLjsT3/DrW5IgCEnmq+gWRvtYecj93bjCntuP+A/nXZh6XNJIa7nTaRp8VlawxKhQRqFA/CtAYCgelSRx7UGSScdTyalVNp+v0r6eEeVWJ0IADtyfXrUdxLtjODz1yKluGCKQTgVmTzFsgnp/KquPzGtIJGx/Op44sYJGR2wKZZwDgkcehFXCrISAOa0S6jQRqrEgnaoUnn2rH1G58+4bAwB09q09Runt7ZYQRuJ+YisbG5iSckn6VEn0M29RI0J6cgVJtK9ck1JEB0wQQe9JMwAGOaybsSRNgDPIPoKYWzn1pSeQcjryM9KacFiRjIpbgRSHPAH5UxSRk49qe5BBGDg0iqAcAGmiWupHcLleetZU6bZSQB1zWtKM9+eRWfcxnOSoNAIS3O0nnkdcdq2bU7l4P4VjwDbICBz6jvWvZ/LwO3tTsJouKnHI496cVGMcZHr1oDAH268U4gAZAxu/WnYViAD5RgjH0qvOMZJHHr2FW2APbB9arzjrzx1oZNjn9TAGRj9OleR/FQFNDuzgA7SBn3r2DUsYOCfY15F8V4C+hToB97CnnHUgf1rKZ00tzsPhrow03wtpcRwQttGrFem7aM/rmu+gIVcAdu9YWgxGDR7SIcFUXJx149P8APWty3Jxk8k9xTjscs2+Zk+0hTng47+lKp3TxMeOMYJ69/wClKi5wM+2TS8DB7hsfpWhC3LqtgE9gOo/wpSzOwKngZ6jrUduWPsBxzzUwO0Zx07Dk07Gl7iMDjjOfeoTjkHnHWrCnZuzk5PT0qFx8x9B3pSE1oVJxjIwOfzrD1BCZCTxnoPSt58N1BH61k38QVcAc56nmsdxRepmWybCcDgjmt2yPRTxmsZAySHA5960rOTLHnnt2NVE1lqjcA4BzgjvVmNGPfj1qnEQQMcsO5q7C21AACR6GtomNh7IOx5B54xUZGCBj8Kn2nA7kDGKiYA4PU47dqpq5qmQ8evApwHIyOR3pOnOKTr0PQ1NjVak8ZzgEVJLgDjj2qNCOCe54qQ8jB6mmJortjaQeT702UnaCTxuGR7ZqyYxyew/nVSYBo3A9Mj8KZjsy5I22bIOT/KnRxmQ8jB7U8J5wjkxhWUdq0IYwiZI7dxWljoT00KCWxQDAJ/oKke32ZLdBxirbyhFGOvtWXf3btuAPTmm1ZA2Ub+UbgFGR6imW8BkYZU49DTlgMxUZwfpWtBai2hBPX3NY8t2Ja6jfIAtyuBkc185/E/Qzp2uXPljADmVSvGQckn8ya+jY3MkhBPynt6V5j8XNIEn2W7WPG4NC59SOR/WvNxtO8Lo7qEuWWp5xbXsWoWdvdKxEhQJMhx98ADI9QRg1Yiww4PWuWluoNF3I48tQxZT9f/r1sWGsQz4QthyAcetfLyhbY74zT2NdeD0p6nJ6YpIxv4FPVAhz1rGSsdCaY4ZbGf5VKF7fzpqYbkdqlGKzsUCrzkdaVc4yQM+1KDjtyaU9OASfQUuUL2EwSetP2kAevqKbvAwMEfWoprtIlJc9PeqUSZSsrkxO3qfam+cBwDlvaud1XxWls/lp8zHgAc1Fo2n6t4rvY4IAyLIwBKjkCuqlSlJ2SOZy5lqdt4b8Py+LNXitIHLIrAzMoyAvpn1r6P0HRLbSLGKCCMxqqgAHg1hfDPwFbeDtEgWJt9w/zSvjksf6V3HkZ5xz619XhaKoxt1PNnU5mNiG3tUuTyBjn8xQkZ78YpxwoGRzXZuc7aG4GSRimOAQSR/TildwOD1FQGQbiB6/nWiRO4sjDkAe/NRJMQw55qOeQLkDr/OoVm3OcZ/pWiWhSRYlk5yD+QpF5znOM8U0KrHkc08Jg4AwAce1PRKxdkSwxknCk9adKd+I9owrZJ6ZqUI0UAkUjOdoBHJqByfmIABbk1le5juyvOBuIHBJpFTaAD0pxUK/1pQQvQkdqq76DuO2A445FPjGM55PoeKYhIGAOKkGMgd8/higTuKV6k5Oe1Jjpjr71KF3E8cClkjPGOPqKzbSGmRAYJJ55z9Kdu4OT3xQRgYJGexFIDjOR+NK4MeAAD/kUh4BJOPalUDjJ4ofHGAOvPtVIQ3sMEfQ9qhmyACQeKlJAJGOOxNUp5j0J49KaV2OxXuHVieTx/F6fhWdOwyeuO3HIqzcS/MB2PcmqbkOcDpmuhaIpIpXJ+UnHOKraeD5eccZPI+tWbtdiEAnJ4qCzG2MKBx2xWLWpqtjRtsdzweuelacI6EAZ9aoWg+bDEYOOvatGFAuQFxnnIp2M2Wlx1zk559qXaOcDHfApsahQcn696eyY6kH0OKRAxgQMMR0qNidvQYNSkZyM0yReRg8enrVLzKK0wC4ySD9aj27j0xjvVhlABAAOKai9sc+uaewJlcqOMg5606OLcTn1/hNWXgHUcEjnsaVEK5weppXGmRBQqqOjHg0oTdk54JqwsZIGeeOtKQOT/PpSTERKgAwfqc9MVNGoxjt2PtTWARlINSKPlJHB96CWKMAe3vTdxycdPen4wQevsKjkARs4IJ654/z1qREU0mQwzg9sVRZznBPOaluJQSRwT/dNVmb5mJAwP4RWiNEO3bTj09qv2uJMYPB6VQgbzHAIHHNa1rFkE446cU5bG6ZMkeFAOcdxmgYYE/oakOQDjp0xUR+UHrk1iidwaTOR1xUcjYHI607nByc4qJznjsPWrsDDjgk5BoznjNN39u3pRu6j3xUkCk8Z/lUW09AePQ1L0UnHWo35bI6e1AIkh7Y/WrCZXHpVeI9M9en1qwvQA9KlqwPzGsAGBOfTAqCYbhnBx6GrDgEnHyjPWo3J4z+lOItzktcsA6kkZ9cVxUsJtbglBgbuQfSvTtRg3biQ2MHpXF6zYAMWAz3xTaRpB2LGjXzAAZIxjkV1cU4ZQSea82s7k2twFHAz+RrsNMvBIoDE59uKUXYucepvq2cbeD3yOtUdRsQ6FgM474q2gAIA4AHfmpzyCCO3WqZz7anHxztbSFWBJHetqzu1kQbTyeetM1LTS3IGenzAY5rOt3e3k2kcjuKjZlJqR0GMEHPH5UpxgHHI46/rUMNwHQDgkDmnCXqOxPfqK0TJYswJjwo69M1lEeRcYGcP17gGtXjBGDknOT0rL1BvKkRgON2OlKW1yLErcZzk8+lGMqCDnP61GTkEj9KcpBAYYxUJlIeOoBHBFQz5YntipFOTnB49e9JKoAIIyCOOMipkrohnL63EJYX46eo5/CuFkQDA4Eh44bj6fTpXo2qRsykbc4PHFcBfQmK5cbB97Ix/wDXrhqR6nzeZ076oqliOB82B0Pajc2eOoA4B/z2p/CPhRufr16Y70jS7yQcKAOgx7/qa5ZI+ZaI2ZjkkZz39MH/APXUW9iQQdyY/CpJW2KAFXLfe+gqPhiQVCgY2gdz/wDqrMmwkuGBKlV256jof60zOVJ4cnGQpxj8+lNZSkoXY2V4P+FOK/MQMAd+ev8AnBoEdO+cuCAcnge31pMKTjIAPqPzpXhJV/kUlSMcZwT/AJFIVDkAkgj7oqDR+RI4fYCM4Izx09etNQgsAfutySCePypZWZEzgkjocEnr3FOWYZIfABGVOenNMPUdxHvAHBxggZx7expSF7g5GMdhTHAkjIyB9ADk1JENkI44XgHdmmkMapw+AxBJyR605lXLLjJHVQcf570pj3RuCCpxjIPT/wCvTBhGILAk4wD7U9hD0YrhCAyng5pGOCQGDEHt2FOIOMg9P0pVUHgDk+3ShIojQl2znI6cjt/kU9v3anAyB0x1pileQDjcO4pwlG0cexBNXbsTcceBnGT2B7UvqpPH86Q7MAZ7n5ielNwEUAHCjjcBnNK1gYLlQCAcjPA6j2okyw4ICnnBGM/iKEBZQQ24MMgjp7UqgsQD8uR19P8A69K7ZNrgDgksMfU8VyXiecKjEFRkY4PQ+4+ua6ic4BBAY9eR1PSuJ8VSH5kK4IHQjp/nikytjjZyJJSScnPT1pmwNIg5U8DjvjoKRj5pyRlffk0+3VXuEz90cAdielQbU9WkakkTG5sEySA3GOfz9P8A61ehafIoRQG2hR91uM8f/qrzqGXdrsceeik9O1dnDL+7Azxj1reCsj7GjFcisT6lcvM4QHrxx6VPptntwcDA59zVSKPzJckkjPetyyjKYHOPQdfzrVK5u3ZWLcCAKNw/HNWh8vB5A9OKjjXK4wQD2angEYFbIqOopk3cE0chRk5x7UnfGOf508A8ZFJbmsYiKcjPaljJbjAGfanxqAQMZzxxUsac4FUnbRmlkEUfUgcGrKR460RxjjI4FOkkCcY60r9xO0RJG2gAVVmk3HkjA7UsknUE9Kq7wSQAM+uOaSIuSRHc3Tj2rXtEAUYHGaz7WEEjOSD7VtW8eEBAp9S43uTAADrUMjfMe9TOeDxye9QKuGJxmtUdMR6JnjORVyBN7dsCqsYxnGM+9X7eMDk9a1RbehbVNoGB9aQ5wc//AF6UKBg8/hTJGJOBx9abZluMZsZzVK6dQpJOMDrViQkDgcd6zL6UrGSQce1ZSloPqZEjNNcHI+6ePpWrbx7EH0rOgTMmR+frWqFCR1mtxlK8mwRnsetNv2DabIQOinn+tRXTZlIp9wN+mzAHJKnArS5paxUspfNhjjA5OK6qwh8uJSfyNcbob+bLHu4IAOB2rtrVt6cVpFCZm+IpAdiDGQMknrWRajLggYA9RmrGuylrs4IIHAqO2GSOcD2rJ7nHU3sXYtq9Tz6VMADyM/QVCp6cYJNSoPU1SGtCQdOuM+1PVewP6UwDGMevanqwAwRg1SvcscQfcU+NN49weMdKYp3AkEE561LByc8k57VaIJ4m3fIeD9cVKDzg8j1prR8bh19+9ET4BBXB9KogkJIQAdT39aZtAyQWz71JjnkDA5GBSEkk8flQPcASpwT0/Ol3EkkDjjGKZ09cCgHcRnIA4xTQnoSh+BgdvpSnsM96YDjg5BI7U5TjkjgepoYAVViRjgfnVaa3J4A4+lWs4xk8+3ekYDA45qGwMa4sxkkmsya0GQMZH0rqHi3EZGeOwqpLa9TtIwalK5Vzl5YChJzg9gKIrp48A8+9a09mdxB5/CqE9qewI+lTsV0uWYLtTjDYar8U4IGD7Ek81zuTETk/UjvU9vdMvBOcelUmCn0sdLHKGxjoKnRvmAyOfesSG7zypPPoauLPlcGtLhY1k549PxpRh+P5VShnGCQc/wA6njmBPIGaL3DYs7gMgHgd6QgYDYyRTVk7ZwQO1LjAwe/HFBQpbqAOfUmkBAXHUd8c02TG4AAnH6U3d82Qc+1Akgc54BqNgBjinnuT+lNPA5JyOlIsjK7+CKjkQDIxzUzAcDHXpTSuDk9f1pg9Ck0QLkbelQyJtOAOOn1rVEYOe5qKS2yMjj3xVNdRqRQilIx6jPWp9wYEDHJ4Hf6VBLAUJx29utMSUofSldC5b6k5iGSMcds1NbOY5ADkrnriolYHncTxSuBg55we9OyexN7aM0HUNwBn3qo4II45HpTre5YkRkAAZ57+1FyCec/N7VVi1ZkQQSYz1pksQU47jqKuRQZBJ6+nemTRkqSBz7Cs5LsBlMPmJJxipFPUE8Ht60yVGz0zioJEIIySAeOtTbuJlW8gVcnNVUlKuQRlCcEe1aDRZzx09aalrmTBH6dKycLk2Mq7tTCDLHzDnr6GmxY6mtG4XZhSP3ZOGUdDWfNH9mcsgLRbsHnkfWvJrUOXVE81iQDAIAPBpxUBR1P1pqNuOBnNSBh1I6dK4OUfNczNUuvsdu0hG4AH610XhLTTYaRArqPMdfMkJ6ljyf54/CuaeL+1NatrYnMaMJpOccDOB+ePyrvLWMBMqTg17OCp6cxdrItbQAQOaa3C5zS5xn0xVe4lKKc9e1esKxTu3zkknPSqsEfnE5HGe/pSyMZWK46+laFrAEXJH0NSld3GLCgQAKoPqTSsyrlmHC8kDnJqT6AEtxz0rP1O5IRYCBkD5iBwTz/hVt6BcpXMhnnZiSeSaYi4XJHTp2pyAg5x1odunOK5r2ISvqGQoJzUTnnIHOOoodsjA69s0HBIAGeO1TuT1GEYBBPWom9B1NTMCc8etRudvT9KtLQViEjOP84p2PXp1pdu4jjn1pQo9MUgsRtnbjGT9KpSoxbOCR71olcc54HrVedG24B4zRuK1mVlUccYA9BWhbZ9apbMEEYBz26mrkOQowMjjnGPrVPYDQGAAT1A64605huUetNjbC5xkenrTlHJJHJGMHnFOOwn5DSCDg5qKdRwDyPWpOFIABwc/nUexmByBgdge30oZEmYeprsUEADPqa8m+J0Z/seUjgBlOfXDDivYdUiwDkDntXlXxMiLaNcDBAVScg9Mc1izei9TvbSTEIAAwAAorbgJ8tRnqOvpXKaRcNPbwFCQpUMAfcCuogOQuOg6jFXExqKxcKlcEjAOOR39adKvTjPzDlev1qOFi/JZuOnTFSScL1+beB+tVbqYrQuqcKMDqe1OOM88AmokcCPGMmkeQnAwc5qzXoS8Yz2H/6qZLgjHUj1pAw2kHHTv0owCRknJ70rXDcjZQEJwMA9BxWVfxZAZsZzyB0FbLJwcD86pXkasMgY471DRLVjAkj2AEAZHTnjFXrVhuAOD39qrXClXAGMZ6mpYOcAHkHqKlKxd1axuWjqWIHb1q/Hy3XkVm2TA89B7CtKPtg8dcVcdwSLKAsMdDTJULcDk55z2FPjO1S3tmlYEHk8dcVpcorMhHAHB657U3b2PfvmpWO5SRjjrxTN3GAAR049aDRCgDgdhUxGMYPJ7VXBDJ149qsI3cdupp7DY1gQxGT2znmmbQwJyenf/CpCoGMHvSEY69aaMktSzaHdaxkNyvy/rV5GBTg9O1Z1hsVJQRkhvl/HvVst1OTj0rToapEcylmABOOnTOKoXVttIA5J5z61fL7VwOST27VVlJPOcH2qb62YmhbQJGCWHPtxRcSiQggY5wM1E7HgDn2HpUTPnp096G0UtCzbMqZOeaxvHunNfeHrsFRlR5qnHTHX9M1t2kY4J5q3dQRXNuUccsCvtiuerDni0zSLs0z5ttdFGp6tHbosRaQlQJMY3YJA59TxWf4attOtdf06XUxu04zos8anGELAE57EAk/hW7rejvDqVxAXMZhcqNo5yDx9O3NYEmjyP5hLEnHQ9K+QqR1aO6SbXY2Lk22m6pfadbXQuYLeZkimLAmRQxwTjvilJ4x1Fcnrc88RgcjY8K7SyLgv9SOv41fs9filWBVLZZRv3YO1uQR/X8a5pQ6oVOpJaM6CN9qkZqWJSTz09qZb2jTqWSSLAXdguAcDrjPWmteC3TDBic4woyc1FjujO5ZZhjnjFQS3yQA5IGO9c/qmuz8iKJs9AcVlW8GoaxIBIrKvcHjirUVa7InNx2N681/KsIfnftjnFYhmvbxvnJDHqB0rpLDRFtrYoVBJ74qcaaseTgA+lawSOJTm5amJpvh5Z50ZxuYnGDzzX0h8Jvh+NCtYr+eEC4kHAYcqvXGK534U+AGnK6nfQ5iDAxqw/WvbrOFY0wo+UHjNfQ4XD8q52RVqX0RNHEEUBVAA42gYFWASF9aauMkAc04kKATwPevQscTGs23OBkVHuLdRgdqJX5yOnrUW/dkZHPYVsl1AbJnGc5IPGKrsCcgjBI5xU7vtGO3TnvVSabBxmtVfYaRHPIGBx0pIPXHX9aiJLMeRj0x0qzbJtxnp71p0NuhYSPdgDirUcYjADHjP502NM4xxUryYR4nQYBBJzXO3fQwkxk5XJYHgdM+lVy5z1yPzpZG3HAprJgDjnNUlYWwwsGyCR/OmqoOQvXPIpxjzyBwe2OaFQ9x+XpTHYnSPaoHpjANP4jySOaI12gDHHrTwBznvWb3JHLHznJ/xodyqcHmm42cAnHpUTZJA6AUrXBIDlzz60EYI7gelORc9P1p2OuDn6UnuNuwKuAB2Pf1pjsV7/gac5wuMdOapXV2Aoqkm2JBPc7RweR2rIubvac55z1NR3l/82AfyNZdxcGTI3ZOenetkrGkUW5LlpOM9KI0LEkt36e1VEPQnOQKuo5UcZBHvirNEipqT7YmwBgKSD70ltzbq2ckgH603VWP2VgAcn86ntFDIgDYwMcVDBvQv2wIwcZ9QBWjGvy45/CqcCbepyfWr0IHGe3c1LaRBKu7HPyilbHJJ4pWOADkY9KYyjcSB2pLUgTndwODTdoIx275p6gk5A/OnMnXnn8qYFdkw5GSc9vSnKpPHGB69am2AMSRye5NKFG45A56ZqQGnHGAc+tSGPBApTHhwQeOvFP8A4s4/Ok/In0IhGUXAyTwOvSkYck4z/WpQRnHA+pqPHbOOe5pofqRlCWG8ZHUY7f8A16eoxgHtQV655pMhM5PHeq0BMdgEEEYHp1qCVsDAOR71NvPAAGeme1VLpioJBzQiU9SlI3z9fbFMJJHTBPemSvliAeT3p8anJAJxVmyLEEQBGSc9hitmGPbGMdSPxrJtBuuQoOQe3pW0q5GCBge9ZSbNG7DTxgZzjimbQ3H6mpHIwccDvUAOck8DoKlbCQ1jtUnqPaomwxI/GpXIVeRn6VWZjyRn8apANLEHBPIpxOT1B781CzkFcjjPIFOQY6nk9s96om7ehKrd88fTrTcg5IP5U7LBcKBj0ppyWBIXA6Y60DRIgzwDyDnOashl445HWqydRg//AF6ljXavB+gap0Ymh7Hpjv6UxgCcdac6DaeO3X0pmc5AJz3z3pWElYq3YLKRjI9BXN6jCHBGNp6V00zHaQMk+9YeoRhs4HNVYadmcTe2uyQnqM59K0NJvDHgE8e9LfQHccnH4VnRkpIAOx7VDVtTe90d5ZTllAJ59avxtnBJ4zxxXNabdkrknBrahkLKc8k+h4q1qczRdba3BYE+9Z9zpi4LIACOwxVkHJx2z6VKzALg9PfpUtEJWMmOJ4yCB1IzmrmCQAQM46g9amkVeB6c49aTaF7Zye44osyr3GbiE5I47isXUZC6lCmMAjJrbmIAPTNYmoHOf1x/jUtu1mRJ21JLVw8IIA4796evT2z3qjpchCsuAcMQxq2M5JPTtSjsXF3RPwMnPP8ASh8EA+3fvUfHfPpwKcAdoAPA/WhkyRR1AB09u49RXn2txGC6dmXKY+9wPc4FeiXQB4wcAZya4nxMgYJleFJ3ZxyK5auqPJx0b02znHkwSBgjg4PBzTCTwGGzsSDzjH6VJuZEJ+XdxwPT8e9NYhpCW5HXg4ya4GfFNO5XwCW5yMYAHX04oZ85AAHUFiOcUkpC7tgwSOh+vrSLtMYUHByS2ByT/k1Ahjb94LMADwP/AK1MViW5J5OOvJ7dR9c05kZ8KHbAPUNgY44P5UkkbIVJKnBABXBI96CbanVkMFIIBHbH+PamuBwCckHsOM1KCQgUncR+tRjDAA4OCMAc/wCe1QagSdxHGOR8386dgsu1RyDwxOBj/HvSKcSAhslSARnPrTihJUqSp65U/n1qkQOEJjfLOG3dM9AakLBkGw7gD6nmoZFK7GBLOD8ygYBGePx596lkx1UEDpzxVXHcUsGBKEnHOOmP8KapB5BJA/unoacCrAkdOoA6A1GACQQM46t3NILDtuxiQOo59Pw9O9G4jABPtkYx3oTk4B5PY0LyMknIGCQMZ/nQA9RwDk8dqUsoYqAAfbv70xGy5BOBjp3pZUBVOBn36g+2KAsKXLsWP/1qb5YAyCwzng+x4qQHZycYIxhqao6AdemOuRTGOR1AAIwQMgYppBbHXPB5pWUo4XBxjr/n60k6kKCoLAcbm/lQtBlW9by0JUkbRkjGfyxzXn3ie5EjH5jy3Q/hkfyrvNQn2W75IJ6eorzbX7keZwdwJ4wc8f5FSwbMliT25J+pFPs5FjGMZI5x1FQsCxJJ5HHFCMVYseQB35NSb0fjRo6GwudZllIGVUAE9cHmuthf5gCeK5DwuwN5cEgZwuMd/wDPNdbDGWdSVyAehrojsfY0tkjVtVO4YH5VvWaYXhsfQVk2Me8gYJJ4wK27dAFA7DjNbxRo9XYmKA9Gz34z1pQCAOB/WpRGCuR+Ro2bMZP4CtDWKEzkZwQfenBSQMkfhTlQnkDn86kji+UADPNPRI1bsKIwCB361ZVAuDwDTFXg5/DFLu+YjOMVluK4/OMiqs0gBJzT3kwPp61RuJuCCfy7Ukn1JvcbLKHIwTjPenRRliCBkdOKo7y7AAkYPT1rYtUOFyDj3q4u4i9ZwYH9a0wCqgZGBVe0UBen6VZYHA4PWtLGyRGxOT6elN54GM+9BOTgDP06U4DPORmmjeKsSRKSRmtCH5VGenvVSJTkZIxVyNDnIGCOmK32BslYkdDx64qEtjJFPLE8Ek/WoJJOeeo9ulS2SQTuO55rIvpSfkwM1ozydeegzWPMxd6xbuJuxJbRgYOSPpV5uEqvaqQO2fep5jtQDsfzq9LFw31Mi6JMwAHy1cD/AOjN0xtOc1QuD+8APUmpw+21kyeimoOl7GV4YYPduo4AYgYORXe24Cxk5xgZrgPB/wA0kpzn5uB6V2s7hLVnP8KnmtoXsYyOcvJPOvXY9mOO1WI3KYwuR69qz423gHOTnrV2NiTgVm3qcjepdQ8jAqaI4JGPx9KqRv1IGR7VYibPQH8aa8hqxYBLYyMe3engkk46fTpTFYYGDzUsZHJOTg960RVhyqQBj+VSxxnIPf2FLED5eccnoegq0qBUAz6VRF7D0jwAM5+vemSRHlhww/GngAZ69cZpSBg4Jx7iqJ31GowYAkc980vUZGTz2603aQTk+3HU1JHzggkE9qpFIYy4yMcdOlJyeM8VKydsDHqeKZ0bGefrSBigFQMEYHSkYjGc4OaReDwucdjTsdcUbkirgbcYb3XpTs5BIFRJ8owAPpTzx0HPvSsA7cSAMVEY92Bjnrwev4U8H16e1KMPnPTsB2p2FqU5oeCSMHk8iqFxbYPPWtgDcCAPY1BNAMHPIP50mik7I5+S0wpGAAeBgdqpmz2Z9O2BXSS2wZQQapSWYUqQTx2PespILXMZJTERkkHPpVyC67Z5PWia0OTgZBFVHiKsckZ+mKFdFLQ2YZR0B6VZjuMsf5VgRTMhAJ4q3FeE4znHtTRWjN1ZN2SDg4qdJTgjI47ViR3ZZhjgdyatrPnOau5di+zBjyOmD0pc9jyfpVdZwcCnCTrg4qrEvYlHOMdD3oHPPoec0xT1B57nNPHJBHrTsC2F6AAnn6U0KMkggj+VOAy2ccAUMBwBjn0NLYbHhdoyB14zilIBH4elMDDOc/mKdv54POemelVuSRyQhx07VRntGQHAyR2ArSDEtnPHcEZpWIy2AD9eKVu443MAKU4BP0NTLLkYJAI71duLNWGVIyPyqhJAYuByR0zU2s9C2lJakhAOTnJ9quQsJFA6uOuM81mrMFYjH9KtpJ0ZenStEQlYvpnaB/Kmyru4A4+nWljdHwo+/jJA+tPA4I61VjSxnyW5JBA561Su4hGd23ccGtplyD3X6c1QvYAc46e9ZyQkjKRwCpIwO+asLFjBByD1zTWt/MXC+v5VLHbyJ1bI9MVKVtwsZ+oo8XKLknqPWscyN5hDAgHrkda6qSMDjGRWRq9sWwYxj2HespxuRyooBTDhwpaI9CB3pLmZVhLZwAOc1Wilkjfym/1bHpnvWf4jlkhiWBQW89xHGR0LMcY/WvLlQbloJRs7G14JszcLNf4y1wwKlh0QHAA9jkn8a7FXCkKOF75HNZmkWyWGnRRRkhYlEag5zgDFW4yZDnOOfyr1qMOSKSNLX1LRyqYwMdqyrqQu2Afwq5cyFIuMcniqUce98857mtpAiS1gGRkfjV8jaoAPv0pkKbVI7+tOlO5CBnJ4FVFJBuRuwj3tnhcbfQ/5xWJNJukZyc9zWpek7VQ44HOOmaz2UEdeScZrOWuwmr7EW4gZzkH0poQucentU6xArjGBQwCZx196waJSIfLHX0PpSP2IGSKe2O5/OmkDOSOnapAjPOMdqYRjNSEdx29KaTuyAOR2q1oBEy4zgGl2hevX0pc8AAc+tDKMD1zzVE9QGNuTzUciBsqVGBg8ips8ZApkikgc8H1poTK+wEkLzj19aliBGAScD2pFj5xxz3qWMDJGMEHHWgCzHwxUdB3PSpAwGQe3rTYuM4GTipGXLAkZPtVIkaV5JIxxTNjFiQM8fpU+AODjp9OaaygHJPBHOe9Jq5m1czL9CA2BnA615l8QLYSaXcJ1Yoyj8QRzXqN6oCuQMkjkDvXD+L7LztOmIHzAentWE1Y2p2TMjwRf/atEsHByfJUEnk5Awc++c13lrIPlJ/8A1V5H8Lrvfp8lsSd1vPIhB7fMT/WvVrVwcYORj8qmLCtozVUhlAU9B3H8qlfGU5ydwNQwkfQ4/KpJnKmMjHLcgnAxg1unocqJzwAAMj680uwOAATnrkdjTSQVAA9OvWlUnqeBn25p6l31sNxywA6+h6VNHhUGee4pqLsJAGfxzUgUg+ue9FwVkBXjHc9hVS5XdnOCG6DOPyq2V3ZHOPeo5kBUjPPUY4qL3E3cwLmErg4IHXHTNRxk7ySemR75rQukBJJPucVUAAXIByOeKRK2Na3AKgnPT860Eyoz19qzbY/ICoPPrWjDhgCeoq4s1WxbTO0AgcelSMC0RP8AF71BENq4B5qymMcdzxWti9CErwMjmoGBUAHpVqUHBOOh/KqzHnBGfpQtDRWsA4GCPzqRSAAKjABIAz6U4ZVjkEjHFLcGSld5AJ6c/Wmshznt/OnISxBJ6+lBQHg9B1GOtNGdhLTd5rgEAMoOcfWrJ9yDjo1VIwfOi5wGUg4POOKVpCBgHj1Naplx0Q+WULgcVB5gYg+veo3bc2ccj0pCDjIPPvWbQ27k4wcAjg81FsJfk5xxj8qgMhRcgEZ9elM+2lRkgk+wpeZCZroSqAA5NaECl7bhdzdgeMVkWRefBIwp7YrobaIJHjHGOcVUV0Nl3PGviBpT2niR3wBHKofgdT3/AB6fnXNvbAY4r1L4laeGhtrkHcEJRm9M/wD6q4LyNxxivlMbDkqtnoQnzJGLPpMVyMOgOfase78IWsp4TZnqUOCRXZGILkY/GoJLfeK865oops55dDHkrFlmRemT6dKsLp7AhecVtpahRzzT/J79qWhbdjFOjp12gknnNWIdPVOMflWisfUEYpzbUBGOatK5m5O1ik0AQEiuq+H/AIEOuXIu71GW0R/lUj75GOfpUngzwXL4lu0mlBjtEbuMB/UfpXtdhYJaQrAiBUTpivZweF+3URyTn0RLZ2aWUIgiwI1GFAGBVy3j2/SiNdqYxkinL8vAPHvXuJaWOZu5PjjFQySbhjOB7Upk2g89KqTzckg8CqjG7JQpcDIyePWojKVHXj3qu1xjLED/AAqu8+QSDkdiK6FEu1izNc/MBz+fFQF9x9/Q1XMpYjPGOnpViMEjI7U7WNErD1BIHGDU8ORgDHTtUCAMxGeRyauwoIdrOuQTxkdamTJk1YtKRHGGVhnP3c803JOSTknrVdpOSwxljnjjFOyWYE9T6Vjy9TDYXaAT2PvSbTjk5pc5zgZ9MUinkjPSmrgKY+MkkHHQd6eke0deTSjHJPHpin7ec5zUNvYdwZuSeMilzgA54puPYf4U4E85FIAOCcYxjtSYBGQePeg8dDkY6U3eFHSmBIpBzgjg0xnAUEnjOeKqXN4IwfmwKyL7WgFIDDjpzVqDeoKPUv3eoiMHB4rBu9TySoOc/pWfc6q0hIB+Q9xVIs8pyATWiSRqlYstcGQ4AJHvT4oAz5IIFLaWjYGQQT61qQWRJGf5VW47q2hDFb5Az0688VcEQCZPWrSWnACj8xRJAYkAIwAOKZS2MDVFwEBA+8P/ANf8qsWqjaM5P4VX1Ehpo16gNk+lWbYnIJx/Wo6g0aduSFwOO1W4jhjjoO1VrfJ5PP8AOrsADEAHjGKTMnbYexOCAcA9aAMAD+fenKmPTI6d6Vk6AemfxpEJgq7gcnn2pwUoxJBPHHtQinBBHBp3PQDH1qXuDI3B4B7etP8ALDDJGfrTiCMHsOaEBXrx3o32ENMZViVGePWlAOcUMwUE56dTSNnC44wc5oSAa3uCQPakyDwOhNOYk4P6U0qd2Rwfemx3EYEY64PAIpCAc+ooO7IJPAppy2AfunqPWkiUxHbbwRVC6JzgnI9DVyYleg/Kqc/IAPyk+gq4opK7KSks4GM46irQGxCSePpUaqwyCOPXvUu7GMn9ao2jEtaep8xmIOBjt1+lainqD1HH1qrZoUhGR94nGan3HGMgGsnqxPVgRwR29DULHaSASR6HoKfuDdT7fWoZm7ds0luUkMZs4Pccc1DITHtxg+xFSKy5GenvVe6bON2cmrAiZzzjr9akQdAetVsZypPHtVuMEYyelGoNaFhfu+mfSmNjnFOUDBBNMK7WyDkVKIJI+AeOKkQ8E4xz2qJG6gdffipU6AHpQUPORgdvWmHGTx7elPJ6YJP6VGxzwRg96BXIX+8SOw71Ru4wVJA5P5VedcgEAAZqpcZwRgn3HFUhdTmdRhDZGM+nHFYV1CVYEHBH611N5CFJIBOTnmsS+iCuSOnoTRI2WgaZcYZF6lveuktJiceg9TXKWwCyZGQRW/YTDy8+nrWSlrYlrqbCsMgdD1x6VNvPHBOOnFU45A7EgAjPpg1cVguMnmtGY2dwDZUgjkHrmmjIUkjgenNPGCpJ55/KmFxHkkcDrQiXvoQTMMY/nWReKZR14Hp3rXmG4AnOD2NZlwnJJwRmomJ67mbbSiO6YZ4PHTvWgeCCDke9Zdw+yRSDjBzx2Fae7O3r0/Cs4b2YoOysShicnFPVvlJB4qEjgHtnv0zUgbaADn+daMu1yG5UuCQM/jiuS8R2oktmLAenLdR6V1s6nkDrj04rntagBiOBnrwBwBj/APVXNNN3OLExvBo4WZCWckhT3x7VAY0kICkEYA4GMfWp7tnMzAtyQOD16n8ulQcqoAAB7nAyPxrzpJNnw1WNm0JtxwMAZIG3ptxxx+X60xjy4K4GOKdwCCwwV5GDgUHOAQFAyM4POB/9epsZWInJ8wAEKRxnPB/zgVGdzqDgqRkY4Az7n09KczhmGTtyCPQ5/wAf8aXG7LHBI7heT+P9KLEnVAjapXBLA84OaDlcEg49u1AAGMDj37U4rtZTj5SM4zyDUWHYazcAORz1anx7yuADtz1ApIo/lGecjketKFLFhyATwAf896OoRQ4kupHBGex4pCCu0sCeyj2psgKtGQ5wOmPT296czgMAuMsM4BqkUWE+6QAMn1GePTjFQqojfHIGOcnOD7/57UCR41ABGDkDJOCaEch9hOT2wMZNOwAV37iRtweg45pu0dCxGSMY65pxbaTn9ev60uW5IHAODzzj2xSSARWCyHcpwM+/Hb+dK67wQCSeQeeh+tNJYnBHGODj3p0f3lGME984H/16QmJE4OeSRxjBz3//AFU8luSAcqc88ZpgAIJ446dqUZ6MuSRnmgSbFI2sQcgEAkHpnnNIjLliMM3TPWnZwSOOCBg+tMmKggHKgjkg8f40bjM/Woz5LEna2M15fraFbnLk8527ucY969P1VR5OVUDGeFGM/X3rzDXAVvSWXjoDjrUy0GzOkwwznBwOM4/Gk6Bm5y3cmlfc4wCoI65psueBnnBBAqbl0l7yZq+E8tPOSM4IAxXYwsRIMDiuS8ISgGdGB2qcZ6GuxhG4gAH6iuuGx9rQfNFM2dPUNjOSBxxWvAACAB1/T/Oao2MYSPgDOOec1fi4257c/WulI25VuW0XP+etSqo/CmRkFCT0HrUyD5RxzjNGxaEUHAP8u1PQdjzjvQAScAUhbKgZ/SpbuUSHuM4qJ24Pp0pCw71DNKPXjHSpE2MuJtoyTWRNch5SobIHGafeznnPesy3YyXBBH4+tO4kjZs4Q2CTwK3bKMjBz09ayrKIMoBG4fSugsYggAIwP5VSsiorUux/LjgUsjZB4+lGPlzk4qIt6Vd7nSkJjngdKeo5Jx8w9TTMnAx1zz9KdGDkEfSmlroal6AkcDk+uM1ZU9M+tV4VwM/p61OM9AufatbGfUR3xk46elVpjnpUz4XNU5yeQOtZsa3Kd45I47elUwBnJPIPWprhipxkZNQxZMgBBx61kwaL8SYApt0SqAYqSNSoGTz6VBdtwSTgVp0NIox7n5mGPWiaXFpKCcHacVHM4Vz9ar6jKRp05AyAp3c4wKRo3oHg1flB6c9RXW6qwTTpSTkMuK5XwRHsskHUAAA10utk/YkUngkDFaL4dDKVrnOZNugBIx2IFWLW8R2xkD2zSrEsvyPjisTUbGWzlEsRJ+hPNYt9DmcVc62BQAMHj25qyiYOQPyrndA1YTYVzyOCp6iukQ5OR+dbRVxJEi/MQQM+4qUbh09fSo1ODgHA681IoOR6etaF3LUeBGDg5q2ACAAR9BVSI7lABOKtLgAAc/Sn5GTDrweo9e1L1zzhh1pG47Yz60NjgmgkX72eMewpVGJCTwO/vQo4IPUntT0IYnjAPUHrVxY7iAEjJYAClKhQOeAaQDawCgbDwR7+1SdCSOf61bLREV5wetI3GQfTqe9SFQzZ7dMDtUb8biBwPT1pEjQTnGelG4YHPU45oYZwMcn86MYyD1Pai4XEOQeen8qdgpkggg/3qApOcdRShSFwTU3AZyxBBxSMvykY57EU85xwcZ4z6UgHORggevBqrBsGzK4z+lQvbAZIznpzzU/ccE0gO5jjOB61ArmdcW2QMDk9az57XcOnTsOa3nUHJP5VBJEMEgH8KVtdC0c5LblSp2847Uwqy5H61uy2ZKhgKpzWwC4A5qWhryM1ZWRs5qwl1ySe350yWIHIzgjvUDIVPFQrlo1YrrIBzVuGfpz1/WufSbYTzVuC6Pfr71qpdyjdin3sAAalEgyNx4Pf0rLiuMAcjJ9DVmGcHBzWl1bQm1i+SOOfwpGbgDHHtUXmBiCDx2p7cjrxU2GN35YjOSMfSlDkZph2q3J69zRuJ9MfTOavZAh+/APNO8zGRniq/mZbmnE/KTjJHrWd7FE2/cCeo+lRSoHUE5656VGJM5wMVIsgAHPFCYrFS4tQASBz7U2IheDzV9hlcnr9KqyQFcEcACnqCfckhlKNkHHar+QoA3AkrkjPSspCQ2Cf6VNBNsYqOSe9WgvqXuTjJ5HpUU0W8EAn61McZAGM4z1pjtgbj0qjTdFK3iwxJGQD9M0SuFYA4xT5ZlGCuc9CDUErkEZ6Z6Zp2MhWw2R/OoJbVXBNSRq0jEYq2sRUYxUNF2scfq2ntGpKjkc81h6c0uoa3b2zgukOZ88cMOAPzOfwr0C/tRJGRgE44rldGs/L1e/c4BBRM+g5PH51i42YzoHkKoiYAKjbjNWYQyLknis5lMtzvHRjg1cuJDEmACTjn2rVbEXIriTfJsUdTV62tgoGfy7VTs4jI+TwT61qbQoA6460tWxtiYCAAdc45qEsMkEkEDtT5SNxA6ioLhysAUHktndjnGP/AK1N36E3KkuWJPUk1CI89Rgj1qZ2wMA00Lkf4Vm9CkxhxGoAOCfzqJs7eSTVgrkD1z3qOUHABHFQxFYdQCf/AK9MYYySeOwqUj0GRTHHBJ+lKxLIfQ5/DrTWBBPPNB7n3prNwCPWlchainjAJ5OeKaXBJHSmSHsSR701WYsMgfU9qq4E4UDoOuKXbgDkEjrgUxZCRgYBBwTT3PA5qkrhewmAoBI7nn1qRDu4HGDUO7oSM49qnhzwT2qepHMWVAXoOtPB/KmDnH6U9VAwOv0rQLgGyM5wBSe/6U3dtYADjB/A0pPUDJI9RTJKF0T5ZyMH27VymvAGFwQSCOueK6u5ztJwSenArkvEBxEzEn5e3rUOz3Ljozx3wRfHTfiFremsoCShbhcccn5Tx2HH617hYMSiZycelfON7qa6X8XtNlB2pdKIGzgAtu+XH5/qK+htKkygx19+xrBWNautmdDHngHoBn6UXLgiAdSWIXtn1P60W4OACcZ9aS+ALRHsAx3D3xWpyLQtKSFAIwwOTzTiQVJyAPU8AelV7Ny6nJGQauFdoxyR0IPp/SmmJjYh8+TwfXFTcrx29qjGFYY6nI6U/OTjGe1Ax2B0ByM9VqJ8ZJxzj1qUcMc4HvTCTvAI68D3osBTuICQSST146VT2DIB79SK1JQdpJ4z0z1qmY1DjAPXmkyR8RKoPXrwOKvIcEdiR27VVh4B46jv3qwigHHGAQeOlNI0TLQ5UgEjqKsxYwAAMZwBjgVVjHyAgcde/SrMGQwAPA69q1uUTMBj5l496qtGC+c8DtVsjOMnODxmoGjMa9yTzzS66Foh2gnp+ZpAT0JyM8U4rwcDjOOnemkbckdqo0JYTvJGeOmDUrAdSRkH86ghOO5yPU1YUlyfTrz2oIInBUowzhWB4NJcoyyksMZycA547GpXjJDAd1/HNEieYiODncAT/hTQRKojBy2T9BS+WcDAP1FWY4OST16VJ5RUZA5+vSrsVa2xU8oZ5UZ96dFaq7ElRyaeME4PWrlovTPBz2pWuOxasrMIACO/HatBYgoIHH0qOFwAATzT1fGQBk5qkrDirGB40sBeaJcxorFlAcY7kGvKgte4XaGUbSf3ZBDA143e2n2W+uISANrHp9a8DMYN2kkdVK+qZRZTkEcjNI2OmOakaM9jzTNhGMivn2rHTsMYgYzSFuCKH796gmkCJkjkUowuxt9wllCKc8kenFdN4H8E3HiSf7TcAx2gwwBGC+P6Uvg7wU+sJ9ruwUtgcbCME+nWvWtPgitgqQrsjVQoUcZxXu4TCN+/I45zb+EtafZQ2FrHDFEsSpxgDrWhG/yAkc+tVt4B65PWnGZAP617yikrIwLYkwCT61DLMc8Hn+VU3u1Ugg9KozX3zHgnHoeaaiOxpS3gUYJOQKpyXnzEAk496oPP796bvYt0yPUVslYexZacnA5qMSbiTg4x1pincRj8aspHn3Heq0HuNQZPJPX0q/Gu1MenUEVGiYPAweM1biiLRs+3hRk+1RJibsMt40ZyS20AZOR1qwCxVd5OBwB6fhTCVldSE2ADGBxk+9EjZ4Bx/Os27mcmIJM5wO+AaejY5A6CodxyQRjHpUsWWBHcc81T2Mrj0TB5Pb1p6qCOe1MGVzg9O5p5YKB61lqmUh6jkjjFBbbgE5qubgDBBzUclyAhGefbvRbUOpcEg9PYGl8wKNxx0zg1kPqQQfN69R6VUudcRARnFVyDUW9zZe8CZO76VnXesBVJJGBWDdavvQ4JxWZNdSzghc1aSRrGJpX2rlmxnk1lyTtM2ACRnjFSxWckpGWJHfitKz0raQMcUXLdjLhsnYKCOPpWvZaWSSNuM8/jWrBpyrjAz/StC3tyhPPB9ulTe2pm2UbbTgilSOfzqzHZAYIH4CrmwY6YH86cAPTmnzaEX7EUcQUjA4FUtQYqpAHFaDMFBOOfasXVZjhh0xQty47mBN896ykcrWpaQAYwDk+g4qhaxmSQuQSS2eR1ragULgL1HqKOpcmWbeIIoAGB6VejjOOOf1qtEucZ6+1XISVJOeT60mZPYUgZ6ce1LklSCBjtTlTocAD/AGe1DEDJI6dDUECYI5IJAPbmkRPvZJKn17U7PHGeaQ/KM+3WmAEYySOPzNGeuf0ozwMdPemuT6/gKlCtcR8nIByM/SmuTu4GAB0FBIUkDp7U3gsCRxV3KQd+R1pC2O/TgUpYHOajzlgCcjr6CjcGhXPGMceuaa7Z5798dKcxyMH/APXURJ4yM+4p2JUNbjZDggAAfWq8uHwv48VO43EcEionXOQP1q0rI1SsVmUqQeefypjDewDEjkY9c1Ow4JJ6VHHzKobnLcY4AoubLU1FmKKgI5Ix06/4VIr+aMYwB+FUpJDvAAOM44q5GpC8+nSoatqDSQhzkjPHbNRSMASD+YqRmK5yByPTpWfcShQQT07ZoFuSSXAUdKrSShwcYA9qpySsXzk7R7ZNSxtke3Y+1NaFWJYstjNXEXAGOOg4qnCMYHXjqe9Xh9wjHHtUNu5MtNCQDKjb1HFNxnJyMg9BSqNygFjj0FMHJweo70LQzXYeM55A5qWM5AOe1RDIwCc1Ip2qBjBHoMCmUyUnqSenpUTMDjnBHpSgnOCMUwjnJ5OaS3EMYHJA9e9V5ADjNWGIUcDpVV5Duxj34rRCZRu0zkVgXkI3YA6V0U/Q5GR71l3KDJOP/rUmXF9zFVNjDK8+taVi2JAO/pmq8gG7GeTUtuCHGTx6jvWbRo9tDbgICAFsE9hxiriSHcARuBFZ9uTuHQ8dxxVpGGRgZHfNUjAsCRE5J4PqeKSUqwYgc8j5qIyCAev86axyM8kemKZFhk43MQWGB0zxWdcZIbI78c1efacjvVO5JOcnqazlqG5iXMe4sCcHH5iprGbMSA+nPoDSXILOeMYH3sc/Sq9g3zFSAH/pXP1M0rTNUHlhnoak55Pf+tVs5Q8/WpkztBxn39K0vc6dth0hO04PTrmsrUQChAHJB5PT8q1CQue+fwrPuUBGCOeeT1NZyuc1Rcy9484voxFqMhK4YALwOAT7/jVYA7wcAZIy2c1pa6oS9lGQCccE/wCfes7ILYwSM5x3I7fjXnSWrPh8WuWo0QTE7cABR3yOv+eaYxPBHIIGc9cetTyRs24YxgkDHOB9e2arsjEnCcAnoKz2PPuJKEKEHBHoRkE++enNI8wVCAGznB64x9fSmsVDSoAxReQWBwT179aeGLIgJ257Dvxz9P8A61PmA6gjOR3Izkdse1PZgUx3xjPUZqOIkqCGOD6Htj/PSnMFcgnIOOcDr+NTcodhlXBOCQORTjhmPAJHU45/OmIDt568YyePfntRvMRGBkYxkVQrilxhB1Zc4weo/wAKf6MQNx6kdqarrMwBHz57cj3Oe1ObCoCPmBPUc4p3sDY4ABwCfqSOtRyRBpAdxXGeTj/Pf0qRGQjIOCDzuBBP0o2/OBjqOP6/0pN3GJsKqylicAnOc/h7UjAoWGcEdPTPNKSQhJII9qUksCScEfypXAZuAJJDD0JHH/1qevHI4PXOOnvSRsShGWwfXrS4JXBPAGSWH+eaEABeCHGST1K9c5oZiSvJGOmR3/z+FOA3oePmUZH1pE6HJ7HGKYwZFcdTkeh4qJ2YkkjgYwcHpUqN8xBHTs1NkyFJHUZOSfb/AOtS2JZTvyHhOQSR6V5r4kIWcAYwcg5x1r0y84hdSmQRnBPU+9eb+I4V80KFULnkc/XuelS9Suhz23ryBjnr/n2pFjAYnliTxk9KV1PAyCN3QHvTW3cegPNZFR3Nbwn8l9cAglSR07nGP6V3NuOQe47DmuB0FxFqGQNpZRkd+D1/WvQbRG2oVPP9K6qb0PsMNL92jcsiMZOcj3rQXjnGAB7/AJ1nW42ICBnBxntV+OQkHJ/GuqLOlPUuRyFR/wDWqyJAVGQM1QVhzzxninlzkAdfyqnqa3LoIII/lVeWQ84OD6jiozLszlgAPUVDNNx0yKiwtyQyjBycnPeq88w2YBxn171A0yqwycVXubg7SM/ieTUtgkVb2fcMEjAOai0pTIxPYmqd7OGJGTitXRIcID3PPXGRSRT0R0lhGPlyQD6E4regUAD1NZmnoFIABxx1Na6MOCDWqNIIV+FIGMVCy1Kx3denpTGzwMf/AKqpI6ERbfnAOSPerS54A4H8qjC5OcVPGMA1rEbd9Cwh+UgDpU5OAMjPv0qBSTgHkU/IAxVORNhkz8Enp05rMuJNoBJ69hVu6OVIJ4Pasu5b5gMk/Wsmx20ImO7PP+FTQRjgjrVYZY4HWrsCkHgjH0qG0gLCrgHPOfU1TvGx+FXjy2QBmqN3jkbeB3qky0Yl1gEmsXXrgLp1xGCQXXbke9a92wDEkceneub16UFIl7NIB78c/wBKZR0/g9NsCAccdB3roNb/ANTGoPQ5/GsLwrlAQeRnj2/zzW7rA3opIwV54rSNrMhq6ZkgnOM4zU8saywYIBH8qz2lPmDnjtVlZgqYJz9axa7HOvM5XVg+i3Yuow3lhgHAGRjPX8K7XR75bqBGBGCBz61havGl1bSI3Qg8HmqfgjUyA1q55jbaDnk0J2dinrqehAZyQOn509F6DBx9OKhiYkccmrKkgEAbSfSupaq5BKihEAPr6cVYB4HPvVVWOBwCD3qQyYXHUnoRVEEpJ47Z74pJVOBk/XJ6imq248g59z/SnuxwAce3tzQSP2hlAJ5A6inBducHnNMCgAEHg9McmnheCCTwf60xjmYhgOxznnGKAxBwMgZHJolAZASMDvupF5BAzj9KaKTJlJzjtxmknUOCT8oHc8UyNjuIbGcYBHU1KVDYBx+NNodrldehP86Qjt3zmnuu1iCR16VGQCSccHrxigWwvCoRggD2ozhRknJ/KlxweOTTew55x0FTYBG+6QOppSAWJHSgjgkdQOnrSfNwc80XFcM45xkDp2peckj86TGMADij7oOOpx+FAgfnB4FNJ2g54+tO57j8KMZwAAB0xjvTSLSI8b1x0GfSoZbcPkgYA6E1OQAuDyPypXQFDj7wXHT8qLCMqW2GCMc+p4xVSS0IJJ9c4rckjyoA6/WoHh3AkgjHFQ0NPuc9NaHB44/nVcZQAHit+e0OQp4BOORVO4sgOcfN6/8A1qhou/YzVuGiPXgVYhvjuANR3Fmw6A1UeF42HTH60kLmOgjuwQOeDx9KtxTrjGa5eK7kQ4JwP61ci1A7QT1xziquUn3N8uM9Tz2pS/AA4A9OKzo7wNjJqdJQec/nVJ3KRYOAwOMmgknoR7Uzf8x54pynjJNIdxDnceOM0pcj60xzuyf84pBnPJx+FNIrcsRzc4Pbin/eBAPFVA2G4B/CpElySAfqPWrRDQFDnIH0NIc8gEg+o7VI7j5QOPcU1uuaozu7kttPuyD97gGp2UOQMdPas51KNvTOf6VatZYjESScseh7VSZuthzIkWSeSO1Vj+9wTkVNKnnEgkgDrjv7VIoCADHPoau4WEhjEagjmpmzjI5NRg4BHT046U7IxgdqdhkU4wDnP0rlLJhtu5QuWkmfk9tuFH8q6q7OyBiTjAJ3ZrkbFj/ZqyAkCRmc+pLMT/U1hUIkupb02QyyEsclTgY4xV2Y+Y2AQT9a5S08RW2nSXf2qeONowVVXYAk8Y/TJq74c8S2erxMYr6G4m3kEK3TBxSi+hMZLY620j2oBkDHXNSl85GRimQfcB70yX5MYz+Fa2K3GuCzAA/UCoZ3RnZQwwmFJHY1PE4L525AU5b2xVPl3Y45J6DpUMSEZQe+RSAbQMHHrSlTjnt6UAcH0FZMYp5+tRMQMk9x+FSNnIHfPSomPzEEA0rDbIyvGAcfSo2GABnI96kYnqe5xTHXjABArN3RJTxzjpUcvy4yPyqaQYbn+dRMeeeff0oJvYjbP3QMgDk+lRs3AGcAdfennDAA/nUZAyMkY6Y9aoh6ir1Pf371PkkZJ/GqqMQwyeParKMGAwfy9KYgZiTk/pUkUuSRnAqpIxBGDxSxyDrnI69aklo00KjIAAB68VMrY46n+YqhFKNoBzj19KuQuOT39KtMRKVOCckgUFSByOMA49acGzwBnPXPYZpGX5SAefVe3NUFihcxgKxGT3xmuU8QIRA5I6iuvnXIIAwB3Nc3rtqTCwPIIIrOSEu58p/EiY6Z4x0O9IGYrnLMeOAw/pn8q+ltHnDBT0HH4V86fHGyMCWtxj7kxBznHINe4eCr8X2k6fMCW82GNwPXKj9ea51ozpabVz0i3G5fUn1pNRk8sQjByQQMDg8jvUlgvyDsQeRUOskx3UAx0UnIPf0roRzpE1qDGST35GelXh0ODz+YzVC0l8whWxwO/etFBjOenvVpENXY4ZzxwPUDpTliIySOKVANuDu57nqKecJ1OAPXjNVYtKyIpAcnIOex7U3HByBkd6mc9iOnWoQ20AYJPrihrsS9GRuhYEAZ/pVfywMA9R37mrpxwCOPf0qJoyM4PGc8VPKJoYifMDnnHQ8gVIqgOMnr6dCKUJkE45Ht0pyR8gE8AfdoSsCHoegBq3F8oJ7nnmqqsAwHGPXpVgHIOeapI0RYJDL6cY/Gh0ywI6A859KQdu/epY2G0EA47/X/ACKrYdynMpGBnGDk+9Rcc9z+VXXUEkn9aqOpPIOcGjcd30GKcYyME1YicZznp2quc56U5W2jHb270y0i4gPOOo4qaFSYSoGdr4yewPI/nUEJD5A64zgVYt8rclFOAVBHuRVLchbkmwoMH/69NkG8ZOM9OKsMC2ckFelMaPoOwFXY2RlzgqwI6VNaTbSMnv8ApUk0auCDVAZgJON3Pc9qVrDvdG9ExYA5Aq3FH35AHesqxkBZdwIB44raVgAccg4OM07iT11GTRK+ATtwd2RXl/jLT2ttfdxysqhgPccH+lepuBg4P5VxfxBsg9jDcBNpRtp74U//AFwK4sXT56TZ003qcEy7cnBNMbuKl5zk8e9V7iTDAICzngKByTXyvJzOx1SaRHcyLGOByeK6fwt4NaTyr+/XKH5kjI/nVzwp4PMB+16iFdmwyRY+79feuvOUjAAAA4A7CvYw2CXxTOadS6shbNzEPKGNin7oH5VpwSgYweo/Os2EYbnirXOAev0717kY8pz3LMtyE6GqpvcbiCc55AqNg7EHpzjmhbYs+Bk46+la2BuxGJ2cjPHPrS7W5JyatJagYJFPWLrjp607BcqrGck9AO1OSEtznH1qx5Y+v1qeGDnAHH1osFyGGDbg449KuwxA8Zx3qWKDoAOtTJAoBDNtIGcdc1DaHzJCJGIirMPlPtTnbDEglVLcLnmmeazKBLjCjAUD9aj3F8EkY7Vmrt6mTfckZgSP8aa7KAOeO4pn3SSeg4wRikLgHOenPPFVbsRckUYOc/nUhdV5Jx+maoTagqAgYAHrVK51PABznqOaVu4JXNZ7tM5DZHtzVWbUQPw7Viy6gSODtPoKqtdOx5I49KrQ2UTXk1IjJB74A9RVKfVSoPJyPSqLGR8YFLFYyztuIOPSmxPQR715shDxn6VD5byOc5IHrWvDo4YYOc/lV+DRgoGRu5zk4yKl+Y+ZWsc6umNMAMMQemM1pWmjdiMYxXQR2AjAAGV9cVYjthGMgc+1K6QuczrfTVHOBx6ir0Vqq9RVlVHfk09YxwOoJ7GobIbuRJGFGAOPepF4BBHf86UL2HvS7Tg470mTcZjHJ6U1zyefoR2qR/lGM9KqTS7Vxjk1UdS0NuJwOAefbvWBqMhmcgZBPBPpWjdyAA4/Ss9Y9zh+p65BrS2mhqmkPhhVFUoB0q1AOmcmogvIPTnrVi2TdJgHp+VFhPUvw8qOec/h+dW0QKDg9ajRCpAxjHpUzHMfUjPccYrGWpi2Jzjpj6CkzwSep/SkywUfN+PWkOcjjn1xTS7gHJJz2pGY5wP1pCQSO4JwKaxAyCefSgB+4EnBwPYdaaWLZweMfQ00A5Ixjnr603d1BGMU7AOZQ3IHNIQRgDqPWlDHgnoTSNkY4475/pRYY0nqD2pnI4Jyfen4+9nkemOtNUEYPehKw1cbuKknqOvvTWY9QOvTiiQ4Y8DHcY61G7AnAH41pEYpb5Tjt61GMls544pSM9Dz0IBpyqEXg8j9aJeQyuxwD7daq+Zm5QkDjJzVmcjBIHPvWdE5+1MCR0pJGsdjVtjvkDZwB29a0sfIcduQetZtnjg+g6HitFHGzBOfrSluJsr3DYBzwT2PWsq5fdkAH8eKv3YwOmcetUHj3HJPy/nStY0SW5SweSBj8amUEAA/hUpjC8nmkHToRj2qrgySIktgnAq9Gvb9KpRAZxnNW1YAAElQKm1zKTH7gBg9M0DkA5z9TQh+Un5jznn0pNxJGDgDnbUmV9RQeQOvrnipVIA9hUWex6+9PVgO9PoWSvggdfwqPd15Jx6Dml2kjOenQetB7A8/hQikRyDcDg9fSq7nAI7n9KsynkEfpVcknPY/Smr2JZRnHyHJ596zZGJBzz71p3ADIRjkfxccGs51JBAPHTin6gijInUkcdcDk0sQAIGRk9jzUjp8w9vakhXLHI5PH4VLNdjTt+QAVIAqwpGcHB+tU4mGemKtEjaATyKZm9CdT8wAGBT1YAEHGB68VAjDnnBPtmpRj1Oe/OKlk3IXXDZyc88iqlxn14q44BIB6+gNVZAcnOcH9KnYlmVccYyRg984FZ+fKuk25w2QT2JrVkAyQRnrjFZd4TEwdBkg9CawfkQ/M0Fl6due/BFSxvk4B98VVScSRA9T+dTQkLkkjr1HFUjaO1yaRjknBJHWqlwdyZAyO3H86uvswCRn39KqzldhI6EflUyMam1jhvEiqJg5OABhiP6VibMqqnkN8uQSK6LxMo2ksOq9RwR71z4QgDHBJyARzXDNanxePjaq2Mb9xkouAB0UcA+3tUSKTvySCR93PSpSA4YsmSccAdD7U3IUhGIOB82OMVzM8qxE0mcAjgDp3/8A1UhU7FZ85BwM9euB7U3cAxOTgDgEEA0wB8kM+ULZVduME1NhHVxKHwA65755GfT+VAQsuc+3BzgfX8qRIjludoBzkdSOxqRIx5p2jqeTn0qmVYaGKkEHI6HsQaerDgkZzxkUxSqMSVOCOSTjtTyAQCBweCTwAPY0BYQxkvkNjjH0pyn5WDbuOmOh/P8A+tTiccEZwecU94xNhsjcO56Z+lAcpGGIY5QYHT1/OnHpuOABxzzj/OKEUAnnG3qCD/n1oLEqB2PGD3OcUFIaqrHgbeVGAT0/OlIDKMjJGOeD+tMKAvt5AHOB0P41IE+QAduuARiixPkNUEgH+Hnj3pxwARjjIHLYzTISr85wOwx+eac5IwApJzwvcc1VikiQo+MHpu9eMf1pAX3sFIwAMZGc00sxBGeScccYpCCpBIxgH8f8KVxNgMgsSTjrjORSBi27KlQT1IIqTG1lPPbHGcVHgeYyDseO9DEyC6B2uDk8Z96888TIxkfIDDOMda9EvUPlHCjHcj1rz7xNAzsWBbIONo4+uf0qWO5yrAgZHy7TjAHb2ofOSc9cduSKdjcGOeQepOSKjJHJILDrnPWszWJoaGC2oAMCE2/Kc/nXo+mqDEpB3fSvPPDiM2pqGzk89MfhXqWnQDyw2TjHOR1NddNXR9ThL+yRYiUxtg559DVkMEPPPsRTFYSEIdqn1A5NP8gpkk5Oe1dKVjvtYlVucnqO3WneccnHQ9zyBVbDKxGOB78k0u7HQc+nSgZNJISQc8Kefeq0sxJzn8hgGmySEAk+vAAquXG7APJqSlZjZZC2BkY+lVbmXapwTj0p074zjr6is26nJU5OOccHNZSvctOxEAbi5wBxmut0qBVCjHPFc1pKEyZI6+1dnpkQCDABPsKqLtqKbvobFkm1Rnk+pq+MKoAAFV4EIUZ/lU2c9TWqZtFWQF88E80h56nn2pV5wf504Acg1ZuhY+xzz2qaPAIycCoh3x+lTLyCcZNaLbQZMOOaVnAU89OKjJpWPy8VDFcq3EnBwf61lXDZbg1euD97AFZ0pycCoB6CwZZjnOPWtGFc4GaoW+d2Me9aMYwoP86SV3cLj24wAOOlUbw44FX8g9qzb1guc9/StOgzAvm2sefyrl9ScXeqWkCnJXLn6/5zW/qkoGQeOfSuZ0xhdavPKAfkIQZ9v/11L1ZqtFc7bQco6gnBre1J8xAnoKwdNYrIMjrWxfPm3B9PU1a0MVruYtxIAxJJ49etRyT+XjJ4xTLmQK3TPrnvWbeXWFyxz6VJklrYsXN4OVzz9a5qxvzYeKSQcJMo4Hcg8/zFW2uVcHBrntcc2t3b3CHBDDk8cd6h7m6jpY9w0q4WWJTnJx0rTVTkEdPWuS8M34ms4sE5KjrXUQyFgADjHQ10RZyaotDGDn09akSI5AyM9fXNRx7+c4/Dmpo0wTjjJ/Gt09CBwQEjIPB+maNoxnAz3AqQKGznB7ZpCnBAHFG4CJzgg4x608sMgE8g8GmqvT1xT1AdjwSB0xTsLYQ4fknJBxg9qkXavJIzjp60m0EdwD1x1pQgIAxz7/WhItCDg5YDOOg604Evk4wAc0H73B6dTUYJLdcDp1qzRaj3AZO319aiIA+hqZSGBGcnuaawCrkDpUtEtDDnHGB600rjocD3qXZgA556UxsqTzwRxj/PNBmM5IORjt9aaF6nH4+9Sk5OBnA9KYVznggrx/n9KQ7iFcZOOPWlHAwSw4596B7nj29KUDLDPP40loC0EYcAE4IOeKCTg4xnvx1pWAJIJyR2FIGIwD196Y7iAHGT1xTegwBxUjPyR1A6ZFM+6uemOh680yQZegxg460xep478VIclQTjJ/Wo+PMBAyR0oKGSrkg4z61A1vuBLZz021abqeeKVj164zUgZstucAYPP92qc9nxkD/9VbTR7hjt/Oo5IgyqQMHOeB+lS4gm0c5Ppx5IFUTG8ZIGSSe3aumntNwb0J7VVl0/qQOo6CpcRsw1meFgT0PBq7Ff+/51JJY8A9ic1SktSvJGM9M0JFJ2NGK+BcAtgdeTVgXgPfisERspwAc+1PSdo8ktj8eam4+bQ6DzhxjGPUGniZRj3OKxEuTt56Dgc1KLw+tNTKjI1GlHBFNM+M4P/wBaqAveNp7mkM4B5/lRzXG2jRiuS7YOeuAPWrCudpAPFYguSMEnB9qmj1DnBPPvVKRGhqhtqYAPtmoi5jIIHfJWoUvVfgkZ9BTjOMk44qkxp2ZfhlE6E5Ge3Y0gYqxUnJz1zWeGKHchHoVHSntKs4weAOuTitU9DW9i5JOqDAORmpo5AVBJG79ax2jdjlcAc1G0skRyGz9armRSVy74iuvK0S6dSARGcE8DOKwEhI0mIRKxZUXqecbe/v0qr4n1aQ6LdRdipXJ7Z4rZgBNk6BNoCgKPYKKxm7vQyndHxl8WNenvPHOrRGVxGjhPLViMYUZ/M5qh4V8WXfhy/hu43dHDDaAxAI64P+e9N+Ilv9n+IGtwSAgi5Zj+JyOtRaxLbPb6cbaxa3i8sZkfJMpzgtk9eQRwAOK5U2tjzXJpn3N4R12LxFoFnqEJ+W4jDY7A9x+BzWrIAc5OPpXkn7NuqG88EyRFyxt7plAJyQCqnH0yT+tetFxwePoa7oO6OynK6IS3lQSHPJ4AqCNQAPX8qfcyKUGByW5/Cqwl2kAjkH8qmRqywV5yB9aaeOByR1pA3U9qCRxx7ms2NDHBA6/0ppXPQ5qQ8n36UhHBwKVhkBBOAe1RsOCBmp2HXjnqaiOAuSMAdfpUsVirKoyQevaoZFA4B/Wrjr3OT+lVnj+YYPb05NCRDKmAD16dT71E/OP8KsNHtJIPXnGKgbB7cVLERZO8c8H0qdGJ6dDxk8VXbIUYHzD8qWNxyc+2AapEskmXgnnjHAqEt1OcH2qwx3qSOnp1qBowCeevPJpksWC47E8jOK0be4+YA8gdaxmBUEjqCRn8qkjmKnAP0yKAsdKkoOCDgdetP/D/ABrJt7n+Anp2FXknHBz97jmrRSFnG4nIGQOoOKxdViPkuCMk/kK2dwJJJzkYBz0NUNQG9GA/Wh9wkkfN3x50oy6JcOq8AiTOeQB1/TNb/wAGtSOpeE9KLn51QxsOuMMRj8sV0PxO0db7QrpGGcqw6ZJ4rzb9m7UPN0ySyY8xzlgzHkAgHH55rlkveNYtuNj6g0w4jQAgkrnp2NR6zGJGQgfOo49as6aD5IDdelF+CzsQoOFwOfxre2hjHsYVrOUuSpBUg9R3rooSCc57D8q5ZiyXx7muntH8xCQAB05HWhMbSuW4l5wR60/YWyCB0/OkjyMgjkdKmVQoyBjOT+NXa4FVlHIAz14HNMHOcnO3g1ZZAAf4dpqqcZwBx71a0MHoxQQwBA65GfShkyCeoB9cU7jjA/D3owGwecd89allpaDWzkgYp6ocAZ6ZzmkVQCSetO2YAGPr60loCEUHIyOh7nFTRsTgYx2pFGSeetSRHbtJJJ9QK0RdhQxBBBzntU6MB1PH8qiK/OCOvanhRkkj8BTAe5DZHUDuO9QMhXAwCKsrgYJI5xkUrxZTPXP6U7WC9jLcEOSBnuPehWHXGKuvb4QEcHPfuO9Rta9AMj6CovqWmMjkwQB096nDbnRwMlTznrg9RUQiK4xyfcU9flTADE+1UhmipGDgMB0AJ6YpSuc8DBzx2qASnAY42nAHGD+NH2knJyMe9bJpBe45oweOMdcHtVOZApIAyOe1WxIGyRnA9qZLF8pPXIoaQkypbyiOUAcZ9K6GycSRAg8gVzhXD5B4yOnWtrTpOCCOMmpSuaLVmgoIBHX1zxWXr9gdQ0e5j4c7TtHuBkCtXaQCT+vWs++ulh4Dks2QqDvSkrqxpex405cyCGOMyTEldo9a7Xwv4MXT5ftN8qzXO3hTyEz2rT0nwhbaVez3Uyl7uZiwyeEBOcCui8sDnoCPyrz6eFSd2XJ85T2Z4I49KdsJz2x7VK+cAHk+tNGRn0r0FHlVkQ9BsKhW57n8qsx5C7SBgelQop34HU1YjAxjPPU1aJJFAOODx0qRRgkg8k85oUDA55oA6EdfUjBpoW4uN/PfFKIeQcc06NCoyOpPap0wee9JsroQLb45PBxyKsQwgHmlc8AHoDSGXyQjn5kLbTzz7VLd0ZPQndvKQN3B+73NVprkyOHY7SOFA6CmTTgOWGfmOcGq+C2SW5PbtQl3HdWuyyshcYDZPtTJJUjIBIz2+tVdp+bAIPt1qvJbTthc/U5607ENk8t9zweCeRmqct6X4B/A1LHprSYLbuOgPAqcaXnGBkfSk/UpNGSySSKQScUwWztwScnpxXRppygYIOfp1qZbNR0GT2JHSloNO5zkWmueDjJOM9quR6Pg4YbueOK2xZ89OlWI4gCO5HOCOtQ5W2E5tGKmkgDJXp6VoQ6esajA79hWgVHOFI+vNCjjoDS5iXK6KqWqjORgVMkQVfp0xUpxk4Az9OaVQeMjiobuQRlRgAADJ+uKeEAAxge1DICwwT+FPOBx/SkMZgdQOB3NGNp4AzTsBcFRx6U05wSByBTXmAjKN3BJxSYCrgHA7Ubs4A/HNQSS85J4xWlrglcbLMBnOM+3eqM0xyf4qkuJQw64z6Vmyz46nJ6elWo2NkhZX3EgHgfnUKnb8obbnvjmojPkY7+9Rz3ABwMAiq9Rl0yFnKg7ccYrTsIeQTWZYQPI+4qf8K3reLylAAGfbjFQ2J6EykKSA5OfX+lL0OfWkVQCB3NOZc4we9ZXMhM4yCCKjYdR+tPb5iMjP0pg6AA4+tUhjCxXABwTkDmm4JIJ7dSBTmBbPpn8aYRnAJBPemMcPfI9KQ9cE0pxyATmm8AHjNIIge5zyKM9AOee9GQTxjA60oYqoAAA9fWqKIzncBtznv6Uu8AEDimuQeemfWo3ZRgYOc9adhg0g3EEEAfjUagkgj7vr1pR9/J4I9OtKxz83c98ULQlsYHVA2Bx3ppJxnuaaGznB55GfSmhyMAgE+wxVvQpbkcuMHPb1rMRwbts8EjjnnH+cVqXIBibPPqOtYwcfaSMYJ7jjiobNkblrnB5BPX0q4rkqAcdKzIM7BzgY5yatLLgY9KGIlmXeR0HaojHjHp/OpkYOhGMinEZRgRxU3sK9jNmXAx3+lVi/TJIGc4qW6k2tkn8CetV2I4LckVZoi7AwIOBk9quJ90EDkVQtn2sD/SryndnHFSZS3HD5ckDrxye1RA5Y4PPtUsoBUAHB9RUOdxznp6CpfkZ9SUOGwRyPyqRCD8vIOfWoFPQ9+3pU4IGMdaC7kh+ViMk+1NYnBOP8aCeAW6jsO9DPnAHcVHURC6/uuDnI4zUJXCDHPueKsPwCMfQjrVdvugE9+uOa0EypNgAnHJFZcgxnJrXuFOCQe/UVlTpuJXHIPU0FxK+7uT/APWpYs9+nTmmyKVOCMj2pIhhsgkj3PIqdxl6HGRzz9KsDg852/WqSOcAgHGe3argcMoIwSRwR3oV7iZIoJyCQPp6VOACOSCB6gVXGGHPI6VMjjkYGKbMxJMcA9B6Cqr4wxB6cc1aJAOTjj9Kqy4yR6mswM+fPPHHtzWddBWU5JAPU1pzjAJABx2rPuUyCR1HrWUtiGVLYlUx2BxVlXIwBn8OgqlbSY3Dv6elXFzt46+w6ilE0hLQtxSmWJSD1HcUkmMEA5GM4AqODdvJJGB0HcVJtCAgDBHP1NO3Uma5tUct4ljLwkAkYOce3pXKgHqQRgZ4PSux8SR5tZSe68cdDXGAk/KRgnHAOM1w1b30PkMwjaVxVkyhJBAbkEjBP88VG/Q4AzjgjJ98/rSuCWAGcjJGOOv+f0pm8btrgjHDev51zpHh3GnDqSSDgY4GMg+1MZj90fdB4J4OPpTymCQGBXOc9zTA5XAJx/T1ptBodVEGV2Knfz/Tt+ZpxULISC49yDjv2/z0qNkCMVQ7t2Tg9SakZw4Kklh69KlLuFxMBPlyduO56/54pCgYAgYfpgjj86dGSJcE8EHBxx6UKDtwAcDgA9TijYLiiVSzqqNgYAZuO1TKQAEJ5LdPf/61RNyRgEEnoeeaC4iwQMLt/u/rRcL2JGbBJxnHb37UgYGVQ7deBTA5+Vgcg4I2nIpHcKc7iAWxubnGfalYEOyfMQ8EZwDjk0SZ8wYyTnOetK6EcA5BHBHAoaIndk7iD36imimDbU3ljyeCxp+9UXcSDnA46D0/Go3GWwRknnOTjjrx680ErkcYP93HFDEmBXBwQcd8nOKkxhMngdMA03gkkAZ4zz0FJJkMQCAPXGOKRNhXQkqwJ5A74/WmspIyCvXnnOBShAQc556HuDQQCwPH/wBansUQ3HzQgqAVwMMOtcV4qAUMQST2HSu6mXEZJbB68Z456VxvidVVHPX0H+fxrNuwHBSNnLH72eg/xqCe7igXMkqRKOMM2BU8p+YE815T8Zboxx2SpK3MhPXjOOB9TmojqzopR55WPX/Beow33iAKkodQuMhsgH/OK9ftwY4FGMcc5r5j/Z6hkkuTKxYjf13Zx7YxX03uMUHHPHXvXoU1ZH1+Fgo00kNuJCpUowyGB55zV+2mLAh+f9qsA3StcgY5PbNbu0IinH8IJANXc65aD5hgkDbj196pmTBIBOc5FLNMDwCPzxVVnGTg1LZkTNISQSD+FV/MKk8Z7UwyEsOfwPehiOAOtTdglYr3D7cgcZ4rOlXL4Pb1q9cLhTzzVSGIyykk9+/SqSubKJraNEOAMHB6V2GnwhBkAZzziue0dEGUIGc+vWuptI9qgA475Aq1FIEk2aCnAAHIHpRnA5HB600E4AOARRngDGfbOKo3JFYHt+VOB9DyKjGAacCPxqjRIlX5snGBipFwMc1GuOg604Ec+tUnYok7ZNJKQUOTntQGwDn+dR3DYBBPFJu4upRuSNpGePeqB4PI4q3cZ6Z5NVWGSBWfqJyRNBwa0FzjmqVuB61dHQEjgdqcSUIWOOcED8OKy9RfgkitSQgKT2rC1SUhGJHFam0UczqU27eR0XPNZ/hUGcyyN1LHHGOM8U7VJ9ttKzDOATipvAsDNokEhHzPz1z15qbmkk1E6KHEbg461oPJ5sDAEfnVCVQmCeCPShLsRjBPXtVLXUxiu5j6jciKRgCc9OOlc7fahkjDZHatXXScmZTherDtXDz6mk95sXsaiWhrGJvWrM2CQeaNYgSfTmz1UE1Jp0Z8sHqMVNqMYEBU91rJkN6mx4A1HzbNEdjuQY4r0e2b5QPXrXkngVRAWRW3At1P1r1SzYsgJPPsK1hscc2uZm3DhRk/jn+tTowAwelVbZgFAIAI6cVYIG3jjHP410p6EEisMEnI44wKXA5wcjvxSBck4JU46mnbtoAA7447e9UIQqc4H5U4dMDGTwTnkU88Yyc1GW5wMKSewqhkhXhQTzShDggHOOxFNBBJIOAOOmaUyHgc8+1CAVySQMgY744qKRdpywyR0qZWOQDyBztFNdQck9B3qy0MjfjnPt6VMMYxnJxyKgzwBnr6mpUIKqSMGhlvVCLjHHAHQd6UjPQcZ70KBkngjtQ7FcdOeM56VLMrakZCkcfp6U3HQAce3FSAEdxj6UmDnI6dfrQkOwzgnB6kU3BwcgjBHQ4/WnHJIA7eneg5x14NJoBmBzzznpnNG3ggkkYx1pShUEk5FJ/EOOvGetK5I7vjrimbsnB4PsaOT0yMelKmC27IIORVADEYByRk4pm0ZBAxinlPlwOvvTOQcEH6ipsAAg4xn0HrSDIPJ4NBOPp69KFJYEHjGRkU7FAwOTxnHpTdpGDgZPXFPC5BwMex4pfKOeT+Y703sBBIgbOBjI6jrTfLyuSOBnkCpJMAYAODxihR8uOv1NRYW5TktwzYJGB79agktA2OmfpWkVyCBjHemNHu4FA7mLLZgNnBGKrSWP0IPUVuyQ8kAHH0qJoSQQRj3NLlGYMtsVIPU1CYMZyT9a2JbcZyRzUT2429OaycdSlsZn3epPHrTt3ykfnVme3BwBkYPWmCPDkbTjrRYnUrFsEjPANJvIxjJPpVg2+QSOtN+zFugxTBEfmFcYbH0NTpcE8H9KjWAYKjqv6VIsRXHH9ae4WHid1xg8Dk1JHexnhxhhUapnGR+dNa33pz0x2p6od30L6znAbbke1OZhIC6rkLwazrCZo38rG5BwAeSK01JBx0BPatU9DWDuYPiS2E2kXDpjeFJXPrWrbs7WTFhtzjCnqOBUOvWoGlXOOhRuffFODEWaHDF2UZx9Kl6Fy1R8gfHnTWsPiLcuiHFxGkxKjjPKn+VcdNqF1fQ28Ej7o4BtjAGAoz0H419F/Fb4bSeMbpr+IbZ4BsBPAI9D+Oa5jwz+zlf6hIj3MqwwBhuCjJI6nGeneudxd7HnOnJts9E/Zo057PwXPOy7RNcHZkYJUKBn35zz7V7CyhVIJ4xxWL4d0SLw7pNrYW0YSCBAiKBjj1PvnOa1HZnXJzXbFWidEItIhnXEagHkscZqFsdyB9aVySSM574NRb8kqDzWb3Ke48yYbAGR2wcCnCQNj/ACapSsVyFGR0zSJdFcjHSpuNM0QQfb1pTjBI6VQW7J4JBzwSBUqXAOeeOehouh31J2zg55qM8cYppmHJPP0pGkByT24pWuVcRsDJwePSoWTuT+VSM5Kk5zn0pgOeD1x3qb2I6kDqcAEZH9KgdAAQAOePpVtxjknioQp2kHr7UWJkyjMjBjgDC+v61XP3iTzgcY71oSoOD2HUGq8kYQ5wB9OaLEgr7gR6DgnpUhjOxc9QM59aiCggAjjHSrOAoHcDk8c0idSlKuQ2BziogM4JOc9BVqeMKSM4yAQD/KoANrAYwfpS2LsPjkCsORnjBJxV2OclQAOfeqITkMO3arMb5wcgGrTEW92MDdmq11MWBBxgnv3pWJVRgc81Tu8yAHOCOoA7VV7gznPE9uLmzlQsMEEZPfivC/2fFMXjTWbVceXHIWUA9gxH+fpXu3iA7bGUnjaCcnoMV4z+znaNdeIdZvwvySysV4x1O7r+NYT+LQpS91n1FZA+Wo6YIP1p0x80OQcgHsaityqW6krgAdKSzYmBWyTnJIxXQnoYwMSaE/b2ftXQWo/cg98VmOpe8ORxg5Oe9a0C/IAOCKk0WrLETc5PTHU1MSx4A56CoohgDjPtVkLtHPParWuhZCULDnPvimSR5z61Oy559+/eo2ULwDgeh9c1ZLRHtAPT8aRl4JA7c+4p7jcADyOxFB64IzUbkPQaQeDnIGe1O6Dj6dOlAPIIye3B4pwySBnn3p2sJMFA6fpUseQcg8VGgJGCe+c9qk6LgkjpxVXLTJBzyBS4GSQPqTTF6DPXHOKfn356mpuBLzkjHHbFTouFyOB6dqrgYAAHFTKAybSeDxzWiExjoTJgEYHrTlQMQDwPanmMcEYz9etRqxBABAI55odkCY9rdcAZ78k1GbbDMf8APpUwkVyRjr+NPIwACODQkUnYpqoEZAHz5IyOnHrTSAOOPQbqteWRvVTz97BPOO9QbSTyOPWqLTuIJNrYwBz2p8cgmj4YAnp7/WlKDn29KQQgc8ZH6Va1ArSKeCDz3+vpWjpmCU6e3+fxqvJCSoIOcDrRA7jAiXc+OCOg+tTezNFoaV5ctjyogZJjwEFVIrEL806B7rOd3ZfYfyrTsdPEYSUP5k7D5j/ID6VLPb7VJwM9eKad9Avcphd3LHkdcin42jA6Djmq9vciSVo2GCDtNX3TAwB9BT2KvYzpiM8E4HGD2pox1zk/nS3TrvABzxmmxL2GM9qe4XHovTPUfjViNDnOOTjOKWKHfzjoO/NW0gK49RUhdCLBjJA/AnpTvLBPAyaspEWHXn9aeY9oxjBNK5LaKuCpAHbtUoI4yPrTW6kEc+vSjgZOTnHQ02Q32JMxqQHOAO2ME1RIZgSSWC525HIqdl83DMcEDAGeBSrFkgiktBPQrckgZP8AhUioSDySKkZAeAMdhup6RkspJ4HbPWi4r3GxQDkkYPp0GKnWEHBxwOmakRdoJPPHQ96UDBIxxmouSxvkYbg49cdzT/L+XIzn1704Y3EZ5PrT2wDjk4PpxWb3AYqE4JI/LrT1i745+tKg6DtnvUgG3oAKGw2GNGTyBznoKcEK96Byx5/CngBif8iobAQoeppFULx0PuakIBx/hSMo4PoaEIj2gEkg/wCNPAyMk4xSbCOhoP5H1J60X1KsA5bA696TOMZ46cUEgckfjQzkduP1poloTuR6dqbuHfoPfmonmCtu3EcdqqzXiqSAOp7VVmyrE0txsBIxn9Kz7i95wemOc9Kq3OobRknkepxWRcaiSeG/KtkrItRLtzqHzcHvVCe94OBz2NUnnMjkAcdeKlggeZgSDgd8ZFO/YtIPOeUgBea1LDT97hnOKfaaZ5bE7eTit+zsgnJGAPUVLdtynJJDrW18tBnr6CrWz657YoAA4xgDpTiSM88egrK9zB6jMbTgE4pD0IPfPA9KV8Y5GRTXXeuMkEd+9O9wGtKvzgnlR+NMOFwQOcdKV8jgH8TSLnYCep5pryKGFueO1KScHjP070oU845ApwHy44+nemG4nOcg80AbT7k8Cgjp2NHC85/OgFowK5PXkfrTXIGT2oY7QDjk9KrO53HnH86pFWEmILZz0PTFIRs5Lcnn6UgBXrj6mk6EDPakxirJuHX8fWh89AabySMjn2pH59qaeoWQ1gcHB57HHSm5+UAdR6ilPXk8+tJn1GCP1qmO1iOYEqQCAT6isZuLlge3tWzOPlJBIPtWMykTnLZ9M1FmVHszTt3/AHZA4J71YUlsAHocfSqcQBUEEgjsOhqzajOBxnr6CmaF6EALkniiT5RxyaEAJwDkGmTnEeCcHPSp3Zm1qZt2cA9P8RVVSM/4elPvX2jIPNV4GL8HOR3JrSxo1ZXNCEkpnB45xV2M4wME8+lQWqBUyeTmrKN0GOvftWbMm7scwG0ErkdOahJBcCpmxsJAGe+RjioueSRz6ClczD6YHPWpV5AOevHHaogcgEkfjUqYyeeKGBIOUPfHekAyMenegHOQOR06Ug54PB70ku4luI/ORnFVy21h6etTOdvOeB1qFgORnd35q0hpEE2dhIPAPftWbcDAJA5H861GOYyfXpiqEw4PoaVzSJnuwPIFQgmpGXggjHsDUJOwgE8ngE8ZNBoy5E/HTJ9MYqeBgFGAc9/WqcJIbHY1ZyCBgjI9Km+pkWY5izBSMBe5qxGwAx+nTNVFYDqCAfWp1Yd+tLcl6km7dxjk9hzj8agcAZBGQOQakJOMg4AP50ycHGB9OTT6ElWUDtkg+vpWVeA8kdR0xWpKwIUABgemeKz7lcEg9CSOlYT12JeuxkbzHKjsCc/KQK1EA2hgP/1VnXw2gEDJBzgirdpOJEBGM47HisovXUmDu7Mt9MAdafgZJA5xTI23YwelPxwAep74rdq6NzE13aLeQkfdU9s/pXBrGm4ugwSdpOMZ9zXoerRlomxyeeM4Fef3GVkkU8ZYgjGa8+rdaHyuZqW5FKQRgk4BHJOfwqAIFyzA5A/T61K/+qYLkEAZDdPYVHIxIYj5mXoxU4I68Cue5849SMEplEOcHBzxg/0prglAG2geinIz9e9SElic42nttHX6800jpu6AAqPX/wDVikQdUU2sQep5Udc9qAWKggbgOSfSlVi8QIffjkN756ewpVXaSCwzgcnofwqLsLakbbem47/9rAH456U5ZnUglTGCBwDkimgFlJJGQOMdCelTrJxhht7YHr9aC0gKCXcQ4YA4GRxmlxxgH2wO3+FM6ll9e4NOYYR5CWIVc8E/yoAaQdoGdwYDHoBigFo1LgBh/D/IUlu4ckygrxyDxxT1QEOQpABICkY5pgJMhKgKOh54PTNO8wRvtOG7Z9/8ikBJ6jBB4yaawEhGCRg4Oe1OwmL8m8jGVIxgjp/n+lKGKv7joBxkelNKsMHIJHOMd+KEUtkkAAdz1pErUVFGeCMt6nmpA5UggDIH5D0/z6VGwG4EkBjzj1PHH1/wpRnAOcHH3up/GqZVhVclN20ggEnHHpUbOCuAw4xgdfenhs5GSPYdaZINqbiNwx3GDn1FS7INijqOrw2cbh9xYenf61xGta5FOdoO7sB7Vb8VXflozAjHpnj/ADxXFySF2YgZII4PQ1nJjiOkILE4wCPukcg1wHjTQoNZvbZpbyOFVODv4yD7e3H5127sEyQOAM7V6fh6V4x8RNZI1yMJkMykEA9B/n+lOmtT08NHXmPe/gloej2EU6RzNNdb8K6t8mAB265z3Ney3Gnt5IJPLLk45rwH9mZGmmmZyWDD5Sc9Rweeh6CvpuaMGAEjnFekvhPpqUtLHEy2WJgxOCrbvrWh9oYqBjj86tXEHJx971IqkQYwQM4rOXY2b5iGZmAHPPXFQGUAdO3rSy8kVUkbBGQSPasmCRL5hJJ4pfMI6d++armQZx3p6sCCc1RdhZDvJAx+NSWduS5JHX3pgAJ4HP0rSsod3Hp2q4stamxp0KqAQQT64ret0wBWTZoFA4xWxCDsBByarW44xJyR2z+NKFJ6daauSMEYzTlB5A6+9WvM6IoXbhsHnHpTgvQZ496aFOeadgk5HQHirRp0HgjIB4FOOccH9KapGTjnHtTueQKLkjvYnn1FQzE8d/pUhbaMjrVSRzngcZqJaqwrkM2AT3qDBZgAD9fSpHJ5BoReeRnB/KktjOVyxEoJPqKsJjoByKjhXBOe/tipgADweaEmNLuRXH3CDWBqgAQ4OT6D0reuDwQaxL+POT0PtVmqPO9cu8WV4CSMK20n6V1PhGDGl2ygYIVRgDHOK5PxNaZjkRT99gvHua7zRF2wRjGBjtxUuyehtNPlRYvbRmBIP4CsC6keFyCDgdSDXZFQwIxWbqVhHMgJHPrVehEdNzi9QuUlt3jYDDDkGvOYrB7bU2UdN2Rk9ia9L1iwiiDsT07Vy2nWYvb15U+7u/lUS1ZrdbnQ6ZbbbVSQQ3fnjFVNYkA+QH2rXKi3iHBIHYVgXubm8JGdoNQzn3ZueEbQxoCAMmvQbHCRgZyK43QogsSAjIHNdZaEjC846c9q1icD1kzet26ZHQcGrqnKEZ5z3rNtnzGB0xV6NuBxxntWyHYsLnPB6e1OJPY8/nUasOgOPQZ5NSKecjBz2rZAN3HIOOQcjPFOXHJHr1qMnOe5HbFPUEKOfwqmBIo5AJwfyzSxoMAA4bvjpTM84Gf5Yp6jbhiee+BipBC7gO+BntSP80bY6H060/GATjj2pjEgnnjH51ZREeQeTg+lLGw3E54HGKcAGweAf7vpSIu0npj1oKuS7SfbHTFKynAyM4OcnimqwIBJwOhz2o2lRknP15oGwOM4Hr+VJ/EMY9xQWOSScY6nFGcDHJye386CGNcAY+vagjqRkfWlJwSAaYWLAAjjvg9KYhTg4GSOecUhGWA28A8UYJGDkDPelOQDxnPfvSGNbK5569qRsHHBPf0p5UFskjI9aQqF65waEJDQccDOajYnkYIyKlUdj+GabMBxxx7d6QmNyGwAOT60e4PX2o5wP4Rjt1FHAzgDI9aepSF7gUKx6ckjrgUiHIzgAnrj1pwIz+NIBjAYAAyccmmrkDkcink7RnHfAqMEhhn3HB6UALyG6D655FKchuM/nQvbIyeBSFSCMElOOTTH0GyEBScZ9RVZhu5J496nlwQeeh5PaoehAOc1LK6ETR5JJGCP1qJogVqyTzgZB9u1R9CQexosO5UeI7sAUht+pHP1q0y5bg8Ackd6QjkAce1TygUxACRnp7ikMeMDB+bjirezBPH5UgBySRwOlCQtir5K8Y4J60nljnHNWPK3ZAAGeooCBskDp1IotqHQqGIKpx0HfFNIxV0IDzjkcVC6gtkZBGRzVEMz7hGik3DkdPpWhaSCZBk+1RSx4UnHPt2qKzDRygjAB6iktzWBY1fjTXI5XaW/GmQr/wASyEbeigbj3+UU7W8rpUu05yrYz9KaXEenQHOV2jr34pvR3NZPQpLAjxyjZktzjHH410Gkxg26A9R6fSsK3lD5x69cVvaTkEj7o4xVxMt9y4IxkjBx1xTGiABAJOfWp8jOTmmbS3II5rQpq5lzwsGIC8YPXrVMKIycnOOvHStuVAxYHOQO3rWU8TLIcZ649KyaEVpIwwOAcHnNVXhwc98Y4rS+zsucmmGAc4GPas2ZmQyOGJAPTkimrvGMAkexrWNsB171GbQbSMggVNhWKBndQASc/wB7vntUizbsZPzYp7WpYDnoaYbU4HY/Snsh6sWV/lwCM5zz60LISen4EdKYISuTnnNO2EE884zUsbQ/dnoTnP40YIAOOTTcEEdM+mOKeG65H04xTRK8yNgTxjr04qs8I2g4wc9h1q8E4zjk98UwxZHX86B2Kaxnj27etShcbRnt6VK0fGR3zyOopuMHGD16U7W1K0tcrSoWI5zjv0qPyyRkCrRTCnA5/U0BSOg6c/WkJalPy2Oex71MiDdgdakMfzkAdgPrSBcZOcUWEDAspA5OM1UmA+YevOMdKun5uc8gfjmqkgPzE4x2A71SFY47x1cG28O37g4Aib8TjjFcZ+ztpBt9FkuehlbdjHUen8q6L4qO/wDwi96kZPmMNo+ua0PhRpa6XokUYGBtHbqcVk/iNbJU7ndX0xTSnYYBB288dwP6mrdq2LdcDgqDzx2/pWVrshTTzEDkyMoHOOavWkhFsoHJAA5q7nN0HRR5uN3bpWlCo546cVWji24PercPcZHHXtiqSNI9ydBjGCT7kVMh5qKEZyRn15qxtxnkVRqNOFJyCADUJTDcH5eue9TtyOexqJh0NFwIyhYZwc+9NxjqePr1qZRyKeUU4BGQKaMZRuQIPkJPB6ZJxSqueCcdzxUrgAEjgc4qPBXsBjtmlqRawFQCP85qTvzwKRVDc9aftO0kn9KoaEK/L7UBgzAEcg9KeUxGABmmxpuJOcH6UrDJ4yeD3qVeSB39ahQDJ59s46VMoBYEHkevWtEwY9ASpA5Dc81C4OSVz9DUykJjv3y3rUjR78ABffHp7VVrhFFBSyHPOc9TUgkL8ZOc0+W2Kk+/eq6kqRkihaF6MsxsDKC3QjBx+dT+SvJBznn0NU1k2MhJ5Dc54BFaMeZASVCj0FO3Y0Vim4A5B/ADpT0YFRkHP1/GlktyQWGM5/OqeX81YYwXkbt6e59BVJWQEg3yyiOLknHBPQetbFlp/wBhyAd5Zcsx65ptjbLaKyMgaQgZc1olA6kAcn2rN7lIWAjbgHjpxUrx71IHU1SMrW021wNhxtJPGaurOpABPBxR6B5o5a/iNtfh1+Xcec1om8EkJz6cEdar+JQPLDqcHPOaz7NmkVRk1p0FZvUtKjSEk5J+taNvaZXnqMdqS3twNoI71dXHAGM+1K9idR6p5QG0gEHrilJHJOSPajI5BFJyM4PI9ec0rFpE0ci7wMk47U9suDnke9Ug23jAH0qdJRsyDx71LViWhGU7iRnjt61AG3KHK7Tjoef88U7eJyGDcDPTpUcjbjkdPSrXmNLuSEjqDxS7gAAeSO1RIQwGB7UDiTAbI6896NCXqK53kknA9c/0qSNihG3qPSotgOfzFPAwcHgmpuIsxyE8E5+tPz8w5wB196rhCpDZwPpVhVBIx+tKwaEgJHJIx9KkJ3MAR+NRhMYAOKkZSCe39azZI5ewJyfWnnAGQB+PFRqpIBJ4FSM/zZwfpU2EwUk5OPpUoIByRkelRK35Y4z2pWbualq4rXHg5xzS7hxn1qMEBc5x357U1pOtCQyQDjIHQ9u9Rsw546VG82VIHBxwfQ1Wa5RQRnkZ61aTKS0LbzjgZ4qpNeBOOtUbm9BwCRn09az5dRxnIq1C25aS6l25vdoBz07A4rIvNTABCk5PXFULnU/N3hDtOeAQaq+Q85BYlQePc1ptsFiSa+aVyBljnjnrTVt3mGCcEntV+00w8MBx7ite0sAByMEHripuVczLPSu5HTqD3rat9NCruA5Hp3q5FZhQMDAHp2q7HEFGCcCjmsJyK8FqEQEDHpmrqg7cgdulIEBGcnig9eTzjrWLdzJ6gCVGDz7+tN3DHHB9BT2PXioiw3c9R600A3dxkdOvHekbPuKUgEgAdewpFXaMAk896otDccgg0MQOCMnr70eoBJ96QEE8gZ9e9MLBtGeTkGlxjPPJ7nrSoQSQo4Hc0h+YkHpnvS6h5B82Rnt0ppIyBnoefehiFcscggd+lQOSzEDOfXsKpajCSRnXK49jjNRB8DBOT9KcZNvB4HtUJCuMgAjvnqapDuDPuyccDvRx26+tNGMDtmg8HnPX86lhoKzDIyOegIoLdOM+9IfmzRjr0A/lQK4h+XJIznv0pG5ByOPenE9QAM+uajJPQ9Ka8y1qRyA7cDg5xWYwzdE4zgY9jWq5DYGeKy2H+kEn05NBSJ8bACO/rV20UFQR+tUXIGBjkitPTk+XHGKHorl6rUnIK4I6/WorhuMEZzVojFUrpjzjqO3pULcS1ZjXzhfl7nvSWYwAccfSor9vm5IAHc1PYqCoGe+cCtHsU9jWgA29OTyfapU4Yc47exqOBcLjPIH0qYZLEZ6dc1mzneojEnI6Co9wDZ7gYpXk7Zxj1qEH+Ejn1FINCePBZs9P509eBgAY9uKhCk5GcDNPQHGP6800A8AEE79pB69aaylmJPJB5xxmngAsc8kYoJwM457gUXEMJC4wPoc1HKCGHpUrAYweM0yQBVAHIHr1oew1uQMNq4B461TlAEZyQBV0gdQcj3qrIOuRnnNJX3KvYzJQcnI5Haq7r8x457EVfmUBs556EEYxVORRk4BPTpTuWncIuOpORjr3qxEQSPm5zzioFBJOQB+NPjyxyD+tS/IhloDDAk5Pck1NGwyR6du+KjQDYSTznpS4BIJxj9cVJmyckMcAE5/CmuoyeMHuR0o3dOBnGB6igsQMHGf5ijXqIrPHjPf6VnXkeVx0GPetSUZAIH0wO9VJ/mUjv246UWshPayOcuTycEttPIIqawkWVCqEcds8ikvAPLw2AD26D8qqac/lSuCOOORxn/69YO1zCDalqbMTEMQDn3qyGO3kc+nWq8ZyCAMk98VNgqFyc9sDgirR1t6FDUvmjKn5cdhXn9+hF1LzgE52kdT6/pXod3HujPTNcBrCiO8lIClgfm9fb/PtXNVPnMxjeNyggOCMkAkqeee1NLHnOPfA5B/rQzFiMcKDwabzubJwC3AIriZ8uNMikEgjbu65BHTt/n1poITIHzZGdxPJz6VLI5Y5IyVGMbuh/p1psqneQX5BxgdqQjp4ZQIxnII6AfyqU/dIKjr68CohHhyp+6ADuHQHv+NSNuXJCkknsen0qRCOoC8DGF+8TmkLhmAb5SD0PelLFzgtwAAARwO/X1pykAcgZ6ZHU07AEUhwMHcM9hQrLEHJQ89R14z0/lSKADgHbjJ4H+f5U+OVWLE/eJyc96Qrj40CKDs5HrjP+elQlRzkkkk8E8n0pzZcAggkY68U1XIOSOOM49KB3JIQGLAKDtHIIBP50BMo3IyD36U3yxJzvKjJ/wA/nQcKA+AW4OKq4rixx7WCr0POM9abvKFThsZxwMUpZhIpA2sMHI7U9wHLMAAwxkjvQmNEUh8p1JIIbjAH+NSM3zHA4H8J7Ee9JyRnGCOxJwTSKpEhAIBzx8vWkxjiR5gUHAPTLYzxVWchY2KvkckEnrUzRjgENgDGCOn1qC8ysJ5+XpkCkK1zhPEkhlZgQCevHArkjn5sDr/F6+tdH4inAfBypx93sDnt+dc6DnAPT0HFZsI7la4jd0YgDGOmeteY6v8ADPXPFmrSXNlbF4FG1mZgArc5Pv1H5V6rOQI3IzwD0PSu28PqkWhYBO/bkkHqc1tT3ue9hIXRy3wK8P3PheeeC6I8zgHaeGwDjr+NfQayhoVBGDXk3hnK6g0pC8twfavR7e8D7cHj1zXTe70PdjdEl0g5A5IrJuVxnI6mtlpd+CDx0xwMe+Ky7qJick9D0C8UmVfUybjOM5yKoTPtya0bkY4OQT2xis66ITORxWbNo6kCynvx9amhcE+/v0qi7kgDOPQelWbfceT19etNFmjCpYjHHuR0rXsY8EknOeuazLXOQMda27VBxgce9Uh2salrGdy9c+ta0QAAx0rOtScA/ka0EY4/pVxvfUuJIPc8A1IoPJPJqNT2H6U4fXn2rSxsiUHpgZApVx0HbimqwAwOv0pRznOCfQ09itx4AA5OAB607O3oc5pgJwO5o3YzVEsHbj3qrIQRn3qdyAOT3qrKcggdaiS0EQsMGpIevHWo/Y81NCoHIqESyxGOh6ipwwAII7YqFCQcEYzUoJCk/wAq1QEFwRgZ6DpWZcJkH0q/O4J+lUJzwQaZutDhtbtg2pwoQDlwR+HNdPYZjVBnPvWJdnzvEEKcY2FgSO+QK6KG38sZ5rNLXU1qPRF55ztBIANZ95dHacHpRcS+WvLEAdyaybi7DkgPmtdjGPvHP+KLx/JZUBy2Bke9JodqLW3ycbjg+9S3UYurlY2GT97pU07LaxADtWTRpJ2ViHVbsiDav3jwAKpW8BYjJyT605Izcy5boKuRQ7WyP0rN6s5ZO2htacNmADkccGuktXII4B7fSudsDgA8kfrW7ZMdvI/PpW0VocxuW5AUnPTtVuOXeBg8VmwMR1OKsCQjtwOvtWyXUq5po+OR0+nWpFYcgE5z2GKpRy8HjH41YRyzAkjA6ZrRMksEEAnJyRxnrSK33vU9OaY5KjAH49KFBBJFUNEoJGOSR7VKo4wSMn+dQFxyMceucYp6MBjB6njnihaiJlY7SAeRjmhwOMcnBz6j6U37uMcjOOO1PU454/Kr2HYRcAnIGR396aVIJzwQaexPJI4Az1xTQTz6VVikhYyVYAZp7KMDrjPaoumMdR0HSpgwK9RyORjJpWLsRMSqnBzj+Hv+dBIIPII9ScUEgEcZPrTXOBk5GegPrRczegN0OMfUUgJIHI4xxSbsjpwMnFJ/CckHngDikA4cA5PA7H+VHGT+oBoA6D86XO7GCMCgBWAGfz4qOQ7doIwPX1pzkDIx+WajJ+bJJ6Y59KBWFPJC/jSvgrzxntTThmBI5+nFD/McHpT2DYTknbjr3oChQTk9O54pVUoeue2eTQSd2QQoXHHWncYA4BJ6npmjjkZ5PpS4HJzn2NJ0IBOPU1ICHOAD0XpioyQME54/WpGQtgk9M4x3ppTGD19qAQmehI5HODUbt8+cHB9OKkbJ4J5qMjJGTx6ihgIWLAnFRHGCOOtSDHQDj1NNYAAfXpSuUhpzgY65IppTPXpUijcDk8flTT0wFHT8KBjdoUY7mmFeeOSO2alMZXBIzmnBByc5Jp7iIRH1BPpnin7PlAxTgoViTxn9aXAIwSc5x0pJCZAUAwTxzg5pu1RkL0PtUjgcjt3zUbNgkEDpxQ0JJkTZ5xn8BUbEY65pzNvJGM+1QNnBGPyNItISc5Q4HGcnnrSQxhmyBgCkbBBJHfvU8IGwkYbLdqaKWhn+ISF0mcL1KEcfTtVhIY7vSoiemwde3FVvESlLCZnG35Tjj261f0wgaRAAMsI0GT0+7/8AWo0ubS2VjLWEQyBVJwa39LU7fY9feqLwhmGc8HrWlpygEgHgevaritSLaF5u5xz7ikA+UAjOfXmlYZIGevcU4ABckfStREJAXkjNVJkHmtn5R156DirzjIJBqldrtYEAkdzUyRLISmFyRx7VG43cd896XeCRzjgdaQtyOQQelYNWARVGSSce1NdBk5HfmpFUAkdfelY5BBx+HakDIPKXoOB6VG0PHSrTIOx5HQUAZ6j86hoaKBgweeB7UxoRg5OOa0HTdkYPvUbx8HvgdKljaKCxAYyeRjPvQyggcY9hUzRbSQOvr2puDuAAOPWrSMxgjY8A9KCvTPXj6VMVI6CmS84Hr/nNNoroRbQQAe/GTzUeMMcdOPwqXBAHIz04pQApx3I/z/OhaktEQXHbrShM5weO1TNGCcHnFAjGQoPP5U7LdDSK7x4+U8c9aiMfzDPAPvV51XAI6AVBIvAOMc9TSsDVirIeDxjHFU5sDJz2/Sr0qcOSOAOAO9UbwiJGwMkAHJ7ik9ESzz3x1/p0ttar0dwcY64612Hhy38i1ijUYCgZxXGyk33iKQ8kRgKB6Hkk/wAvyrvtFjwq46isluaz+BIPEJGbZQCBncf5f41b06XzAoHHbGKg8RxEFGx8qoB/OmaLKCq5YZPpxT62Rioq1zfVcfU1ZVi3zYwOOKgQgke/TvVtEOFGPcetarQ0SuiVA3bGD+dTjHHqBg+3vUSZUgds+lTYHGc5z0plgQSR60zaCODz61KSNvXmmFd2FxxVWE0IIw3J/I9qfswBkH8qeI9o5PAFOxkAAU0jIhkU8nbgnsKj4CH156elTyANnnBPGT+lRmHHAPfJx1piGrHjBxg08KBgA80pUqyknjoB1pdmXHHJ44oQthGyMAED680JgDBJwOwpXJLAAcDrnrT40znjnGOTSuS2PWLgAn5h161IdiZJABx37UABVGB/3zQMngDH161aQCFtoyB+dSxgnBIGPU9ajOQRtIAA6nrU0Tg8enAq0FyXy98YyOc9KgezB4HHPQGrCEjGFznrnoOKfuyD2wcZpJa6gZE9qYkJ6kc8GrUTcjaWycHB7fSrMiArgg5I79qfaREW6kqM4GPXpzzVmsWU5rgLGxB6A4GKLBQFYSACc4PuBUUxDTmUr+7jPGe7Zq5alXJndhlicgjmkWkakODg5BBHWnvII1GHUEHjNef/ABB+JVp4K04ysQ8xOFjDd/U+1fL/AIs/aB13WbqQW1zJaw7iFWM847E4/lWTkkROpGB9uzNFcRMCRuHTFRwg8YJFfA2nfGPxRp9yJI9XuSy/wmUkH65J/wAmvoD4OftDL4jvYNK14x293KdsV0DtSQ84Ug9CeMHOCacJJmcaqloeseI7gptiBJOc46mrGmwZiGOpx9az/EoP2+CQcoTzj+dbmnD9wnYED61b3Om+hct+FAPBHoamCDOcc+uKjVQCADx61MuWGBn8KY0CHBJ6D26U7AAOMgk88UjAhcAc+lOHHGaGPQjZecYyKhZ/3oCE4AIbI6dOKklkwyAAsGPJ7D1qq8ixkIoODnLZ70AP3begAHTjimmQ4OKZyo4Pp15xRgluTzQJjkJ6ZI564qaPBwWByueO1RpGByTyKkU5bAPOPxoIZKiYGQKlWMnnjk45qGKQY4x9BU6yjnjH1FQ0Z7EnlHoDkVLEhTqRj3HNNUjoDn3NOYkgkcdeRU+QtWSrjPI/HtSkgkn06H0qFZR0I6fpTWl64HNRbUdic4BBA/Kk3ZY849hUBkAAyaTz8ZwT9KdmMn37VBAye/pSGXIz396rPcbcgD8age5xkEc01Fha5d84bcnBI9qrSXuzr26YrPl1AJxnkdjWdPqG4HB6+o5quVIpI1Zr/nOcis+51LavDY9x/jWTcagxyAagUvc8Hnj+GrTRXKS3OoPISAenQ5qoRPO4AY88E56VowaaWIyM59RWtaaYgwGAHOORRuBlW2lDeCwy3YkVrwacFYHGQOgUVpQWgBGBg1bWDaCQMnnp3NTdJ2JbuVI7QADgA8fjVuKIA5HX2FSbWVcADPYGnAYXA7c8VBGwuACBnI9P8aU4554xSGMnqelA5wQeOxFSkMfnaAO/akOOfr+VBzjI6j1pOM8df51mAMcdeBTcgAkevelJGeKYOCSDwfXpitFsJDSygknIxSZIYc8dDRkFic/T0phYnnOf0qlqWA6hccCkPoQM9vSjPJGe9L1GO9VYY4Z24B/OmO4TIx364ppcgkg8VHHl2YvxzwKB7AwMvOcA+lNBUZBOOfSpXOQT3qCRuhPX06UCbuNl68Nkj1qLd17jPWnAZHPB9qa3QcfhSAbnkf4dqTrg5z296Vu2D3/Sk5zj39KAFwRkEDHqKQncv19OlBOF5Ix60YwpJHTuKpBcazgAEnqcACkJB7YOaR8luB+NB6jqfrQykxrg7Tgf/XqiEP2hhjgAd6usdqkAYx2qqCTOcjjb3PpSGmRzP++VfetiyUiMHPBHpWGx33QTAOOT7Vv2oCxYJwRxT6G97pErngjoPpWXcSfM3XH1q/O2UJFY16+3JzwaEgSM24kEk4DAEHnmrtpHjnOfpxWWsm6Y9CB3HNbVmBtBxwKjW4pqxoRkiMAenWpVJXJIqISDBPApzMDyOAOxNJ6HM9COYgkY5HrUa4XgEewpZFGQRx7e9KqjJA9adxpkkY4GAcVNGoXcDyc1HG23GTwD3p+cYJH4ZpXHYfztIB5NNZioJHJ6YpMnJNJknGQM+9ILCjJYZxj3psn+zwPSjnqPzoLZySM9cnNHkIgdiAcc/hULLnAz78VOy7exINROBz3PaqSsg3KEoOQCATntVWYZIxu4OeKvTjbyDj37VUdCrEg5z60ti43IN2Dk/hUgxwQencdahY7eB0pwYr1/ECk2XZFyM57fjU0chxg4z7DFVFlGOnNSb8gYNSZuJZBBGR0PpSso2k4x+mahR8ZA5B/Onl84J5z3p3IsM+Y5yfwxVa45BI59TVonHJA9s1TnIVSSMewqWxWMq6xuGRkelZSyCK+BxhG6/X/IrWvBnPHP0rAu2IfPJIIIwawaOWWkjprcADg5+tTPj6VmWU+6EHIHr2xWhETIpBIx1HFNM61K8bFe7A8vcCOPauB1tALtgQcHnGc4rvroZU9MDrzXEeISIp0JB5bBwCfwx/Ws6y9254uOjeDMUgAgDB5zgd6aUwUYnL+xyfXt+FLuyEbHPHy4H4007lXGMk4yc4+tee9z5BjGkbGEGRzuyQRUc43yAjH+8xxSzBnKg54xgfn/AI0EGInKFQcAnd/Smn0IudfIx4LEgbsk/wBMd6FdIpFO7HOzk8k0JkEqAWB5Ukd/SlVhJhSgbHzA9D/9ep0DQViApKAs5HI9falwTjI+Y8MoqJPlyVOBkk555p+FaMjleCAQx4P50XC4Ng4DAAjHLKaUqAQcAkgjK5A+nNMZmUgZbG3H1P1NPZQWGWYEeh4B/OpBBypIbjBwfbvTiA5wR0PB4OaRGcgFGXJ/P8xSLlDyQB/e7nBqgFaMoMAnHHA7UbwxAIxgjqB/9enPIR8oDepB6fWkJDEgHk9j3pBYaVxkE8HjBPb/AApZEL5GdoBAOOnr/hSsdgHBAAJJ7AUrAMBlWD54xyKaCwqY6YIPfJB/LFIBhwQdwHIpInDseD3GDTSeRwTnGWAzxjrSbC4rPt+Ujk9R0P5fnVLUZVhhbJGMHhquDLIoUZIOewIFYfiGTEBBweDlcdOmOvf2pXGzh9bkE10CACvfPQViOFbAyGAPp/SrWoTPJMSASo4zUVtGZWBYttXriswhFt2IJpP3S7R8ynuvX0wPSumsLsxaa4cYJXlenBrCnhEU6YHy7h17jPNdHew507ERwduNw6e1dMFZH1dCHLFIv6EAFUgZ7108N0VXBHHqMVyvhMLOoUE5Bx1JrqZbVoiCBkenr/8AWrVHoJ9GXob8YGOD9asO5mGCBgHr61z0k7RSZIxk9OwrQs77HU5BHQdqrYbjYLpCpOATgZ9OKwb/ADzngZ/GugnlDgkE5I59a5/Ucg4B47471LNIGdFgcDJx3JzWnaocD3qjGCxyeRWlbDBABGetSa3NKC3K7SSM+1a1qDkDkVmQHpkcD3rWthkg9h6cVa3J1ubVsvyAdKtLkDnriq1ueBxxjtVtVwMg/jVo3iSL6dqevBxTB8q9KkXsMVqjVCqCfTFKGHJJwBQeoABpMYGSOaTGSfQ0h4+tJ1GSaQjaBg596V7CsRyEkeuPSqz5OcfrVpjkHAqB+c+1Z3CxF+OasqoCj19ah2DtUyghDnr1+tTfUTRKpzgdKdITtOOajUbSCSPwHFOZsZI7frW8QWhUmJ5JHWqUwO0k8ECrlxyBg96ozH5eTweOao0uc0IfM8QmU/djQDP1J/w/Wn6r44tdOBRUMkgHcYFTnEWpOSMqwwc9/wDOTXGePtLMam5iJCqDnAzxUFWUmkyK98a3OpS4XCJ2ANLFrZiUl25HavH7XxKPt8qo2QrYODjmuw0a6Orzoof92GG6pbZr7q2PR9EkZ1kvJxy/3R3x2qGeU3VxgEkA9aVZT5SxgbUA4FSWgDZbGKGznk+pNFAIkI7CpMcgAD8aaH4GfxIp0bA854HNRZo59zUtDtGBx6YFa9lKWJ5PHHPpWDbS/MCTx6gZrZsHJycjk1vHYy2epuKcqAOuamV2B6YGc896rROCoHXjGfU1JuCHuKtSaAuJIFwSe/arUcxGBnJB7islZD15A96sQzYz1/GhMq2hqK+cHrzz3xT/AEA7+nFUopj+f5VYViRjjmrvcLWJ+AOQAOlSJ2A6nnJqtvzjjkdKcHJIA6+tXEm5Y3cZHUnGan3e/FVTheAcmpsHaQcAg8k5rUZKpxnnjnGDTM7TwOCewpyj5SQfyHrRj5c5pXY7icZA7UDnIIwO+O9KQcngg+/Sht+Rgcn1q7lJjXJPIBz6ioGmK5J5Oe1WXGFIIOSegqtLEGJ24GPXnmo3YmNWQ8kHHbmgFc5HJHyk96YE2kjnPPNHHYEdevarFYnViBnFJuAXAHAGfamAFRg/pUgUsAMfWoEOXrgHBPXnimE7eSAMfjTumAB7UhzkDHPTiqAQnAzzj2pyYUEkA49aEUYAzgigIeT+I4/SjyEJkDOCBSHGeDnJ5p5bnB6En8TQRyRg8c0WGNzng9enHXFKDuYDHB9KQ9BznjpSkDGcHOOcVKFcBjcRjk8k9qa3JAxz0p2ccAUwgDjAxwPrTANrEkHg1HJGAMZ5z0zT8YABGf4ce1N8sAYGMjuR2qtxkRTIGD+INNCluegqQoMDg4B9+aEwD2yaVkAm0DP1pcAHOOc05s4OKQgngHnNKwxDnAwenSlIC9BxS7fXmmOSvHagdxGGeT+vNNYZOO9OLEDOM/UdKjLDk5/OrsKxE/DkZwR681E5/E56U8nYQCc5qBsDJJ7du9ZMtDTnJJHNRsQSQD7U8N2I59DTH7t0oK6DMYIBU/UVZAKp1zwPrVaPLSZzgelWJOIwSeOnPWrQLV6GV4icyWUqgnCoV/IVd0Jy3h+yJ5LQIxI7naP8ayNdZv7LumJwPLYcc9jzWv4d/f8Ah6yONo8hPlx7Uup0NWRFcOY3GSAM85rT06fay5OB3NUjEGkyTlun41OymHae/se1X5mZtja6ZB4HJ9aUr3z/AICq1lcebGQR0yOtWl7kDGKpXExpQDAJwBUF4ge3OFwAclu1WdhJJz19aXyS0MqDBUjJz3oewWuc/IpBJzTUyqhTyRxU8gO7I4A6ioWUtnHQ+vFYvUzeg9cBhn8KlCjoOPeq0cgXGelThsnHGMdqkE7i4OM5pAOpIp4449aBggkcgcUFIYQOSRk0x/mBzUrKMdP8KaUyxPc0WsNlfyyTkZxzSBCRwMZqz5R/HBpgTAOcgVSIK4TIGetIU3YHYde9SspVuDnnr3prAgdOnWoZSIWQE4wBj0pBweMA1NjjJ/IU0oG4PX2HFMRHjJ4xkdqULxxzj2pwQkcDp3puM4559+hp3FewmMgZ5x602VdwAA+pNSYBOO3PXmmMDjIHHvRYpO5TkUgjjge9ZWpgrE+ScHJFbUoBUnPHrWXqkRaFhk5x26VMloZ21PPtHQyahdTEfekIz9Dj+legaShKgjBzjn0ritHUJErABdw3ce5zXeaPtWMtgCsYoqpe47W7dZYXkyeuMD8qwNLfyJyAeM/jmujfdNbAMPnOehyBXLKDBfjGfvHFN76Gab1O2tQHVTnkVeRMcZ4rO0oboPUkZ57VpR8uSM9BwelbI0i9CbaeCDnHPAp4HAHrSKRg5PA5NSkZAweaqxYw5J6/p0p6qB1HX0oGAcdxTsHkjk+1AMMc4B+mKUpnknpSB8qADwfSl2Y4HAHp3qkQ0NIDY44xyKVkGQcYH1p23d2H0pADuGB0HTOOtVcGIyAkjHXt6ikHyAg//Xp5XLAEHB/zigocgk9OvHWpZgyLaXYfNgZ/yKmRMsQCcUkYyACSPrUgBAwMDnpVJCSExtwAeBxkmnheoPQHrjg+lKEyATgDPp1o2c4Gc44qkMRVzg46461KkfIz0HP1pfKG0KCRzxjof84qSOPaoJOR2x3prTcBwDbQPQZ9aANxIJGR70vJYAe/QUjAg4J3dOT29cUwDOCQeO1DyCDT4cNh3XAXuP8AOaaXByT2/Gqyzb2VWX5I1zkd6ZpEgu41IWMHheTzyTTEGUIyMD9DUKyl5Dk8k59cZ/8A1VqQWoZckEEdKTLeh8g/HTXPtutapG7ljDKLdVPTpkkfiPzryTS9Kn1XUI7aCMu8jBVVeSSTwB9a9C+PFlPpvjbVYpQWDzsy8YAXGR+n8q4fQPED6Ok4RR50jxvFLjlGU5GPr/SuGWrPMqXbZY8aeF5PD2r/AGYQywuqhnRweDj+ROcVS065eCSKRGMckbDawOCpByCK9QvrzTb/AEO5n8QSOfENyvmw3QYFXjIAAIz1z/PjvXmM8KLcCKM5BUE8Y59KRlG6Z9v/AA18Qf8ACceCNK1GVg07xBZscASL8p4ycZIz+Nd1Zx+QgXOdoxXmH7Odo8Hw1sDKpBkkeRR6AkYx+Wfxr1hRjBHIHqMV3Qu1qetTbcUOQg5IPFSKDgkZ6d6bHGOg6VKQeDgH271RqOXcMZIx396HcRsoI5PTFAcYUcAZxnrUJdioD4JycVNgIpsxRkZySCQfxqouSeT+NWGI6k8981E+CQAAT79aaZLdhVwygntTxt5OcfjULSoOOPl6imeaDjI79vWi2pDZbEoHAPPt1pwYEsAfaqUcgxg/KPep0cDkdKGHQsHIHHUelPRyF5wf8KgDBhk4Bx1pTIAACeD1FSNFpJAF64A9e1BuAoIA4HOF61Sa4CtwMA+vWmLIAxwQCT1NOyHsaBlIUEZJ7j1pplyRkYA9fWs6a6VRgnB7Z6VXk1DAIBJPoKSXcL3NiScbeDyOarC+BPzcY681jvcmTI3ED0Peo2lPfrVKwWNNtQI4yMZ4OKoz37MSBx9KrZKg4POO1J5RJOAcUPyBIZLK7ZOTj2qofMMnygc8EnnFasFoz4J/UVp2+mgDO0E9qzKuY0GlGRsnkYrVttOCLjbg464rSjswBnaMdfpVuKEEAgY7/Wi9gv0Ktva9DgL+FXY7UZHOcc4xUsUWOMDA9BiplUqMZ5x1qG+xNyOKIEYI754qQZXIA5pyjqKRgeeM49Khshuw04GMikRQowOgoCk8g0h3BQCDnqfaqQt9hWByDnp2FGOc7ePal6cGgnrRcav1Ez8wHrz0obKn0NJnGccY7U3HY/zqRkfCjABAHpTgA2cj+tI6qWGc/QUzcBjJ/KtQHkYxjkj1pjEcjBBp2flIPIz19KTaTjBP4U0VEYAO4+tI7FQCP4uKHOADTFjZjl+nYDmmU9BCC2CcqR2NO55BGcdfenZAY5HGf0qIEZODxn8aRm9QkO4cemSKhfGBzjHY1I2TwMDv9KhY7iCTz7U7jQjdjnBzTG47cD2pXA4x0PXHBpuO2cn170hti8jgjHcU0/LkZ96CCenHbnrSDgkqOvrQFxdxJAA565FIXIwCcAY6UY560znBBOeeAOppqy3JtYXaScg4x+tMbKkgDk9zTiQVzgZ6U1iApII/rT3LtcY+W4xz1yT1qDhXJxyF61OcEc8iqk7bSxyTx930pXKRVtnMl23Bxu69a6ZAVUYIAPrXM6Zlrl2POG7V0+MIOOcdaEbWsQXTBUPJ4rm9RnI3AHj3rcvc7Tj16GuV1WYxg5O7FJ6I1iMtX3zYJ49q6SzI2ggdPWuZ0vD9B1NdVZgKmD19KzTuZ1GWsjGGGadg8gDGBz6U2MhmIIxjmnuBjOKr1OV6kJ5wMjd/XvSLyRxjHbvSOTnGMH2oQdwT1702hrQsjAUf0objAB4NRh8ds56U7LHPBUgdzUJWYdAJO0jn5e1HC4JHHTikB3ZyST1OaMDGc8VYCkc+vvTR8uRj60pYHp0NJz3IqQI5MAZ5J7YqJmKk5qcse3T1NQt2GOAOfamgIZDu6Dk9cVSlUgk4/Kr7A9QOOg5qvKpzTuXHQz5FxknoKYT82Oc5q1IoxwOTUDIckZBPrjBqGXcRWAHSpVYYHH5HFROfcUic8Eggj8RUbCbLCtjgHH15qUDcuOtVlzgfxY9Kky4IOQPbNC1JfkTL8vFQ3CAoSDz7VIr7gT+WO9RyncTgNwOpPWm12IMm8B5PcetYd+rsRgDH15rduUyTz+JrFuyVOCOD3HrXM2ZTS3F02XagVuV9ev51s2zM0RGcDkAVzWnyeXclHbgnK/T2rprc7gMHII61UWaR1V0FwNsWcDnsfSuM8TZWQEKSCCB9e30rtZ8CPGOueAK4/wASYEYOANxwGPI//Vwairqmebi/gaOYJAJOVJGQQOCOnT9KiyiKSzbBuzk5A/OpmU7eRk59c96ruV8skpgdRn/Dua83lPiJg7bgCBnCjB9fQUFgVKOSSSMA5OT7Uj5RRnqRlQDk/wCeaQS+WDkKMDp64+tIyudjv3ZXLZB6r1HNHljZuG5Px6Z707ZsJCOcFv4uD/8Ar7Upk2kgKdzduo570FtDYtjkggHJ7HrUrKNm9GAHIxjk/ge1RCMjAAIB/Q8ccU+PLR53AD5lznBGOP6frTVmNIdu4JGM7cDPOKazA5AOR29RSbPK5UjAx8vYfXmiQeZlyOcYbHc0KwBGqqxwTnrkn8PypskeGRR94ngDk/8A16EJZlAbdg/lTiysHwRgYwc5H+f8KTGKd3zZ+43cjmmrgzbiScdgcYPakICqQFUH1HAz70ByCAy8EdSc5NMRIV4yQCTzjrgUiZQBgFBDAfXA602NiyAsBnH+R/KnEbSQThR0AGOe9PcEMWPa5YAgZ4AzxUg5UYGAfmyATmgOAcAHHXAA5NNdcx/Kcc54qSbEUyru3ZKsAdrAVyfiXVkFvIQckDpkZrodXvxbWxx1x0715prl6Jd4LjAOOP8A69ZvuaJGU7tcswPc9xg1rWFsFiDHjI+bHrWRFMikbmHPT0/OuP8AHfxX/wCEfZLTTokkudw3M2SAvGf60R3PTwlNX5meqf2ZFPZy3ZPzD5VQ881Lp14stuYm54x75HrXz3D8f9XaFYAkcSqdp2jIJyMHJGc/55r1jwbrL6tawzl13SDnH97+tda0R70WnojuPDEgs9XUt90sc+3vXpklmJYiVO4HnI7+9eb6Nbko5K5cc8npXpOhTC5skyTvC4OeRVryN+XVM5TVbVonAAJHcniq0MpiFdL4htCqYByWHc1zz237s4JJGOg7Un5HQmmge7IGR/8AXqlNKLhuMZB5AqneTPAxBPPSnaa4kYknk9qm4vMtwQDPI7nmrsEYXkjvRFFtIPrVhEwcg8j2zVJXGieBenf61rWnUDP61mRqBjjj1rQtcKMnt6VSVhm5b+5q4pIOD1qhanGzdx657VfjwxBzzVqxcWTDpk9PQ1IDkDBwPTHWowRzjOPenrk8dDV37HQhwJ6HJx+NLg8Z4FJgg80ZLHHYd6l3KvqH3cc0mR2PFKy5z046cUjdMjr7ii1xNjT8ucdPeo275AP1p2Tn6U3ncKHHQSYgjJbJ/OpdmR7jtSDPPHHvThktgUkl1HoLtKnOOvfNNlyvJ/WpCMcg81BOxOeMVoFirMcDAPFZty/y4NXrl1AIzzXPalfDzPLDcjqQelS5W3KSKmpT7QrjgBhyadeW6ajYFCNysveqGpnzbc8/nTPCmpfa7Uo/3kYqR9KSZfLdXPEPHHgYaHfSXNupEbsSw7D6V0fw5tM6ckxHsT6mu58d6Ol7p0wdMjGev5VyXgaMW1m8APEchGDUtO9xtacyOyCnaDnkelTQ4UEnt1pIlyM9/WpRH8hHBpo5pPTQC5xgjg0B8ZAPX9Kbzgg8+1RPlTnnOe3ShmSRpQy7Rz09q1bCXccZOMnk96xIXK4OSAa0dPkww9ztGOlNGctDqIJAYwAcH2FTnnk8nHesy2nJcAdKvg9SPTirJuPyOR2FKshOP61Du24yOnoaAxxx+lBSd9y9FKdw7/jVuGQkhieOmPSspXPAHPoO/wCtWo5NxAyeD+BrSPmaGqZAvfrSjO7BP5VXjbcevT1p6vhue5wAK0QrF0EH6VOjnbyOT61QRyQSCMdqniPAwd3FaJiLakcD0pw7eneo1YZ5IJ/lT8jJAIzjiqAVguMHqeMYzSjOcHr6Ue+ePal/iwPT/P8An2qhobg5HGP5CkKdMnHPQ9RThyvbOecc0YyDgkr0IoGyLGSMdRxzzTHTLnGPYDrT3JVs/hR3I28+h4pMlsDHlc7cGgKcAAHoRTwSCPb3prdBg/X60JXEMBIznseoFAYscAEH1/lTm46Bevf0pwGF4xjNXshoXB24ABIGeOKjyzAkn8qeWy3JwPzzSqc8gdBiosFiMAoAccd+eooIyvTBI7Glbls5+gHeg4Xqcj2oATsMgEdCBQeBnufSgLu4PIHFDgsBgHg0WCwmCc9hnkikBHPO4fSlXJxgcDjJoPCDI4AxQvMSI36kg++aY5PA7+lTEEZx1HoMVGASxx60y+g0YyD3z9cUqrwOOPQnOacVGRgDOKCcc4A+nagkQnK8dc0mOQe3pS43KBjg+h/rSEkYJHPrQwAAkHA/Oo5FHJ47CpCQAQMZyBTJWIwD0/UUbDGM23PPPvUDn5cdjnkVIwIPXqe9QOQARxg+1S9RohkcDgkHPTPamMxxgkYIxgihyG454PcUwsee5JpbDFwORnnPY1GcsTnoKk3cZzyPyNRSEhcAdOwqGN6CQqVkI6jjpU90+InUIcY61HbAuSD1FS3TMYmTHy5GcetarY1pq5z/AIg40a7AOMRsc/ga2PC6MPDdgACpFvGDkdTtxWV4hib+xLsDqImxg9eK2fCuV8OWQ4IECDjpgD/69Jb2N56IXBWTDdBzmpPM3qBg5PrUsq7mJA4HfNMiTAHIz/WrauY+ZZ00EE5PHp7Vp8qeOnp6VUs1wSTz9DVt2BPT/A1a8yQ6nocnvil3EkqTgHqe2KaTnqcc+tIwywB6kde9MVzJuYQk7HHt7Goyo544NW71QszAAEE5Gaqgc9c46EiueW5DK5G0nuakic9zntSuvQ4NRjI6Hv1oBFgN1PXPY0pPXFQqRkHOD6CpAfUcUrGg8SZyfShTkimqp5HrTsjP9PSmSxTkfT1qMrzyM/SnngHg8Uuw8np/M0WFsRFOCSPoOtMKgggjpU4XAx7/AJ010weDx6+lKw79CsUCng5+lIyBcCn8ZIyPxpSSeBTsIiwDwRyDxxUbL19qsAHIHc9ulRODwAOehx2/zigLEZOM5PT1pjg9jjj/ABpxAGRnnvTWUgYJyDSQiNh0x09DWTrjmKzmJOAFb88Vrkc856ZHvXP+LXK6XMBjJ2rnPTLAUSZfVXOatT5YRcYAOB9K6u3lIsVCsMsQo6/56VyrLgZBzituwmMv2dFPA+Yk/lisdbk1e6OkYBoWGONvauVvV23gx3bvXThT5ZPcisC+QG8QD1zxUy3MovXU6bTSfJUA8kCtRFwSByQOPesvTPkVOc9P/r1qq4BBHb0q436miRMAAMEkZ4p646ZpoOWOT7c04cZAGcelbFWAnGcDv2oLHgD9KFBAyT0p2OOvPt2q0A3J7HHP1FTIuTjGDj86YuD1PA9KkXJYe1KwrChf070oG1s4HXp61JjOAc+1Ls/ShDaExuzwRnn6VEgB4IyastGWU55HYgYpyRfKMjB74qiLEKRjBOPan+WQvTJHTjn2qdYsjpwfyp2CBx+dUhWIlh5J7HnHrSiMA5A/KnhsH2FG4jcTjHtxmq2IYgyqkZ4PHNKhCgA9qarBcZJ288Ef596R2BTI47gigQ8ScbQRgdMVXmlOQDwfY1IWBbngn1phUNg8c9+xqtBorSPsiZiOgzz0qC0YrZKSCWl5B9u1LrBVUSA9ZWA/Dqf0qxEAswThkVQBtpdS0yOGE5BAAJ5/xrZjUFQB1qou0HB4zVpZI0Aw2CaC9zxf4/fCN/F9q+q6dGGvo49rxqOZQM4wO5r4/wBQ0mfTrp4J1MUyEhoyuCp9xX6USxhonBPB56dK8s+I3wcsPFVxbS/ZklmcFi8agEA8ZJH0/SuepDW6OWrBJ3R8UNPPcOokYuQoVSTkgeldj4B8BX/jHWoLeCNhGzfvJVGQo4JJ969wh/Zt0a3dyXlBPKhmH1I/ya9Z8E+DNO8MQLDZWyRAY3ELgsfUnqazVNszhTcmb/h7SItF0e0s4FxFCgUD0x6/rWuqgcDpT/LAjA7UqjGB3z3rrWi0PQS5UMaTysHOB6inp85wBx69qSRQRtPp2qtG5iMgZhtXjpRuUnoShwwUsAAucVDJODnHUetVpLvccnjHTFQPKe3ek3oQ32JpJ92BxgHtUEs3l4Pcnue5qDzN2SDzTcEt1JHv2qSXsS+cS2CAdxxinY2KQRzjoOlRoQuCQfck0ryDBwOtUmZMkWZTgKSMdeO9K05HGaqebkFvwqMyktt6EjIHehjT0LpvBkHuOMCkkuioyTgngAHtVREJIOTg+nrSdcjABBwR60RC5ZF8xwWHIHQ+lNe6LAgjDEY5qqxOQApPvUyW7yLwOfboKHfoNDWfJPJPuetJsbJJHAPbiriWhTAAz9alWHdhSOKRoigg35zginrbsAAOfrWjFZkEgqAPp2qxHAFKjAwfSkNlCOzbIB784xzVyKzA5I6c9KuRwjOcEY9atwQDOAOfahuwm7FaKzAA2jHvirsNsFIwOD1zU6Q5IyTjpjpUxGFOKycr7Et9iEQjJA6/yp6gAY6+/SnKgXOByR16Gjbzz1z3qRMNvy496NuTyMjPcUpBwSBx6E5pATyP0oFcCQMgDI96RvmGTg9PwpThQAOSe+abkDJHXuPWgN9RFI3DnJ7UpbOcj8+1RrjJJ9eM0byMg/SnYdg3ZOAeB1zwKY0gHBzkVFI+STnAHrVeSb5gCc571oo3LSLu8cEYo3HAzye9V/PQ85AI4qWNhICVIz2I9PehqwWtuOxjBzz6U0cEAnk049c9aaOQCTyPSktRWAk45PGaDhTycCiTCjg/jUO4uQMFU/rVWLSHKBgkjAz+FKDhcZoPHAPNNLjgd6GS+4xmxjGfxqPccjnIolHODkE+hpAQFNNbCBiRk57d+lNPzd+vORQ+eCCM/WmkYIzkHHepENJAznoPQZpGHQgc8dqdj5gRyPSojgMRk59M5xTQrgAVYDBxnGfSkc7VOQcexp2/gZOKZKcKcHjjjHWqKI25wACT7U4Hkg4wO1M4Bwcj3okbGQOfapaK3HOScknOKjABOQRmgE5A/nQzdiOo/OmikuwBdwPBB96zr2QxBweDt4OOK0iM88/jWFrVwEGPmBJxzSe41oyxoa5clxznJrpHYgA44965vQmGQRwP510fGzkgDtQja92ZuoTbTjBOc9q4/WJAp9STXU6q4XjIzjn2rkdRG+7jQkHPzf4UpSWxskaOiRHaDk5/SupgyYwCBnHU1gaag2gHrXQW65UYPFSjmqO7Hjrwcg/zpTk+uDRkjGBn6UkjEE4GBnnFWYEUnBA605VIx29KaCScE8+tOQFVAPJB5IFK4yZQcAjjHbrT854Az79KYrccA/U05TtU5PLd6nzFdEZBxgn9aZtI9QakL9sZ7VE4O0kDPsaadxaiqduR29PSlAGAAcHH1qPIyRjIxnp+lSE9M8D070rDTEz/APXxUbr6kj3pwG4YPyn0pzEYx39B2plXICAmRn6HOeKa2OgAx2zT2IOcDPP8qaAMEHk+/X8KQr6lKaM9Qcfh1qAr0OCfrV9yCvIwfQnmq5UnJODTNG9Cm8YboOnPNRqScc89cjvVmSPLY7e9MaMhsY4rFoLXRCHMecHBz061ZRw3BOT6GoWjIPXjuCOtPjGCO31pEJWJyw6DrnOMUjAk4B+pNCDOR39DSnGN1NO2g2rmbdIVzxisW7xuxkA4PXrW9ejI3DIAycDkn2rC1BQpJ9eOnNYtWMZmUmIrggkj3FdBZSAKBnmuaZ/3pOOhyTnnAra06cHHOQQMVKfQmm0a8w8xRgcfWuT8URjyCuOByMeuP0rqPMLKRnNc94ljJtpAU3YGeBnv70p7HLi1zRdji5C4bBIwOcDgY/Go5ORkDcewJwBzz/n2odWdQEfj1bnH5UybglSRkjnBOM/5NcZ8LO/Mw4LBFyo4ye/6nmkaIxrktjBzg8Ad8/y/OldiE+Q49TnnrTRJuJJwQOMEdazbMjsd2GiGMAfez6f/AK6l4YAg85yTtzxTJdrOTj5SByDgZ+lKpCRhVHABAGMAen0qdzW/ccpBUZb1HB7jqOtIScENgHODgcHNOjQKMj7pOcD/APVzS7wWAJy5IbnsOlNAN2HPBYjABBPH508qCq9x6e3rmm7eoxgkHgMORTlUoOp2jj5ic07A9yMKY5A6g5GB7Y9/1oAzuJyNxzyAOacYgGLZ4A7H3z+VAyST3POKl6ghFIyV2hs/eO3j8aR03rnBAHUgZGKcxxuJxyPujpTm3hjkAKecjIzSsJ6kUeeQSMY44pxQP0wo4IHY+v50zkE5JPGc+lOVwSCzjgcqD9cZPbpVggkQqQ4PPXOTzTZXLAup6dOeKeWAYA4yeACaoam/l2rlGAGcY7H/ADzUNgc34l1SRI/LK7XBIOGPGK4G4uDK5Y8g9DjPFa2vX8k85QkcfLjNYTxluBnA9OpPfArJs0juU9dvTY6TPNt24HUn2zXzTql7LquszTEyYLHaCenPofYCveviVcNZ+H5i/wAoVTkdhng/nXiWhWkd7Hf3El0ls1qhkDSdH64HueP1q4ntUVaKsYsYKOQARuPJH+etfRfwfuZV0e3eQEoR8u4c+hrwDT2EzrhcOxye5Htivpj4UaO8ui2zDdxycg8g/wAsV1RTe56FK9z1rQ4DcnKrjK4APc11uiB7GbymUg5wcdO9Z3h2zSBgCMhRk49ea6LSbYX087kExg8nP6Ct4xsd6veyI/ECrLauw42jjBrPisA1mAADgd+oq/qsbFHKEbARkYzwDUcUqNDKcBUVce3tScUVJaHnviGPy5Rgck1BpxCuAB3Faeu24muCQ3I4x6k1QtYPJmAJwSOOOtYlrY6K3chQCARU6gdBkcd+tV7YAIPcdzmrq4OMCtLglZioDuIHSrlsdrDniq0Qyxx1PUA1YiXjPGAPz9qLXKbNe3bcR7dq0YyOD1ArFt5MEgHgfgK0baQk8Ee9VytCT6GinIxUg4+oqNWCnaQM8HpTwTwD+FWtDdMdnGTngfypVTv2+tIBjg9P9o07jjGMVRYue2OKif2B9+Kk55/So2GTk9vamvMTEXlcDrS4HGKBycYOaODyB+NSxoXnPBpQSOg5NJyByOfSlDf5NIofkgDjPrVWZhySeKnLbVwOvrWbfzrGrsTgDvVDMvVrzYpVOXPYVzb2c87kkgDOTzzWy4DSFz8xbGe2B7Ui4ySOBSauaJ2M9bMyxBGAJx0J61ROn/2RqCODhJeCMcAiug4RgeD3pdZs/OtYplH3W5NJRsLmdzN1dBc2Dg4wRnn/AArzzQFFtrV3CQMABuR65/wr08wie3HQkDjjkV5vc2rWfiiWXosiAY9waiW44u6aOogG859aupBuAAJz71Tsx0INbMMQfBPH4VSOOd0zPkgHXFV5IjuJFbU1qCCcDI6f1qtJbenBxVGal3M5Mg8/kavWznqBjn8Kia3IYE8d+Kkjj+blj7Ugm0bFlKFbGQSa1YmwBznnjArnYnK4wcH2rYtZdwznkDjJq0zIvn5sHPHP4UhI2kUituXr70N6g8/yFDRS2EyAAQefU8VPbvtJBBB6VVIJbGce9SJxgryRxkd6FoGtzVhcgEHrUrMfXiqUL7QM5zVhTjBzzitEzRMtByBggED1qxFJkbhwPfvVDzcNgj8exqeOT1P51akJmjHgADAwe/pUqHqSDz0xyKqRNuAGQOOoFWEY4IOFx071ogROMnIA+nGKABnkZ/TNNByDk9uB3pSSV54OfTitCkOBxnByM0qkd+ajPJIGCT1INKHCkcYz0oKEMYEm5snjjnimMCSOmB6HnNObByCT07GkzjAHNKxNhw7kn8+1IDlsZ6frSZJwTTlGRgYz1qlsFhyj5SWHvg0xzuYHvnqOKXOeh5HJFAA6DBx3NNi6jtpwSM/QUwjCkEkccYqQnHOeajJyOmfrSRW4cDAwew6dKOxPoeT3FJkk8k/40oOc+gPrUvcgQdAQMnOeeBTj90kHPHam7QARngnoKF9fc8mqGBUnAxyO1ABzg9KEQYzj8BSkkkDPPv6UgGDAyfQ03Pcn25pxG7g8A+nalJAx6U7FdCMgNkk5OcYFBIIBPzD270MSAADkA9Mc0pGc4GBSFYQkbeQfxpncjIz1xT8Y/Co/4ycHPTJoKHk9SB9e+KhYnJJOfwqRm4AHBPocioJCSMg4OaBXGMCADnqKqNIehH44/Op2cEEZyQOKrsCw460mFhhI257DoKYepUkHn0px4zk4IqLnCkjHGWBOcGpGPBzx0ApkvAyAB/Sl27jgjA+lOUHnJJHpQkDdyS2ByRwP0qz5DSIwBGFwelVEbbIAOh6//WrQBbZ8vpzj61tFGtN62MDXLUnTp8DI2Hp9Kt+EFJ8M6cgBP+ipkgf7Iq5ewK9pKGOBtOc1W8GFx4ctlY7GSIhgOmQxAFDVmdEnpYmuA6AgH8O1QI7ggDAOcnjFaM6gAliMkcVTjkQk55NNLuZrY07E/uznJJ5OR0qwWxx1x3POKq21wOVAx6HFWyfQcUGbA7uxx9aYzbRycY9KcDlup9OlNk/D8aokr3yqyo4BHbnvVJgeB078f5+taMiubQkAHb90E1msSw74PpWEhNDWAyADyOKay5B6U9uCOecfSm4OT0x2+lRuSNYbcYOR1/KjnJGCB6mnhevAppTJyTkjnAplXsTL8pwDz608EEkAYP6k1Ag554PX6VOB0PpRa4/UXIUgZ/OjbubOeOlOIyBmggrge/f0qtkRfUaRnHHOMU1gSoI6gY461MMZ4P1xUWApBJ6nnmna42VioHHYetNPGDmpnGO2T6moZMnkHmpQLVAQeecE+1Nchs4OBn8aXAHTt0z2ppbOCBikykROvcDnvUb+vb0zmpXx1J6+lROP+BYOOe1QmDGHnnNcv4wfbaRIOrTKDn65/pXTk4GCOvGfWuR8YMfKtief34OD9KUnoVHcy5AOQSeKv6POQ2MY4xiqcmGGQKfpL7s4HIYjj2//AFVmn0HLWJ2ccitEDnnFYjRvLeDBwu7Jq5HMvkZzziq9q7NNuI6n8qGc8dzo7FfkIIGBWiqj5hj5wcMDWdasUUZ9O1aKZK8nk+1aRNSdABwOlKny9uP6UgHQ8VIB05zWy2Guw7bv6jj3pzDg5Ofw600ew4NSKucDoRjr0FSNoWOPkgjGetSrHgdfc1FEMsc8e1WVU5Axwe4/WrsAmMgAnBHepAu/kcClWMHHXmnheDnt3NFhMBHhWPJI7CnAfMRjgd6ceTkYx2xTgc5z69KBAF246kZ70pA5xnFJwM8dT6UhYswwTkVaQrEbkjBIJHpjpSMRtHIxTnwzAAY4xx0qMHY2Scgcc+tWQwPPAOD6UGPggnBGD9aUqMgA53HAyetKx/eDnjGPrQQyPAwcnn/PNNZwGyOg/P3FKx65PPr0qu4Knkn3PagWrKFzOJtZiRs7IULsfQnI/oaSzui/OOcc89T6VEJD/ps55DNtVvYVXjuArAhcZ4wKhLqC0ZsI7Pgjkk9OmKvWVjvIdySR0yaoWxUkEgEnt1rchOF4xn3rTobIdKishQgENwQO4pjoYlBQDOcH2HenEAk85HvUN1KdhAPI45qbFWKF9brdYKna6nII45q3YxlFAIAOe9Rwrlhn9atoCAMEDnnAp76GjiWsAqAT06DNIAM4zn2pitgHk8mnxFHZlJOQO3QUrWDoKw8vYSchv0xWNfXodjGg4U5Ldqu6hcFYwADjv61kSKDyDzQl1MnJIJHJx7dhUeSQMHHakLY4IPA4p0anYP0qbmLYnllTnIwKckR2Ak5HGM8YpwDMxDAn9MVKAe+Pr6VSHciaMsoxkDpx2pwQLj9cipslVyQM+3U02MhWKnO0cnPakK5VltyxKoME8kmnx2RkxuGCPTg1cC5wR07e9WYFGMY5FJ6alJXKbWhCjAwfcU0WTMQSec89q0thbGeuaeIwFOaEx2KC2agNgYJFWIbfCYxlvTpmpwneraRAAEjmhysUrFIW3UMRxxxUscA6Acg9xVkxfNgDvQE5IB571NyloRiJV6AdMfhQsGQBnB681Oq7j6471NFERgkYHpUt2G2NhiCgAgY7YqyIwACOv8qVVwM08DaMD+VZN3MXuIrAcZyD37ClJIxj/wDXR05FKQDzjn1oQAMMpJpFAPXI/pTvvf40nBQY4NMY0k8YPNBOVHOcdTSHAYccdzRyCcEn60mKwjY6k8VC7ev6VK5BGCOR0NV2XJP9KaLSImfBIPp3qNrjYMHmpHhLDk5HrUDxFuc5xWysytxplOCScfXjNR45AHAP41KLQ9z/AEpxtHxgHH4dKq6RS0K0sZwSOCT1ApYmljPXr+tWVtnVcH5uecCiSHsOCeM00+haa2EimLZHIIHeng4PXnuKbHAUYZOT+tSNliuMEmpur6E6C53HAPTrSntgYNKoGeCCPUUMuAADz/OldEsaVKZJOfqc1G3HPcHsKe5K8ZyKhLFj0IoM7EZUtjAwc9/WmhicgHJFPIIG7JyTyM8U059aRKuJnK4A/GmM33cEke/SlLgKeOaaF4ye3YU9DRLQN2OBwM/nUbEjOSCfXGM0rdOP1pobnntSehNhdwOMDg96jYjJGRweTTi4UnIyOue1RuwOR2HWnFgBOc+hpoPOD1pNxPA7n8qRumfxpspMd0HPTpRuAPTkeppitycjmlzyASOam5Vwkccktt5wB3zXNeIiI2jQEkEgnI710Dk7Tniua18iWVAGI28+xoZS31NfROFBxzx0reZztyT0FYOjZ2Kcgn1rWmnwmCMCmtjW1jH1WQfNzj1zya5y1j+1XjyElucZPpWrrdxsjYnpis7Q1LAZHJOc1E9Td6I6KwhC43DIzitWMELgDp2z0qjap8vPHtV9R8vJzn0pRONu4oOwAY49uMUjN6Dj3pxU4GQOO/eoHO3OeR602Ziu2enY1KjAKSCcHselQqBgnqRUqgd856YHAppdwJF4UADr1ApQQcEMCe/1pvAUYPHHNB455yaTXYQ4uQeoGTTSeQSOe+aRiMg46U3cehHfvQlYdhuQrcZwT6U5WJzkYx+ppG5wcjikGMew70rjuh4IwQe9NzgjJGQenekVipwT1PenYyuMdM1NzNjGOe+D+tMKnJJ6jgEdaecLgE98c0hYdAen86tagiN4yeQO3OahClVIwc1ZJ+XB+9jrTFRlUAEMPfrVGpUZCcNjgdyKRkyQemOKtPHg8Y/DniopAMDGce9LQNUQbNxGMGmuhDdOnWrJUBQOx9qaBu4BBJ7nkD6VDXYL6lcdxkj6CnKScggcdzxinhAoPHQ9qVsKRgHB6cdKhoHIz7oYzt6nvWHeFQHJIJB5HQZrfv8Ajg965y/+WN8ZPOcDrWUn0MpvQyJFAdsEAZySav6bNhyoHOR1/pWdIC3Q4PPXml065EdwQe3WoirM54qz0OrRjgEjkDHNY/iTBs3GMgry3StK2kV8EHPrkdBVDxEg+zsMBsKfbmia0M6zvFo4FwxgbGFc9CRj9agkHmEkDkHAOecdqdcP8wQ8kgMNucgc/wD1qahypAJH0/rXn35dz4eppJoZtZX5+8RnbwRj6UiKYQVIDEknp3xQ2dgPUg5yeM9/8+1MdyqjAyBznuP8aT1MG7HdvtdSSTx0JOOPp+VLgiRgynjHbIHp0ppDoAQmWA5B/lSCQLnHIJ+YKOh7HisjUeoO4oh2sASNw4/OlADKD1yOmeR9fShFyrElQAfXjtT45F3ZkUkKSee59+/XNO4hmCQcgfiOQPoDUg/doRjjgdM1GylXKsoaN+cZBwcf5/WnuoCgkEnPDE8H8KtO42MIJbgFWHOT+fanOOpBIA9TRk7OSMnpxyfwNNA3LgHB9+KQkxpBeMjGVPAZDnH19KTe7uUCEAcFuOevQU6LKxkj7o+UY+pxTRjgHpkjIHIqr9AAnIJUbgOoXOP64pGKJzggDk4wQR/WnCMAgDkZ4B7Um0MSBwR2Jpha4OwDDIDKR3H9c1zHiLUYooWJ2gcjpnn/APXW9cTKiEE8gcY/z061wviy8L5QE4OBgHJwP5Vk0mD0OSur37VdSE4K54CjP5+tRbi7jLDA5OO1PYAnAxgnA9aasBBcjPI7nk1NjehFzmkcz4+09tR8K35jTfMFygPUkZr5yaErmMqGcMeMdG56fnX2LpOmx3bvFMFlTng+/wDKs62/Z50CfVXuWaVhIdxjOCAe/PbtWijY+ljR00PnTwH4IvfEWtwWgGPmDMQCPl6k+w619XeANMOjF7YjESsdpJxxXW+HvhjonhO3MunWgjmcYeQ8sR6E+nXj3rKvENtqLMBwOABxXRG60Z204JLQ7XTAXjbacc4Hqfxrr9JhMFiVPToc9TzXK+HA0lvGTgDA4PJFdigxGuDxiulM3ppt3MvUIFERQA9T0Ga5q8byg5GQOmSeK62+UspB47dK5++hxEykcnv2qZbDlozl5QGkZmOctnOPyFMurM7YDjknqB0rQ+zqblFC5IyepH51pCyRljB+Y5JJ9KwKRk28bKAOTV1RgD0q0LEbVCDLA4YjuKkmtCFIAyR3qlG4rlaAjdkdO9XRySMEYH5+1Qw2hGCc4Izg8c1bjRlXBGevTpWiVgsNXKg88+vWrUDnIBPcAcVCqHcc9B6VLG+1uuOwqgS7mzA5PLdOwJqyrgdePSqEJyASf/rVc6L3x3zULubRZKCDkehxz3p3OADTIyGFO3YwB0FXctigYwSaQKDnrRjOM9BSg9ex7VS1EMYbeMfL60J3BHB9aV3O0jHH1pQenqfSlfUY1lBwMfnSk4BA60hHzEHtQxwcDr6VfKVcZM6qh3HHFc9dk3U2wDKrz16mr2pzMUKgFnPAVepNS2+mSWsYSSIxlufmHJpxVzaKujHe2duAvIHTNVXikgkIZSQfSuzttMwcuu09ORg1FqOmIEJKgY9qqxqrJWOGu7secigc+neuotoEuNKKOOCvAI6VgXlkgv0CjnOa66ytj9jzgYAqeVkT2VjkLYGCWSCQ7nT17jsa47XbQLevICd/DKR2rvNStSbsOg55Fc5rdqGuCpHzlSTmsp6K4orUraTJvCkDtXRW7Z4zXG6JMUZ0LfMrEEZzXV2TDGSRnrUwdzkqaPU0dpPHGfWoZYSW68elWY13AjsOeOKdGu5uAAPUDrWhztlA26sQWGMc1H9mC8AcDjA9K1HtgQcgZB4Hao/LAJJAx71L1ApCMh+OR+VW7fAOWByOeDijy92CBgdxSFGGRjBNUhM0IpSwyAMdu1TdOSeB61Vt8hcZAPtU4PAHH1I71TFsOIBGMYHvSjg9cUZycH9OM0BSCBgYNSPmLAPYip1cjII79vSqqnggcE9weamVwq8nJ7VaY13LOc8E1LEwyfQetVkOVOSPp6U9cr1xjrmrRotS+jncCWzjnirispwMZGfWsxZNrDIHNX4XD4Axjvj1rVPuBaV8jgHPvTsMDnPfn0qOLG0k8E0oYY57Ht1xWiAmDbjz9aRgFXIycHsOKYrDAwMknNOAJDADgepqrFINvykA8Z4zTAx5J4IP50B+gOSQPzpTgEAdTUvyE3bYAwORk7vapNmFA7+1NUHtx25FBOeQRjsQOKIuwr3HAHb15xjOKQRg5A69PejHUjr+tGcAk9Ku4B+J/wAaMYHHU+tKCBnsB0zxSbxgEYwf0pDF4weuQemKaeG6gjPLAYpD0BA5zgegH0pCCARS6gBYMTgcn9aUseRjgDHXrSYzz2p1A7BwgwO3YdqRyRhgOB+Q4pTkgZ4BH4CmKM85wM9/WmKwvOSB6547GmdhkZwfrTxjnAprHuSfTFMq1hrnaOmSe3c0IPnJPQ+vankg5Pt6UhwcZHPtU2JGNyvHQfjzUeSQQevtT3J2qAuM8nPamNyCDwelMLCBeSP0qGQBRjn8TUx6EkZPr61A/Xg5P86gdiJ24APQdjVd2A4PripZD+dV35OB68ilcroNGMgZ46n601iM4HXrR7Hj603k5OMCmA9CDwe3c1IiZBz1PXFRoOQCOKsIpCjkEYqkQQsT90D8c1ftCGRSxO8elUZBgEH5sdatWIDSkt7fWrizSm7MsXUe6FgAScGqPhKMx6YIyOUZxz3+Y4/Q1tSICDx26DrWV4ZIRboEnAuHUE/X/wCvTludbkrWNC4gDqAR09qz3tghJ7fSteTAVsDk+/eqF3ggkHkdMU2ZMjtctL0GBWizAEAcj6YqhYHEhJAJ96tFtz4LZ9PShIV0x6HJ4G7nA9qkEeSOOAaSIBQADwOD7VJk4xmmL0GSRMLaQkjZ0AxzWKSMY75Bx6VuSBWiJZjvHCqO+axpQEOBkDJ61lLXczY043AmmEgngceoNI78Ed/U1GMAnA4yOnas0iLkyqGyM5+opxwGPPP0pEAAwDxTgAAeKZQgXbkgcnHfFSqQen86jjJyR74qQADHb+dVsIU5OQDzTg3GMYwcUzIX3PegE5GDzngUAx6859B29KZgjOBx70LweKUuWBBIwO2KV+w+mpCQMYxnknmonHOV5GegNTFRuJIOAM/5/WoZVJOB3OKkER44yByP5Uh4HXmnN0JPr2prkqSScjNJlEDZyATz2FMYAggjP0px5bJ6/TFMY4UgDk88UmrCWoxskHnj9a5HxbhfsxPI84Ae3H/6q63Ixkd65Hxn8sNuSOPPHPbvWbLW6RlXDAAHPPWpNLJC4z3yTVaUnzAjNkgdTViwPy8DA9OlZo0smtTaMpMYweKt2+CwI7Y6cmsyBiMgnjOPpWhZsQwBPT9K0tc5WrM6S0j2ovOR1+taUC9TxgdazbYMET3FaluQuAAOfSrWhsrWuTbc45470uc9gKEGMgdDThjjP6itUGw5Qd59PU1NnCk4AHvUSnoMYxU2TnAGQBzRsAqAEHoAPapkOFHXJ5xio0HPAqdUCjIOQaNyrXQoHAweOo/OpFAb/dGaYDhgMU5RtzzkduOlNE2uKD19O3pmnfMSAOh/SmDO3rjJ5p8Z6ZB/GqRXKPIAPHakfoABz1p3HJ5P065pxTIAP61VybWIfL3YJOT6dqNmCcjPY471MqNgcfN70jx84Hc9OtJMloi8ve5JwAcHBFQyDYQMnjj8atlAo4wRjoOlVLhjgnvnjBqkZSViInKnB9hxVe7k8uJnPGAefSnGQKwyT9DmqWrShrORAQWYbevc8UE3K1soWwijOCJAWBA44/8A11VntfLxtGQBxmr8kQBUK2UCjkDGOOaiyNpBGD+tCKtcfp04ZiHyu1hwOMV0do28KAcEjv2rnIQAQ+OeM1u6cd456j09KpdiloXiM5AJ4NUpfmPPOD2q/OdiEg4+tUUbc/I5/nSRSux8EeMnH0BqwAcNk8nGB6U0D7u0lh3A5zVjZwTjgUMtMj5ERwATjjPeoGYxoS+Azf3eM1I5EhUhjhTyBULnL98k45polspXrbRuz14OKqKRtJJyDzVzUV/ck5wDx9apQELAuB83rjANS+xzsa+AcjpjtUq5LAgcDtnqajkBJHTk5+lSIOQCBj065rK2pLJhnpn/APXSgHGT7cE9qMdhjp29aeybkwQPf0FadBpEZx+A4604R4fI6Y6GpUtyeCeD69ateUEIBP0z0oT7jSbK0UZLK55K9B2FWgoCg57459alWMDjHPtxTgVbJA5BwaUjdK2w0AkAngDikXIPYjpUikYxnj9KjICsfr1pIEmPhyxBGeRWg0ewDqCap2w3sCOgrRmXcAQcEfyrFvUT0ZXZDyeenTtTADwQenep5B+6bseaht8HAxwR34qr2VylsSwxbRnGSeuOKtKoI/nQiDseacPwzjnHSsW7kvUBjpj86ccBSAOKAOelKSMYxzUkMTPGD+dIeD7ilyT/APWo69c00MBwMZxQ2enehclQT19BzSgjJJH507gRkE5JPFNPcYP1qbYGBwaZs7H9KIvW5RHjAwTzTQgIz29xU2zik2jtwaq4yEQYxkYA6U0RgdR+VT7Nucc44phIGATgfzpqXYlEZ27gBgn0pSecZ5zTnPz570xl3N701ruUkI7+gwPam53YBIB6UpQDHcdOaMAc981pZFJaClR0xxTTlSSRnPT2pwB2gg0xywBxjJ/SpWrBiB84JH4Hik3jnI5/Sg9cAcUxiNpHeqsibjXY7Mj1xz3qF3x1JHH5U5iW4J6fhUBb5gMde5HFCESdVwSCCeM0w9Rjv70rcDg4JHTFJvABJ7UCWg1jng0wHAB7e1Kzg4GR69etMOep4HtVIq405C4zknqTUfOMZzn1p7gcZ/WoSRyOcUgHMcL15x3FMyeATnI6dKHKl8AYOPSmuTjINJIkCe4zTcnBHf3pWfdjj6UxlOcEHPahMFqJkHALcjtjrTiQQSe1MVTuJPTtTzjucEVLfYtDc44J57VyviBwt4gB6YzXTykA4xye3rXKa/j7YBgcYwPWl5m0Emzf0M7ogDkcdRWhMRsAJ4rN0JgsQx6VYvZQMnGOOvr+FaRatdGyWtjmvE8xk2QocMzY49KuaTCF2A8cf54rn7iU3uu7QfljG0j1Jwc/59a6zTrcqoGBjHpzWbd2OdkrI2LePJ6ce/SpwOCBx6EGmQjYox+XtUgJGeABz0Oao42JM+Meg7+lQk5yAcgnPFPkYDORgU2FC3OOKnqJCRjlhjA9RVlBhQcdT0piqRnsD2qQD5cE4IPOKsGwVuTnihjk5GMH3pScDPpx9aQ56E8/SpchjSOgI5B4prjPTkgdR0p/JGDz6UxmwwHr/Oi+gnqNfAwM5IpM9CaXOCCeoNNLEkjPXke9SQGMMRkkA9BTmBxgHFM5HBwAOgWm5JHT8CKpIslZtqjOCc9BwKQqSSeAfzqMnk9fqKdwx60bE3HckZIOccgU1wNpGePpSliARjkdqZggkZ4x0pbjQgUkkAe/Xg0hXOQTj696duKsTjjFNYAAcdD35pXKGYCkgZI6cUZGRj86MEc5pHJDDgfhQ2rAkRM23JOTR/CCeTTi2MnsKjkOEJHes2yXqUdSYMpA7Vzd6TnBBIIOe1bd1IdxB6Vh3WGY8e3/AOusL63Mp7Gd8vIB4bocdaoTOba4ik6AnB9K0Xb58ck+oHX86zNXU/ZGOe+cEYxip5tSIJX1Oq025WRVYAH0bPNGvgyWpzjoSoxyeKxPDF8biFQBg/d+vbNbWsrvszkgDG0Bume1VLYjEQ5YtHnBw5fLZxlWx1X/ACMUig7EywZtvJFEgHmscFcMc56gen50jAs5c9SOeevavOknc+Eq/EyLdtYDIwc8d++P8+1JKpRlIXJXHGcGpMFhhFwwOcYxTShZsDIyQBj1qTA7QxruJySpwuOMcZz9acYyXACBMjucAD0oysIKYJC9R1yP85pyurDnO0cEkAn/AAqWaD8HIBPQ46dsd6VAN5HGcA46/SmoFxgcDOFPJzSxkHcCdrEcAHP+e9NIFoNJLcHIIPPrn2Jp4jEbtsO4Y6k/yFMIEmQQ2Tx9KkG1uXBHfHemUN5dwBkEfn3pMfKCDkn8/wA6HdUkBXOCeg5H40pPlnBHI9BSFYFGACSAf7pGajcgMCeQPUZ/P/PendcEJjJwcnntQVPmEYGFHIHOKYMUAnDMcnnJHf8APtTGOOCcehPQUFyuQFBHB9KY6lRuYAgdAO/+f60Ainq0hSM5GB2AzXmWu3Cy3bnAJHHof8+9dv4hvMI+WwehWvOLpALhyWLgt/EcjNQwIW3Y3YAOeh7j61q6dYmWJjtOOuSMg+nPaqUUQkY7jgn06V02mRi3s2PO9hgZpwV2epgoXncztDV7e5YONw3dR29K7rQSGuGyARxnPFcWVME4J4BbPHGa39CuGt74RSDDEhuOa6VofRJaWR3MrCWJdpAwTXK67p5RGcADvn3rrLWLehz069ep61h+KWItQoAPbPTPNaWvqOD1NTwcTJaRsQOQMj8K7AAbcngYFch4TTZCg4UYHXpXWjGw5JJHrWqR1w8itcDPGTx2rHvsYY55A5zWrO4ORjp+FZN6CykkceopPUmRznmeXfqS3GO9b1oonYEDINc/dApcAjPPWt7SJDgAdTWcVdiubEdkr7SR90082W7dk8YwAexq9GwKAAYP50jQhlA7jvWvKapGeLIhEJQAk4bHJo+yFZcY+UjIJrYiiOOuaSUEMSVGRxk0crLikYv2Xr049OKgazOQcEYOea3I4wS5PBbgClNifKORlvQd6fSxXKjOhjKYGDnFXUPyAdMdcCpDagFCR26CpBAVJBB9c0JAopEcS5G8H6elPHBIJyR6jg0+NQqke9CKDnJ596biJpgqE4yePalYY7cU7GG4Of6U/AIBJ5pRRViAjOMjjNKeGA9fapDGcjJwfrT2iX1OfStuW4ivjGcHjNV53AXIOMdc1baM5BBGB2NY+p3iq2wHljjgUmNK5Ba5uboy5+VOhHc1twNLJICDyp7jnNYttONojRcc9SOprotNgKAO/PtjitoxSVzpi+VGrBdvAwcHMhHJ71ka47NA5wcnk881o79uSSPesrVZ/NjIBGB6VEk7XRF9djlIY998u7r613AhSDSwVYNkdO44ri1Xy70SY+78uD0rroEMtmNvTGcGlFmr1sYHlkMzsRyc8DpXF3khutTmkY5UAKBivQrmRUt5BtGAp5PauAtkFw7v2LE571hUS6g1uc5dKbHUsgYEntxxXQadL5gUg1neJbUtbo6D51PFN0a66Dpiso6aHLVj7tzsYXyMn8xVyEAjAOSMd+azbWUY9T3weK1LbJOMc9c+ta9Dz+pIY96jPJzzUZh3Mee3POKsquSQRjHT3oxj+9n0I6U0h3sQPCM5GfU7R/Sq7x45bdnBGO1XduMcZ96hmRjnAyOgxyaFqJsZFheOc/mamTHU9aakfzYAyP6f5xU20YGcf41VhXGOC2cde3tSLH1cE9TwT1qRUC8gZ+gpXjOMnp3GKdgS7jQAcjAI796mjAwDj696YBjAAzSq5Uk9B39KFuWmWFwUAA4qVRzyTk+tVo5BuAGD9O3SrCH5Rnr78c1RomnsTMeASRgetWoWG0gcnNU0PYdM9KmjbawOM56+ooTdyjSikLZ3HH6cVKpyCQf8KgjYHAHH1qdACQCc49egroiSORhuOSWPr7+1PBJHOcfrTVUZwBjnmgEjoeCelatljV4JBzwaeeeQD61C77HABxk9TUvXGeh6ipKdrClxjHQ8U5QAoJGCBxiogAv48fjTs9SehosTYcMHB4NODAcA0zBwAVGPQ8075ecdfSmFgLZyMc9eBim5PTH0pxxxnqaaT8rMQSc/hQAIdzEHoKQY3fryKQg8nPBHTpQFKlcdP5UDt2AEjI7U5W65HGcA00KQpwPujoKUHn19O2aQ/UVuwzn60ZORk9PTtSZIznqPTmgMe/Si4rhxk4HXggdKaX6Y7/hinZ4AI4OOPSmyd/p+dUhjiec5wKaTzjAz3x0pMkg5Xj1NBIAxn/GjYBkj/NgngHvUYBJPXIPQGpXQbc5PTsRzUROMnP5Uh2EJwM5/CopCQpGen61LkHPt1/pUD5xnPGcDnmixNtSu4PJbAHWoHGSc4B7cc1ZdMHPOKqyjGTkZ/nWWpdhoGOAaMHp+NNGd+CcntTuvAODSJ2JIlycHkjpU4AXoeKjiBH51YC55xz7DtWiEyAr1AHJPOKW2fbKQegPHapXXg849eKjbBbAH1AqkOO5rmTcgJwCRj64FZWgB1e9QdftD4/HB/rViF2xjtjP41X0GFhqV+inlpg/4FQCP0q7anQabgtjAAwMYxVK8dUYgnk/jWm+NgbIIP61x3jPVE0S3a7nO22gVpXPsBn/GibstTGpLlRYvPFmleGR5uo3UdrHhj+8IGcCuFP7Q3hN9YkC6gW/h+ZSFHPY9D9a+R/iZ8UNT8aavLcTStHEWJjhz9xeynHcVxMd/KwJBbOfmJ7kn/GuZ1XfQ4vatO6P070HxFZeIbGO7sZ454HGQyHOa1g3zZIx/I18K/s8fFa58L+KrayupWOnXbCORS2Qh6BvryK+5beQuB19ODW8Jc6OqnPm1J1IXdxuG3HIrKuBkvgdD3rVjZlbKg5HrxWZdxlJCfUcgnvVOJpIqTIFzuHfP1quoBJJOBzzU8xO3saqemc8cYrJmehbXk8E08twRg/WoY+wB5qwFGATye+KXUdwjyMArn3qUdADx79qjXG4DPA6A+lSYJJHGF6ZqhtiMMNnP50i459uaUgMRkdSBmmk+3NQ1rYQpIVh/ntTT2GKGOFJA5B6GkDHGR09fSnayuV0Gtk56dKhc/KM8471MccZH5VCeWJAzk9aFuGxGX2ZyOnpTXBIORxmnY25xx357GmHIBBAz6+p70n5Bcjdu2PxqMtxt6EjBPpTnJVzxnp/WoGI3EZwQeB61IXEPy5B4A71yfjM4toCTkCdTx1zzz9ORXTy5DAE4/wA8YrlvGx2afjsJY+c/7QB/rWUrpCi/eRg7t7lgeg+6O1XbZgAAB0qnYRl7aQg881PYueoHXrWRuasJ+bOeKu2/MgBPBPc4xWfBy3J6dq0oB8wOM5PatIsydmdTayBkQDoBnNaULgLx+tY1k+I8Ec4z9a0IJBgYJznoeatDWxcSTYcH9KlBLAHPTqKqiTvirERCr3wD2q00tx77E4ABAHFShSW459PaoosZxycjv0qVc847VruhonUetSA4PPA9u9RxgDj+dSgZwcfSjYscQApyTnJyPWlwABg5NKcbRkck0u3v6VXQIqwmB3Ht9akQdwefXFNOCRkYx3PelQ7QckZPAqSiXHGepp6juODjqabGc4APTg1Jn1ApkPUT9PrQ38qUc8Z4BxTCfnI6HpyKSRLWhGw2jB9OtVpoyvPU+9W9ozjP5dqhkXLHPTpWiZg1qY9wCsgyfl4FUb6VGkgQDgtkkewz/QVr3MZcE9wexrEyW1FgQAsa7j+PH9KGZsWK4R2cB+ATgjvUgTL9/pWYD5UzDovXOK0rZ9y/Mcj6dKBx8yzDGMAAjB4/HtW1Z/KoJIzjOR3rIjU5PIwPzzWnbvlQO3HTvVJWNFqS30pERxknHQVDaEuc5yaZPIZJAAOB1NTQRFckHk+3Sq6Gi0LkYO44AIxU7fLESB9Se3uahiBTgdecA0tx2IJJIIYKcgGs+pL1IZiDk45JzxxTAo6kgn34xSsO2BnPTtUgjEa5PJ71q9EZMztS+5jPHXI6VQtG3xgKcqvHtV29dcOR1I/z+NUdN+ZCMc/3sVm1qLoSyJuHB7flTk5A6YGc9jmphCOpPGeOaGj+U45I7UhWJo48jPc/lUiqeQwxg9RSQDamQSc9yc5qVSd2MED+lBokPiU4GfTmpOScEc+3SkUYAORn09BTwBgknocVFzRDkUsCOhHY08DBA7Ug55xzS8ZyBge9ItDHjwCMY6nntTGU8Afian+vcY5qMqS3J49KaYySxA3gD05IrSb5iBn9Kp2oG7A6Crp+YgDgVlLczauyGcbIiSR/Ko4QoA47YxU8+NpyfyqOLC4GPzoWw7WRZAzjP407kAjNC84px5zWVzMMFs7evp0pcfOCRzikUHA9P1pQvP0pAGOORnHekxjAzTiO4NIDycDmgAHH1oxkDnkUozkHoKTk9eD7Uh2FHTAFBGMmhfuijtz+dFh2G9qYwGeuPcU85GTTc5HOM0LQQ0nafb6ZphwcnAz24pzH24pM9RnirQ7ERzkk9exxTVbJHr1p59jkDvTduRWiLQZ68c0hUFeO/pSEEdOB6UuB3HJGasd7DORlRnNN4HXpT3AOCe/rTScZA6/Si5m2MDAZI5Pv1NMZgzcjH9aVsfMcdATx3pjcAZIz9eaBWIyQvGMc9qYoOc+nAGOlObLLjjIP6Uw5XOO3Oaqw9xZMKOaj271KkZXOQelDk4BwT+PNRsXVflOfagWwvCsRgH8KZkkkkH8KUsVwSRjPpjNNfggA4yM032HcYcEgAY96jAyxJH+NPONoI5+nY1GykkkN+VSJjWy2cHGT19qXAIABGKbtxkdR6UKQvBGMdPamhCZIyCOccZ4pjPyATinFjycg49etR5BYEA8etSxrQfkcZ6frTFYFsenrSE4B549+1IpOQRnJqWitxJVCjIP41xmuHGoEknrjHeuvuJtoIPH+NcNqknmakTjBB6Vm2b09zqdHl2wjPYVJqtwIrN3J4UEnPpVPS32wgCs/xhei30ho1PzyEKB04PWtFsdMVdlDw2huZHncDc7FsjofSu1slwwzXM+G7cpapGBjAA+tddbJgHKH1z60Ixq2ZbU5yfSnNgryf/rVHkbs+npzinZBAJBA78U7O5ysRjyMDn86F4JIPPpTN249yQeop8agkknj2poCXdlST+A7mnqcEHPQ9xmhflxjnNI2Gzz1oZNhzAYII/WoxIOAAc98ZxTsBuB06U0DapAPFHKiuggOSQMnJ60jAc4wcenFLtBVgT6jiosFWAPAxjOOKkB3A5/nTdpJYEgDPpS4GSQQR+tISRzge9IBARu4FN9geQec96CAQCDnJxxRznrjHNUgFJxjHB6HFA2oB69zRkbcmmMcMSO3XNN2YmrDiwBIY5HU44oDk4J9s00Eg9OKTIyRjOKyYDi3OAeaYxI69D6c0pw3LdR0xTXJDDA470xoCOoHWonXqc4Pv1qXjaQSST2FQnIABxkenPNFhXDdle4PoBnNRSMRGwJ5pxOOoJBzwKrXcmOAD0qGK/czLtjzvPA7+tYlwdxJ6joDWpdyKAcnA9e1Ys8ijIUYAPAz1FYGU3cgcfvQB0bJB6dKq30SvGQDlSvTHFWScnk5yPzFMmbzOBgAAcHIPPH86ixmnZlLw+TFIVUnYGwPWup1AH+znJbjHGePasLSoxBOQBuBblhW7qrMumsQ20BSSe4+lDfQ0rvmp3POp9iSN82S38Q7n3qKRmiUk4KAcnnGMfn3qSZU3tglhnAJ6k5/nURk3Y3AEg8YXmuJp9T4Cr8bIxlCSTyRnB4OMkZ/nRkRb2wWJPQn/OKeQm5Bn5wPu9cD2qKcjzSmeRkknkCpMWdyWOQSTjIzkgD8MfhS7ehJC9cY7HHtSsFwXJwFGc/4Ck24UgkDBGfesyuo9d8bAgiQcjkHntT1RQGBZjxnjBOajRCApBLAjPX1oCAsSSxGOjHP5VaYxVYYYFAUwMgtke+alK7owBhcqAAOgPt7Uxk8wcdCOgHUcUqqyAKR0z8o4pgJIcuH2gADA4yfelSQ4IyTnqD2+lNdgkbKDjHqcnB/yaaM4wSqkZ57ZpegCs28ADKkHJPTBoEnACnp36fpTdqtlR1xng9R6g0ivscr1GCvI9eKoB23DAk4J/HP41FNMUQhQOP4c4zzin/OVKKS57cgY461R1DMadQMDOM5wfc0mxnI+IrqNoiMgFiR6HpXHsCSSSSRzgjBNbXiecvLhSMZA6EEVg5fcTkdO46Cud7glqWLEEXCMeg5OehFdfpsH2nbGDkHBOT0FcBea3a6NA89y4iQYyTz+IHtVnTPjv4Z0izkIlNxOflwB19M85PfoK6KZ7eCVtWdxeQRSa2kQHCk4Ucf5NSzw+VrEIByDyRjJI/zmuH8P/EC28T6qZoDsBIVV3Zz/h1r0CJDkSZ+Yndu710aLY9qOux2NldAQJgtkjnjkcVlaoouZ1HLAsM4FR2V1g8k5wedx61ZQmYgsQSOh9atbCjeMjZ0aARog6n0AxW9vwo47dqxdPJVFBxkY5rWDjaATkgfia0XkdkWU7u4Kg45PYVQuJPNXGMEdjU12435wee5GKrMwC5J/Ki3ciVzFv4gzKccg8VraXEVAJJxxxVV0V3GRwD15NaulwEqCc4zxniktGStdGbVs52DjmrcfzNk9AetU4QUB4APoKsK3Aq1qdSReThc4/CoyobJPPse9RLMPu5FL5gbI9D60/I0sMjjIbkEDNWsggdcio45AuQenvUjMO9Wl3JJIjt5PUdKDI24tjcSeSahSXkgnA96e0gboQMdwKY7DlKMjBlyx6E80qxxbMZJPv0H4VGrDJ56980wtt56UthosvbREoFkwT1yOKbNaFWULIHycZUYA+tUzLuJFMEhHQnihWBJ9zR8gjHT6lv60hiZmwGGe+DwKoeaxIyT+fFPEjbidxwf4ewq7lWC83RxuewHWuWG65uAM/MDyM9K19YvGhQ4JOeNoH86h0CzUjzXIx13GklqVHRmrpmlqg3ucnrjFaLSiAY7D0rOu9aigBCEcd6yzrDzNg9D780SlbRCbNqa73MMEgVRlDPgcCoVut/A/I1Mrhlz3qea+5SsZc0X74EjHzV1ejEGDB6/yFYUluMggck9RWrYOIY+RgD17047mltDN8XyQ6XpdzM7BQFPb/Oa4vTGX7ErEdRkU34m+IXvNQh0xFYJw7EdMelR2EhW3VWwAowMDnFZSs2yvsjr2PzEIIyD6VytszWd68bE/eyM+ldfNhlII/LiuU1mAQXCzLnA6gdKwloYSOs0yXeoJ610Fo2R14/SuI0e8LICD+FdZYXBZQN2VHqMcVcHfc86ejNZcEEDH4mlCk5xnANRRMCMHrUwADHC5I446Vs9QSEx1wM031BH5+tSsDx2P5VC6nkA4JHUdqkVh3lgEkjH40q9BjjjtxSAkg4GR6nGM08Ddntj14ql3YgQYbp+VDfNk4BA9ec0/GOo4/Wms2O2fSm9iktBowRnt6U1hxgD9KemOBjB9KR2K8kZ9qS3J2FhO3JPX3qwp3MBjj6VBjuOuOlSxgFtxH5mtDSOhLnb0IH0qSJiAOcnvjgU3qT/AIcU5ecY7dKOti+pftpM8Ed6tqdxHoM/N3rOhkCkgc8VcRiSAASD3xWy2CxYUEDIHPqfSnYBJ5x/jUaNliT1B5xSuSTgEADv3phca6lY9zE5BznFKGJQ8n0460smXVgTkHsKZF90cjPTirKQ4MBgY5HQmn89c5+hqM8cjPH5GnsOmByO46UDFyQcZ47k0nJwR0J9e9A7Hv7U444JPOQeewp3sFxRnse2cUOeeD+lJ8x7YB9Ka3Qk9ByR7U0MXpyRyKF44OfY+lDZByRmk655xg4PpUPcBeVI7nt7UDoM5Bz2oA5HGPrTh1AHPr9KoTGg44PGcigrg4yevrQ3c9aAPTt707CFZjyST+VMycEsc84xilORgZHXtTW7nr9apbAxeSoBPDc+vekyGyASSD1x3pSx49Mc4oGccDHNS0FyM5ZjnqOOKay4ABBwKcV+XB6H2pCe2eBxjsKEUMIPQD8aY6ZQDIz+dStkqQDg88VGckEgcfShiuVpeAcHJBxVSYDdyKtzKeTjJqpI2T83bjPtUdSuhAB1GBmlRhvAAxxwQO1GN2SMEdjTkU4FKxO5ajJbAHU+nrVgKFUdiveoIgBjJGM4wexqdRjcWYk5Gc9qtE3Ebtzz7VHIjbcg8A9OpqUE+vHam8knIwBx9am9hJi2/DRoW2knkn06VJYx+XqdwPuAhTkdM4Pp9BVeHb5gYkgAEY6D9atwOrXrl04IHB7jJrWLudUXdFk/OQSOB046V5R+0XK1t8NdXcHCmExsQccMQDz9M163u5I6nnmuH+K3h5PE3g7UdPIJ8+IqMdc9sUqmsWZVU7H5z6oCk4beCpUNxyR1zkV1Y8PrYeAHvp7XYLlwtvKTyWHJz6dRxXL67YT6XqM0E6mOWNjGwYfxAkH6ipJ/Ed/e6THpksryWgcMI2YkZGAPoOB+Vebc8txY7S5vsd/E8RCsMM2OAW49K/TPw9LJPothLIGDyW8bMGHIJUE5x3ya/OT4a+Ernxh4u0rSIEZmmnUSMo+4gILNntgA/pX6U2wEUaRqMBVxtHGAOBj9K66J20F3LSNtcZPPXjtVPVonjuSX4ZuuKtRhsgbuPp/ntUGpo4ZC7BjjOV6Gul6I6pLQx58AEk/gPXNV8HHI4z1x1qa4+6RjJHaoMnKgcZ/T/PFZGGxPBnGOv09anUg9DnPcVXiHBz+Y7VOVOAQnA/lUj3JM4OD9c09c8EnA6cdqZGw24GcnH4U9cgEDp70JjDb0GMHtkdKYc5HrnOB608nCk+lMZgCQBxVJ9gQY4A6beophGD+vPanZxkADHXrz0qMnvnihsYjMORnmmYBJ56jvxTi24eo7ECmEbQcY59OlQMiPDNgYzxgcUjMFJJPU4wKdkk46fWopHVRkjB57e9K4iNyOT1J9e1V3+8SD9D7U9zyT3xj61GxCnB6dB6UmQ2RvuZieoHauT8dDOkOSQMSR5H/Al/lXUyS+hP4cVx/xBY/2JLg5IkjPX/aFZSehpFXaKOmOqWb7zkbSPrS2z55xjvj0qnZStHZN0xgA/SrFowbBAP48Vib23NiAAKrHj69q0YHMeT03cZrMhkI2nqB2q8snTdwa0jsc+tzdsnPGeR2z2rUR8Y4/WsTT5DwOxNbKkFQc8fzq4jW5aDkKM9CcVbjJAwMZqkhAAJHTvVhDtZe+etaWRoXVYgHA59KsRKwGSBk4PBqoMEjGatxnIJPTPerjsMlVNuCfpips7SAfzqFPmxk8DipFyQGIxnnB7VQm7Ep6EdSOgP0pwz271Huxj16VJu7gen4U2UhxUY5/MUoHXaOe2elM+mcZzUgOMZwBSLuPQ4XJ6ntQGJ5zxUfPHXFPC/LkZyD2NAIkzgZI79qY5464+tOBBU84PSoHbk57HApohkhIOearyYJI5z19KH5A54zznpUcrZYAEjvwatIxloQ3D/IQOvXFYrRkLcyr1GFA6fWtp1YjOcY9qzI4zJbMQSBJKwwfTJoZmYzsJEBYFSDznrxVm3bgFckAYwPSm6raPGAVHHTA5qlYylJfLJIxyOmMUtgubyPtUevPHetG3c+Xuz0rn5bna4IbOeoFaVpcDyyOufTmrTLRdXO8ccnjkVegzxgjI65qjbZYqpHHc5q7EmHyD25J9KstK7LkREeCSMD8qjuZeXZAAGY7QOwqQsY4tjDBbIGeQOaqcS3XJyF+XAqOtyHpqPj+dskHI9eOKnnzsHBwOtO2BevOeeBUV2QikZ+h/wA/Sne7Jepj3+SCB0J7nmobPKqc4P4YNPky8uT0pY0CEjHPr6VDBJFtCMjjA9R0oUnbkDB9DTVYMABn8KnCbWGAKlMtIATgAdvWnKCcEZ4oVSGweR/KnjG4HHAHAqmapIlEvGCen6UqklAO3rnNIG3HBxT0XPGe9Sg2JFBK5B709IzkYHPfNGwAAHHPPWlQEYyORSD0GuexAGPSmRg5JB4qVlDYABzmggKMKO/HFG2hVyxbDBzVuMYJye/eoLaMAHjk81Y2gD3rnk7syb1GTj5ccYpipgDnJp8+NuOhB4ojOCD19hQtECd0SIuFxkj+dOHscH6Uc9MflSjnnGPpUECrwDkc07vzz9aQDnkc0rMBipYDc/iKBxnNBHemt0oQ0OU568Gmt6g0m7ac9PXPamswLAg8VVirD2k2gUnmjJHamPzxTMjnByRTSHZEhf5hnofambjk88AdKTAdQM8YoChVAHaiwWGvnABzk+lMIPrz71I/JHHft1FROcMcAketaR7DDBHXn6UiEg89PWgMDwOp4/z+dI2ewPB71Vy/UUHkjqDRwGODy3b1pMhcgnj+tCgYzn8ab8jOXkNYHkk9OwprMACcZPvT/u++epFRHliAeeO3WmiBjsOQBjvUTncDz+ZxSu4JIz/9amZK8EZOeoq7FoQkdBj3Oabv6gD2GKRxgjIxjnmmYHT06jOKYnoKznOCKZnOBnmlznGRTGIBwO3UZqRPUNu5SSeR+RpmcZIznoGJobBwcYPIBqJgcc9OtBI4q3IHrTTkAEZ/rTzgHGajY9PalcAc7cgHccdahOVyC2ae7dzznpzyKjZwwAIIIOaLgIwHUHNISDnjj88UjnoAQCaaGyDkHAqGw2EbHQrkN1FK2Bj07CmMQwIPzexpkjDoTxnimilqMnf92QOTiuDvD/xMyScjJGK7W6fELkHAxXESyAXRPH3sZqGjppo6DTpFQDnA9Cea53xHetqPiGCzQ5SIB2x3PataG4EFnK5PCruya5jwox1TVLu/JJ899ykjgAcD+X609jdaJvseiaPaiFFGK3Y/lB7+wrO01P3YyeB0JHWtHB3Eg5z7U1ocUtWSg+oxSjDEHqPXFRlwCCSRjjilQjcCeQe3cVSaJF2ADPGfelUkH72aiILZyDxxzn9PWnR5YBs8HsfSmyCwCGz1yOuO1HRuTx9MUzHoOtKQBg54qChVGMZ4Jzkjj9KTJ3ZH60xuc5OfY9qULjJwc571XQYc7QARQWIyCeMUEjB9e9NbpwcfWodwELYUEDA9BxSHBXk9RS4568fWmkfOT3J6Ubk3DIZMcZz0pu7GBkHB5HpThyBjgD0GeKjP31BJNMpMX7gABz6j0oLYAPfHSk5UcDPOcmm84Az7kUrFClsgkDr0prkE4LHJ7CjB6k8UzdkgEbT6D1pEPyHcDOecccUp4AGDgd6QA5AwQffvTcnqTgCmK9x2eoP+FRtx1GD35pTkkDJwD+FBA5OeaTAiLAHA6Z578VRuSQxwOBz7Vamcg4ABB9OtZ19LsQjPuOMcf5FTYHojLuyFckjjHXtWTctmQnIGOgPer185kHDDGPqKynkJwQcjPUdTWLMeosi7sAnBB3cd/wDGopSRkDnPXtmnk5AJOM9h/P6VE3LZOcjrWTZD0Za0/wCaQjODnGT6Vo6rKBppx8wXgN0B9ayrF91wATxjOav666/2Sx3DY3HPOePT86q/utmFaXuM4WWQQyHbgkZ4I4NVzOrEDBD9Co5P4/40OfLYgnBHygn/ABNRv8ygfdAHGec+uSO9cLPip7sdKm4LJgMwHXucUnmZByAR3yenehpAFUKfXDKMZ6dveo3dgD1IU/Ngjbg9B/jS0MTvYWUg4bcvfkEDFP5ZgMYJypOM/rn/ADiod7IhXjIzz0/SpAeYyGznIIPOD2rEoauVO0McA7eew9vwqR0Z+jMAORgcH2x19aVlUo4Ixj36D1pxndcMUVVX7oB9umP0ouNDIWIwrAc9cHIP+cVIAqBig25OTnkCokxJg+auRk4Qgn/9VOkTgYDKw7leCOOlMCSQKoLgZHZjz+FQpgqpI+nFPaduFAZV6kYzz+PGOtRjDKADhQM5zwfqaa0AczZjAxznp0qNSDuIOVIGAOcH/JqTgsADkD8s9cf1pj4DBe+3HA9BRcY0TbGIBwT144/TpWVrM+xXUx4+XG5STkkH8eKveasYJIwQPuhuAev5Vh6/fqEbBO7pj17dqTYHAaxKxuGDyAHPUkZ+hFZGoXkenW0krScKpbJ+nvV+5lFxIWdRgk4U+lec/GLWn0zw+6RnBf5SVODj271i3d2NacbyseWeOvGl3r+ryhXY2yfKsYJ4PQk44rlEn25YPznJO7B/Gr2lQPEkJYFycb/L5PTnBrU8bahYSiCKz0v+zPLT5nZcGX/a9cHJ611Q0PZhGysbPwx1t7DxDA5LMQwGS2ARyBX2nYzJc2EboQ25Rg+or4V8KR/8TSyCBsFwSADnqMHj3xX2Z4OvGOlQJL98KBgnP61vvqepQvZm9C5zgHkVpQ3GGAJPGBVKNQWO0ZJp7O0YB/PFM7OVM6vT5RwCcmtaSUeVhf55rk9MvOQQcYrfWVnjLDsOvqasL8uhUupT55x90Dp7/wCcVC8gzgEjPXFMlkzKQeuaYdzEED8KOYe5Yhj3Eg9D7VtWcbADB3EetZ1lEdwJBz246VswJtXOOa0LhAfgqCcc0hJGCDkn1FSNkEEd6Y3zDpT2N7WGeZjg8EninCTknPPp3qNoyTkA0hQg5IGV5HGaXMLqXFcBc55NP845weoqJQCARjpTio4BAx7VUZXKsIXJbIJ4pQ7Dk80EKpBPH1oJBwRVXuaJDg5GQDyKRsnGeopFPOMU8DpQDj2GiMngdzT/ALO3p+VSqhwOTipNhxkHAHtT1GkVhAwyQM03awBIOATVpgwGO9QTkoCScCpvYtRuYWq75Zo0XPzH5j6CmavrK6fALeD7+MEjmo72NpJQ5Ygg8EGse/hPmk87/vE9zRcjlaYQyyXRyzFvXnirqSoi5JBweuaxxFJHkBzjP3ccH3p26TGDk47g0b7jtc1o9SRGJDfnV231UORk8Vxl9KIxu3fh0qjD4gAcICzfQE4rNsTjpdHq8dyjjcSAMd6r32omOLMZyQDwOa4tPFUVvDvll2KOpPQV2elWf2zT0nYHEg3cjBIq4auw031OUv8AQjeO05T5gePeooYDCdp4I967z7CDCUI5xx61zN9YGKXI4HWnJWB3W5lynOTn65rJ1KATJjGeDWw8Z64wfSqdxESpwOa5pGN3c5vSrh7eVlbgBiAPbtXZaXeB8c4A4xiuO1CE284IPDela+kXu0AHgVEW7mVSF9TuLaYNk/dA7VeRhkAAMPrWDZXQdgCDzxwa2YSABjAIOeldRz7aE+c4FIOcjnPUHGaUDGTQuOeKpbhYaqbjgAgdTUgxtwRyTwRxTQSoznHHanKCQTnv6VTZI/buzz1pHXHB5xQOOQeB6UoA5OOT60m77GttCPtjnA96QqeoGSPWnDjIGcZ7mkOe5OfaktzJiL823I7d+1SxAqQuBkdDnNIowuM8/wBaacsxwOvXBxWiGtC0B1Gc49BUikIQcfn1qGIBRjAHv3qTbuAX1qtzZLS5Mh5BHf1q/CcAZOT7VQVRGMZ5q3byDg56jvV+RT2LGA2AeR7d6fwTkjnuSOtRAknOKnXGM46fpVR3JQw4IYHBHf8ArTFOHZQcnr0qY8Dg/hj0qNj+8BJxx096vqUtx5HBxzjPHWmg4JIqQYOCD+fFM5yOmDVNXLauLxliTyRzjpinFjjAOT0HPQ00AcDqBTioCgjnrkd6i2pGwv3eAeKDgYOOmaTO05A5pHyRzz7daqxQpG7BA9xikyT8pBGAOaBnOcgZ7d6YueR2BNIRJgZOOvrSq/BIPOKbnknnHTB7UoIXPI5qkA0bgcnP0PalGdoA69cGgZySTxTsgDGc55IPan0EhmCM5GR6ntSOSCScepxSM3AIOB14o44yMt1xUK4CtggjJzjOO/5U4klRkc9KaMLyOOPrigyAYGKd7CE5IJBGc5x2pGOM7RyR3ppcMqkk5PammQMADkDOc1LfYGBwOMnP86YTjPJJFPHzkDpx2qJsqxIOe5FUr2JvYjZDkZyD0+X/ABqo6dcDJ7881fYd+TiqjA5I4we2KRaZXcAEADH0pFOMgjJHpT2jyCc801RsJxyOtFyiaAnIJOeevvU5AbkgHBqvkYBGeOtTICUzyM/nSIY/g4PUDikbPJP6UE4wBSHjP9KRKGrGWPB4JH4VeaUC9jMiciIBVAwCB7VTjcqV+o4q/cJK93bAuGYrgY7An+daRV0dMXckJCjJOB6dBmq14u9GVgACCOKvEhSQBk57iq80bSBRWj2sN2e589/FT9nm28ZamdQsALe5P30C/K3v7GvIL79lzXtOnOJ7eaEMFaRSSQxJOMAc4Ffcf2QRBRjBHeoUs4HQ741wzE9O/TNckqN3dHLKkmzy/wCBfwbsfh9p0t4wM+p3Qw9yy4O3+6B2GeefWvXoowoABA9+1EO3aAFAA6Yp4A6Y3e1bxiorQ2hHl0BmGBkY9zVbVUCpEEYsT8zAjoef/rVZC9QeSPyqvfbPIVRw4PzZ6mm9UXLVGJOOmT171AFBOQee2Oc/5xV2ZQBycDtVUk88cDj2rNKxg9SQDCgcH1p6yEZB6dOajVs9CPxpcjufypDSJkOCcVKWCkngAc81XRtrY61KGG0HI60ge45myoHYmoncoxAHGf8A9dPbLYJPH0qPAUgkkk9M0x+QA5yQe/FDYVSKVjtAAGRUZbPBpXGNVRjI/D6UjsF6ZxQflbjpUZfJY4HP8qXUpDHfDD0Haonb5ccbgecc09gST3H8qru+Fyep5wBk0mS2NkYbsk8r6dKqyycnB9sg/wBP61LMNowCQPzJqjJIOn/1qDJ6itIVBAPGe1cj8Qzt8M3sgGWChgAM8hh/hXT+aSCAQSD0I61zHj3E3hfVAPlfyGCgHnOOxrKa0KhK0kYkEm3SjknJA5AzV62YsAQOMdBWTorG98PKy/3AwI7jFXtMl3oCp4PpWKOu+5u2/wB0Y7f54q4soxggZ9qo25+QHBOKm3dTnj3qrtGPXQ2dPkJwAeM10ELHYMdhXM6a4yDz/hXQxk7BycelaRYIuxHIA71cjHIBJJ71nwuAQAeavw4UHqTnk55NaIq7ZdClsED8D0qygPIwB/KqkLcjJxV1ev41rHUokQBBjHHoKkUckMRgH0qJX6cc1KnqeKY2SKo5J6jjpT0UEcnkUzJCkggDHpTxxz6+nFTcEOUbec59qVgCMYwaQMCSO49adwc9MdeKZdhQ2BgHqe1Lgj601RySPz9KceQB29aY2M3heB9eKidgeAQQcdKkeMKDz84qHeCenWq0MHuITzyOT2NDDOORntmg8YOeaULtUDHGOg9KpEvUgupBFbSMeAFyT07VmiELaWoUjG3JA4Oeo/rVzVyUsJcH5iOMdqzftISVBkjaoU545p3ItoTSxmRCDzmuev7Y29yXA6nt247V00ZA5JGCeKgv7QTKcjpzxSepBzTTgupxypHJrT0+5KkIT+B71jzxMkgBGDux71NFMwuEHHAHtmoTdxxZ1dvOCAB0BHua2LIBzgEZHUVzlpIGCEHk4rctJAihgefUVt0Nk+xZu59u7eCohyOe+QKhslEjAt1bB46YzUF9ckwEDG6Q/p05qxY/cBHQcDFTsgfmXnc8Y6ZxUN7GDESewzz2pxP7zIGDx+dSMoljYHr3pXFY5qZdshBxjPAoDHaOeRVy8g2sfrVEnB6cjvQykrFyE55I5q2pGQMnp0FUbeTpj9auxMccDIz1zUpXGkSopGTkHk855p2MdenvSA8H1qQLwQRnPrTHfoIinzCDg8Z4qaNOSfUZ+lMVSMt3Xpx0qwi4wfbBx60gHD0PWlK7cevvSsp25JwSKXZuABPA6moHcaigtjP4U09eCeKTjLHuDtpPXB5HtTDRmhb8xg4qXryR0qC0P7oAVP0z/OsWtTF6sZMc4HSiIFTnHSkmIOBj8qEzxgc0raF7IsZ4570u48D8MnvSbsjHek+8Bn8qlGZKMHOD0oyCSSKjwSM549qVRz7dqTQ0uonOBnANNOec/l2FPzgkd/50wjJ560FJCZIwME0nQ8/rTiDuBJx7etGMHjn2pK5Q3AwR/wDrppB5Jxn8s0/PPf6UzAYkEZ74NWhaicYx6UZxijAxhiTzTHfbgAcnpk0+UBS3JwPw71HkKR159e1Iz7STjORzTS4bJHB/WtEhpDhGecHHOfrQBzk5wKYshJAHf16U/qMA4INNruMa2CxI4AFIVDAZAyO9JggAHrS8gnn86a0RAjZCEZ6fnUWQqsQcAcYpzyHy8ZAyPzqJn2rjPB69hRYQxjlgx6A+1NbngDA96FAU+1NZuSAc4/QVQdbDTnI9KYSaduOQAMmm5wDnqPSqKsNJycYyen0qMntnjnJpTxwTzQPpSYMa4OMgc+9Mwec9c+tKQexxTFPfJJqbmbHAnGMjBH4H8ahaUEHBGfrSyE7cA5A6DPFRn5QcjJHr0pMBsvQH05pjOCDkdewpzHgAHOT19KjclWAIyBnmnsgG9TnHI6UwEs+BnA7EcGlGBk9z1pmSxAI5z2qPUB+dpxnknseKhkYFRg8dfpTuADzj1BqGQ8HOff2o5io6FXUpPLtXGeo4NcRcSbpSB69BXXaq+6Bjnj361yDLvlwex60HTBlXxXqT6foZjQkSXBWNSOxY4/rW74I0v7LYwDHzYG7NcbeXD614nhtlCm3tvmYZzknp/I/nXqOk2nlogXgY6Cs3uXN8qSNy3URxquQcVayAcH8MCq8aFFwTgD1qUE456itTm6jgMc9/anrnBIAOO1Rbic5oVivAPvzUbCZOXDkk+n4UoJbODx71FG3IAzxx14NPBzgAA49aq5BLuGMZ46E00rgHJyPamswXJb9elG4YAUgjtnvTKXmKXU4A5/lRkk8DjvzUeRkjIz6UfeVh2Pel6iY4jLYB4pZMY9+9MVuAe/T60pBIIBIx1NO4xDnqDz9KRvXPUUbijcLnnpmmnkDt9aRLEz1AHvR8wGD1H60K2CD68c9aUADoO/Y0BHURQAGPQ/pSBwQeCSPbFKcgg5yMU1ydvHWmU9wPysARx9c800IOuPXj1pXJJPt0POaTIwc8foajqA3oSB0z09KUAd+ntSdMZyT3PrSYC5BHHUZ5psW40k8gjHPGDxTXBwMjBHTtUjbQQCcCq8p2qQCev5VL2CxDM5AIHJFZN5LsySBwT0FW7mQpwTnHc96xr+5IU4JGOuDWXNrYiT6FC+uQVIUZJ7jtVEtt69ffvT5ZAzYHY+mM1Dkk4PUdQKzkRfTQkU8kupGDgGoXwXIJIwOwyRU4JcjJJ46A9ah2lmbJ5Bxx1FLQzs7k1sfJuVJOAc5+XqeCBn86t6+N1gWY8H05I+lZ5baVyQPmA5781Y8QuU0hcDBOflHQDB5+vTpSezRz1o+6zirhR5jDnA7+3/6qiYbY/mdQxIGeQR+nNDSCaMFifMxjgYJx+lMB84ZADEdypzXEz42orNispUDJ3nG7n69PfNOLmQMuBlmz7Z/yBSlEyDJ0UAKOme1MYs3BjAQ9ewz9ayZzvQ7pmVgQpBJ5HGMGpRtVgDyT0wc4AP8A9eq6geadxH1BP9PqOtK6pKxOw/Unj8qZRLJlHAA+Xpgc49alQupO1d3pkZJNRRMcEgkE45U8Z/rUpZgcEnI4zjFSxpDEB53D8v8AP14qQMVQdNg4wPXPpUbAlw2VUYIILdfT+VKBuTaTgHqcc/hVWB7j9w+6uMrwBmmlQV2ljg8kn+v50ZIABYYBxkdjQWCqVYkqGLbQAee/v6daAsNIEWwIFA9eg4AH+TSZweBjKnjOSMD0/wA9qVjmM7NxIPBA5P58VDOS0YweMd1wR+FK4loZOs3rRKWBwTnCjvivPtW1FpZivOAc7QOCTXV6/dFI2RgWQDkDoD9K4WQGSVioAwxHHas5MoiZT97ALZ78gGvJvjlE50mJwpZfMCtgZI5B4/WvWnQdCeemBXO+MvDra3pMkKrudwQH6gHnGR9azW6OminzJHzdpGuyaJdRzpEGdCfkfofQHIPGcUarq+oeI9S+1agyzysQvyKQAM9Pp/hXX2vwS8V6jdtDDpRaNn2pKWABPv7d+h613Wh/s0a7ayQS6rGIELDcqcgDPJz1/TNdsdT3qdJuzIvgZ8PDr+tQXUkJ8qDLEsvBPoPWvoiXR20WaJwCqMeRn/PvW98OvB9h4esIrW1iRQo+ZlXAJ7mtvxdap9kVcKpAOMDrWqWp6dKNtDFtgHjByORn1pLxPlBAwQMZqPSHBGG+bHWtO8iDRAjrj061b02NtmY9ndlHAJ4z3/zxXV2t+HgIyen3uma4p1McpIBAPY1qadeHARwcHgccUrlOF9TVPzSkgk9Bk1Ytg24ADjPeqgcZAA5PQYq7bIHHJpqzEo21ZtWanAPyg1fQgsM/yrJS5ESgAE49KlN9KxOxSAO9aX6HQjZCL14zTC8a5LcVm75n6sVHt2pyxk5ySQPWgtFprhG4UHA9eKi81iTsAx6mkCcZAOT69KmUEcEf/XotcpIahc4Jxg9KmUdATwKCNuBjHvUoHAyKOUpWGBB9aeIugJ4p4xxkfnTmIPBpoGxixnHXkVIsYxyD60A9ABkn3xUyKWPI4zW1gQqJ8oyPwqQL1z0pYwBnIpHbBGRTWoxjtt5xnNUrltwx2q3L3OevtVRxlSD16UpFoznh3Zz+FYuq24Qlu4710Tr+fNZeqRh4iOhrPYGzmySWyTwKA4OF7GmyuVPGce9VnmC5IPNR6jsLd28UykPgk+orF+yLaSN5YAUnkdqsT3ZORnGe4rK1DU0jQID87NjmgmzKmtK91alWO2Muo3DjjcK988ODdpkAH90Z968RvlH9lJkD76gk+hYV7X4ac/YIQegVcn3xzWkFZ3Ik7aGlJbgZyMH3rG1G0DZIHWujfDEHPHSs69QHIA4rWeqFfSxxl1bFMjArMlixkADI68Zro9Qg5PHHvWRPF1GPxrjlqZSZzOqWRkhY45AyM1kaZclJipJGOOa666QBGBHJFcfdxG1uSc5DHPHasbO+onqrHZ6VMJCCW2e9b8EpdQoOTxziuM0i6AKHPHc+ldRZybcYBI/EmuiHmcMrpmuDkgDqfWlyQcYyf51VhlbJyOPXNWQxZRkfeHr2rV6bAm2Sgg9B1GcAU4AnHzYXOT61GDnH86lBbHUZ9M8igpLUUMByRzQScYBI6ZpDjgAYH50AA4AAwevvVRLdxpxyB69qPM2dxnng80OTkKCMn3700qFwMjP55oW5mShjk5HT9aGBJyOoAFIp+XHpxTsFuhAxVGg5CRjnOO+KnXHc4P6VCqfgPrxTl+6AMkkjp0zzxVRj1Hcsx89eSM/hVm2bJ5IPb0qsMPgjoD0PapYydw6g5qy3qXFPYdz+tOQFflz3qNOVPHI445p8fOSD3q4oSJQSMk49u1RSZLKcDOSOaXeSwyeOmMd6ZMwVQc45BNUUlqTR9AKR+McEVHG+cYPFPyOcDnHbg1XQpkitnrQcFiCOvf1qMMBggnIpdxbIwQc9e9SZj+d4BGQD1NIeCByee9IrYYg5yPypQw3DP6Uagr3DJyeOBznNHHHJzTS3ABGQeDTJGJk2gcfzouUSHAwBwKUYwOaaT1z2pN5BNFwurWHthcZwPbrQW4BAyevNMViOoz+GaVieNo5HQEc03qSBYk/KMke/9KZnOefb0z/nNLnBOD1HJxTS2RkdTx7GheYNjyQOc/0pjMFBzg5AoOdw7kdf/rUkmeOOAO9FhiBh3OD/ACoLbMDOSemBUZAAOAeeAKNvBGOfrU2EOzzjOAT2poABGep9O1NyAvIOfelLfJyBgHtTT6EdQyTkEYHBHrUPl9QTk9eKn2EEgD8KYy+vrSb1KRUddpJPAH6VHgZPUg9PSrEqE9OvfFQuCOCecUIu9wQlScck9s4qyuCMAVU+7kg4IBqyh6A//XoZDHseMk8j0701mJPHTvml3jAzwfT0o45AOc8GkIjCtzk4A/EmrZy95bIOpVtx6HtyKjXoQRyDU7vE19ZJg/LkEnuSOf51rE6KfmXiMOyg5AON2fSnFeBtPPv1ApcDkKfkB4zQSQRgDHPbn2rRDZHjapByfRgeKg2HAGPxqdzujPy9+9QkEk8429B0FMRNGAMjPtUgJG0cYHcVGi5PIyOmCKmwMAAdfTtUjQ1nCqMDtUV6VNmwVTvBJz39hT3XnBP4gd6JDvtWQqDt5JHQUmKWxkuvycgZHTIqoR8xwKs7sxnIwefeqpAbOSc9MVhuzETJABPtyetCkAEg+5oZTyc+n5UjDBzwOPpSAfGcDHbOcVNluM8ZquASpy35cU9mLZ4yaCrj+BggYyABzxijd8oGDnJOTTAoJBzliMZ7AYpWOc8j0xQSmDMdv+NR4JVv4ewGOlKV+Yjrnp6UjEgEH1HSmVfoNJHU9uOaZKQ2cmgtlgMfSmMS2Mjn2qbCvfQY5+Y9v61BI2FJJOQDgDj8Ke7DJAGfaoJSQmB+Z7GkRIqzyNk5P54BIqozYViwxnuf6VNI2OoBIGCRVCaXceQQF4wO/wBKVzNAZ+oC5xXPeKP3+kXkRBO+MqMZBJweOOlbZcI2TgkDGRxWJr7BrZwScsCOKiTLiveOQ+Gd+tzosEYO8YKj0wCR/StTTf3VzPGTgLIQPz4rhvhxfNYX2o2TtzFcNjbwOTxgdq7jS51e8uXAwGY5z61zdTqs7s6OA/KCKez8Y4z9c1Whfb3p8kmCD+laWugS1NjS3yRiulh5QDPPoK5bS2ywIIxXUWhJjAJ5FXEiW5bhQKR2HtV4EKCc4A5JqhEc4IHFX4/XGRmtty0Wo/WrucAEgcdvSqMTAEAHNWlfcvB5FWtA6kkfJGeoqzGTtyQMA4A71VRiXA44HWpwO3Sq1G2TJ9eDxUuduCep4qEEgk+vOaeG4we46Z6UW1BMlU4YgDrzmnDAzxjP6VGp6ECpAwOCD2p2KQo4Bwe1B6kdCKTkfgaV+vAwaEXcglzuIxkd6g3Akgn2yelSSHqQO9V9wzyOnrVGTLGBgDP5UpzyCRiokcg5IyDTlwBzzjnk0GRQ14FoYVBwd4IA74PSs+VBdF3PykEdD3q5q0jNfxxggBVLc9MjvWbaXIlSQsNr7s4/rSuBZgk5weSvFWZZAYtrEbjnn1rj/EXj3RvByF9RulhHZepJ9gK8y1n9qjSre4aCztXlVcbTJxnqOn/1/wAKXOloZzlbU9evbcNtcnBBwR1rOnYR3AwCDjAIOM1xHw0+NWjeJdXe11ORbUyxN5UjN8m7IwPY89/eurup910+DkcYC88Uc6exhGep0OmXAGAx5wORXSxSbbR2jIzgEZ9a4O0uiGTJwc9P1rrLW4EkUCBzlmG5c9qqLOyLFubo/b4omP3VXv6f/rrcsyBGMH+lcm04utXeQHIBwP0/wrp9O+ZQc/QE54q9wkzQ2FgSDjPccYqSMcDOQQO/ekQg45GfQGnMCucHIPHHY1D7DT6FC8jwDnr7VjSkLySACcZrkfij8edD8AXtxpiwT6prUW3faxgxxx5CsN0hB6q2RtDcjB29a8Uf9prxQ+QdP0gZ9IZf/jtfMYziTLcFUdGpO8lvZXt/XY+7y3gvOs0oLEUaVovZyaV/NLe359D6bgPOQeBzWhHkKAOvoe1eA+CP2k7C7YQeJbb+zpD0u7VWkhPU8py68BQMbskk/KK9/hjK/MOTxXqYDM8LmUOfCzvbddV6o8PNclx+S1VSx1Nxb2e6fo1o/wA11RaRScc8fyqwo968J+MHx08R/D7xH/ZthoMMdqv3L+/SRo7vKIT5eCoG0sVPzNzj7vQ8Kv7WXi5emnaJ+ME3/wAdrw8VxPl2FrSo1G7xdnoz6TA8C5xj8PDFUYx5ZK695bfK/wBx9XkFsgcHpVhTtGCCTntXyQP2svFwIP8AZuiZH/TCb/47XYfCf9onxH468f6Vod/ZaXFaXfm73t4ZBINsTuMEyMOqjOQeM1FDinLsRUjRg3eTSWnVmuK4DznB0J4irGPLBNv3uiPokEls5GPfrQQBnB4NKBgHkCnHG0nHHtX13U/OmirJlcjIx7dqYCSSO474pZcjkcnHQ9q8S8OfHmfxV8YLbw/pgsrrw5cbvLuxDKkzYty5+8wA+cEcr0H41xYrH0MHKnGq9ZtJLrf07eZ7OAyrF5lCrUw8bxpRcpPokvPv2XU9/tFPlgA5wOp71KTkDOahtCBEAeKmJIHH51s3Zs8NJt2RDMSuMDjP1qaJhyBXyj4n/as8Y6drdzanw1Y6P5e3/QdShmaePKg/MdyZznI+UcEdep6f4M/tJ6x438aWfh/V9KsVF7v8q4si8flbI3kOVZm352gDBGOevQfM0uJMuq11hlJ8zdtnuff4jgfOcPg3jZwjyxjzO0k3bd+Wi8/Q+iuD35HrTzhcY5pigF93c05my2QPbjtX0j3Pz7qL6HAoPf0PXNeY/Fn4+aN8LNlr5P8AbOryZ/0KCdF8nGw/vjlmTKvlflOcHoOa8n1L9p/x/LZS63p/g6C18OnGy6ubW4mjXkIczhkQ5fIHAwcDkjJ8HFZ7gcHUdKcm5LdJN29en4n2eXcJZtmNGOIp01GEtnKSjd9km769NNT6kJxgY5oI56V5R8LP2itA+JN7Bpb29xpGuS52WkmZY5cB2OyQKOipuO4LycDOM16tg5GOx5r08Li6GNp+1w8lKP8AW/ZnhZhl2Lyus8PjKbhPs+3dPZr0AZAJJz15/lTT1we1OAwf6UnGTk89a7NjzBO+T2prEnAxz6npXnvxq+K0Pwu8LmeCSA67c/8AHhbXMTyJNteMSZK4A2o5PJGTjGelavwi8Y3nj74eaVr2oRQQ3d15u+O2BCDbK6DALMeijqTzmvPjjqEsU8JF3mld+S/zPZnlWKhl6zOUbUnLlT6t+S6rz7nXbc5yBmmlc9enSpMYOBXlHxT/AGitB+HF7PpSW0+r65DjfaRgxRxZCMN8hBHKPkbQ3Iwcda2xOMoYKn7XETUY/wBfj5GOX5bi80rrD4Om5y7Lt3b2S9T1DYOcDH1prxKFJHU/pXyP/wANf+Mv+gbof/fib/49XbeBf2tdO1NUtvFtl/Zc/P8Ap1krSW5+8eY/mdOAqjG/JJJ2ivDw/FOWV6ipqpa/dWX39D7LFcB57hKTrOkpJbqLTf3bv5XZ75gbwQPwFLjEhyeM9RTnTGAKq6lqVlo1nJeX93BYWkeN89xII40yQBliQBkkAZPUgV9ZKcVHmbstz8/UJTkoRV29LFnHTjge1NJycYOOma+dtT/asvNZvZNP8I+FJ727kx9la5JkkfADPmCMEnAD9JOgBPcVU0f9qjWNF1qay8Z+HPsuMb1sonhnhypYZjlY7t2UxyuASfmyBXzH+suWKaj7TS9uaz5b+tv+AfcLgfPHTc/Yrmtfl5o81u9r/wDB8rn0g5PJI4/SoeDyMVQ8P+JbDxZo9vqmlXH2vT7jd5c2xk3YZlPDAEYII5HarwAAwTk9zX1EJxnBTg7p7NHxNSlOjN06iaknZp6NPrdDW5wDjPt3pmQD0+p7kV538aviTq/w40i2udK0X+0POLeZdyq5htMNGB5gUDO7cQMsvI79K8Vb9qvxaf8AmH6KPpBN/wDHa+cx3EOBy+t7Cu3zej/r7j7DKuDs1zjDLF4WMeRtpXkk9PLdfOx9WEEAjPGfzqI56E89c1geAPGJ8eeELHXTafYftXmfuBJ5m3bIyddq5ztz0HXHvXQMQcccda9+jVjXpxq03eMkmvR+p8licPUwladCsrTi2mvNadBnPAzx60hcrjHGaJPUfjmmNg8Z5HY9a3OUYSAc5yfUjBxTWwHHByeK8n+Lfx1TwJeHSdKghvtXXHnifeI7bIRlyABv3Kx+6wwRznpXbeA/Fn/Cc+ErDWza/Y/tXmf6OZPM27ZGTrtXOduenevIo5lha+Klg6U7zite3nrtddf+HPaxWRY/CYGnmNeny0puybau+q0vez6O35q/QSDG0A8DPWo5gAVwenFSHCKRgc9vWoW6nI/+vXqpHz6B84AHFRO/cjHp70pkwenTFMYkgZ4pM0sDnAIqLv7CnMQw4HB9KjcBQTjJPFZsQjNtOTyKgkxjoMe1DNnAJIz2xwKjOc7Tg0JFIzdXOy1yDz3+uK4rUL4WNlNPIQBGCSScZFdT4juVWIJnJPUeorzbxleiWG2sI+ZLlwMDn5R1pSfY66SuzV+HVg1wr30nLztu55+lerWEfljn8vSvIvFPii/+Hfhyzl07Sheb1O+4dWMNtgoBvA/vbiBlhyO/SuPj/aR8TQjAsdJ/GKX/AOOV81jOIMFgK3sa7fN6P+vuPtsu4QzXOcP9bwsYuDbSvJLb8vmfTwYYzk5+tG4tjJ4rnfAvikeNfCtlrP2T7F9q8z9x5m/btcr1wuc7c9O9byqM5Pb1r6KjVhXpxqwd4tXXoz4jEUKmErToVlacXZrs1p0JVwcj3p6tgHGc5rL13XLDwxpE+palMbayg2+ZKFLbcsFHCgk5JA4FeO337SF1ql29j4Y8NzXly+PszXBLyNgBmzCgJOAG6P0GT3Fedjc0wmXtRxE7SeyV238l+uh7OWcP5lnKc8JSvGO8m0or5tpabu2vke8rjAAP/wCulK88dq8A0n9pDVNG1WWz8W6B9n2Y3LaRNDNFlS3McjHdnK45XAJPOQK9o8NeL9G8YWxuNH1CG+jH31jJEickDchAZckHG4DIGRkc0sFm+Dx7caM/eXR6P7mXmnDeZZPFVMVS9x7SXvR+9bfM1t5KjI5Ip4Y9c/Xik2EEgN2GMinFduT1J7CvZa7HzQw/NjA4HqKXJUknp/KjkKAeGzzS+maE76D3QijoMcjjmlbJB7jpil98ntxWdr+v2PhjSbnU9TnFtY2+3zZNjNtywUcKCTkkDgd6U5RpRc5uyW9zSnSnVnGnSi3JuyS1bfkupewd2Mc+/FIzdMjPbFfPXib9qS6e8C+H9JhS1X70mpgs78L/AAowC4OR1bIweORWdYftR6/Hdo17pOm3FsM74rcPE54OMMWYDnB6HIGOOtfJT4ryqNTk52/Ozt/XyP0KHh/n9Sl7X2SWl7OSv/lf5n0rtG4fyNJk9ccg/UVzPgf4jaL8RLOeXS3m8y3x51vcRFHi3FguSMqd20n5ScDGcHiun2jI57dK+oo1qeJpqrRkpRezR8HicJWwNWWHxEHCcd09xGPAOeR196bktnAwBXA/F/4gar8PtJgn03SPt/nbt93IHMNttZAN4UDO7cQMsOR36V5D/wANNeKOv2DSM/8AXGX/AOO14OO4gwOX1nQrt8y8n/X3H1eV8HZtnGGWLwsY8jbSvJX08t187H050ycZ+opM5xnmsDwJ4q/4TbwpY6yLb7EbrzP3Bk8zbtkZOuFznbnoOtbpPzEE4APavcpVY4inGrTd00mvRnx+IoVMLWnh6ytKLaa7NadBWfBwRyePWoydhJJOMenpTmPPJ61E7grkEZ9RzWz0Of0BnB6n86oyyE5AOfY+lPlkABAHI4PPWs6e58qNgCNxOOfxxWbZEmRX05J4AAHfPWsS6lDMVzxxyKtXj+avyg5I6ZrNlGwZwR3yRjNZbGavchdfm4OBz7+lOjTgjHAPQdKaTypJOPap4+EBI9qhjGkDaRjHb1FRBSvAOQOoxzUkhLE4JHekIBbJHB7Y4+tMFoVmAZkwB1H5Vb1uQNYKM5wo4/z9KqygFCrHaTyRnJ/z9KfeMJbIZPAy3B6nn/GlJqxjVkranGOjRHYRzjHOc5NJ8wwCdx6ZxirF3vBGRyT949fwqvs8oAl1XBIAI54rhlufH4uPLN+YkgGPnxsPyn600yYj2heD/CBx+NP2HDAncAfmOeB/iaicFZVRiSH5yODUWuee7ndQsisRu4K8Eccj+VSEZCIBwMtn3HtUeMoWVGwGwQOMj+X4f41JGBjn06+n+eKlK5oOXftJDjJPTGM/rThuBIIzjoBkmmo2cEgrjjB98cfypVcOMqeegyOh/wA4qgTHEfIAATnjA4P/AOukEuQQAdx4+YDBxzTgflzyxz24zUeSjYKYIOFBHJ+lIZIQUjjIJIAAOBkk8c02U5QHnB5OBnFKwIRS+MnIGDzyORQyAHB+U8qcH8+tG4riMxHBPOOoGM1HOWKtu46d8fSpEQEAOeccnpTGU7WAIbHJ9akEjkPEcKoCQckn7o7evNcNKGDOjEAZ6eteia+yeS4KA8c8DmvPbrDTuCMhT0HJP+FZyRREsbCTdncCMADjB71Pp9gbm4iRiChcZXuBmqy8OcgtnsTwBW74ZUNfIA2cdumKqC1O7Cx5po9M8L6SqKgVQMd8c10GvafEljtKqDjk471Fo22yjQHO5hkd/wD9VXLuT7XCxPX09a9GMdD6+DjbU57wvOYmcEchiF57Vf15hcRnkdO5qJbI2Ss+AAf51Hc3IEbIT79OappFNq94nO2sfkXJAPU5xmtiVxtA45GeDVMQFiSB+FWUhIGXJyKRpZN3Mq5gMknyrk57VZs7CTgkEf7PetdbIKB3NXY4gFwBz6mpsVzLZFCOyxgnkjvV6G2K4zk1PHEOCPXoRgmplCtkZxjsKqKE2AhAwPeplQZOBzTQBxgdPSpVOOgI7c1VjSNmSom0DHOfengAnnkelQKcYAPHt2p4kwehqU9Sr9idQDgevanrgMMkAeh61AJQAcdfSmibdweT61qmPm6FljuxxwDTgSe5qoJsEZzjpUizdFGD7VLfQaLSvk4J5x2p6Dgc8ds1DGT0AJBPXFW4IQWyT19elXFD82PSLd0GSKtAYxntUYITkH2qNrsIefzPStW7blIskjBI61ExBOCfzFUJtZijblwBUP8AbUTuBuBqOZBdI0WXIGDULRg8ZwKjS+RsEEfnTZNTtkbLSqNvYmhTQXsMkXbkY5/Osu+Xg5/Sr/8AaUFyxCOGPsar3cAZSQeDQ2UmcfeKd5xjAOMDtWJeMI84OD610GtSpYo7yHYBzk8CvNdW8Y2rNJsk3YyBtGa5p1FEtT7F67vhHklsAVyLawdS1wRRgmOFsEg5ya5bxh46lMZt7Zihcbcgc810nw300R2nnSnc7NubPUn1rFTuxc1tTur1D/ZK5HBK8Y6civY/DM+bCEAYyo/PFeR6pKraZtPQMCRXpnhC58zTYST1UfSuqErtIwk9EdgHJQE9faqk5GCCaBJgAZyKjkf5Tmuhq6JTMy9jL7snrnBxWNcJsBHet2dyVIAwRWRcxljkHJ/pXO9GZt6mRNGJMA8dRz3rmNctjgnGcGuvmiPPGP61h6xb5ibOfQfjn/CoexCeuhzunXTiQjACdODXb6bd7lAyASQNwrzxWMFwRngHtwa6jSrhmxhhjOc46Uosioup2cLFWAO1hjn34qyjlsgjgcVmW77xyRyMDIyDV6BiEwp+Yjg1scyZbQluhwBx+NTLzkj9arxnI6//AF6mUjnnjvTNoscT1/rQflOMZ9xQCOo4wcU4HIOe/p2qkVe4wrg8H25NMB5BAIx2qQ9wegprYByaskRDgEkgkHtT0yTk5wPSoWJLNnGPT1qRJDgE9CeKATLIPJBHWlQYyB3OOe9Mjcqc+vaplUHGf0q0y9yZRjIA6cVInGTgACmKO2Pyp6EqCQT9MVSQ0WVIwMDFOUnGR35NMiOMkk4JxUgBzk9KtMpCFfTIAqO5QmJjngVNj2I+o4qG6X9yRnBPfrQ2O41D5eABgAflUwcHgDH49KqQyFwBgYxycdalToD6dzVoGWN2DycjtTkO0k5/DFQAhSTnINO3ljwcY7mi+pKJi20jFIxAIB61GGw4Bxn060qEtkHt3HWhsbHbhu/rUTOASSc49v0pyt8oyMfrTCSCD3qBD/MIyABx79qXeeeOT1FQ5OcjpmlZxjJ4IOaECHhiGySDn2pS4cnk9fWoywGSR0GMmhSGzwMA9+lUBLv5wD+XpSdiOPrUZbacDril35xgZ/Hio1bFYc7FRgH8OlIxweDx35ppPJOcgev9KYy8Bsnr0zV3HsOYgkgHkdfWmlgvPXnilGeCDwfXrSHGSAM57+9ADeWzgZI7Zpuc9RjHvmnEAMOeB2Ipi53EkdOelSLclD8EZxzznpR1UZJPqTUZkCqcjLZxgfpTidgGMc0gFzjA5HvjFQOODx19fWp2TgDJIx+IqCTgY7+gpiTIOwBBwfpU2/gcZx3qFeOBxjuakXAUc5GQOfWnpsUSMVBAOehxilAOc569jxQoyMZPrk9KcpJ4yOnOOuaF5ki7gASTnnn2qeRw0lsSmArH5sYJ4ODUGSBg9MVYkkLJbkoAFYBcDnBrbQ3hruaQ/eMXHAJzt7VGzBeBwB0zQpZY0DH5zwfr/wDqoWIt16UFyImfJAGM4oji+71OTzUgiBbJPPfIxT1GGJ5AApogkCBcAHOO9JwASRzim7gcHIweeKge43gkYwPbNFy0yRpRz6kUyN2e0uUx8rL8317YqsS8jADPPGB/Wpkj2o4LbR0I7mk9UDtbUzj/AKs8+mAOtQt97bj5ef51YlAClx0PaoDhsnqf61laxgyI4wcgfWo2YbfX6U8gHHoP51HKBkjjLAjIqdiLsbGzMTgkDtU4+7jrxjioANuQemehqQMRgAZOaQLzFUkckcdKkRgA3fNQ45GDx6dqVWByQTk9ulSUh+7Cnn25qJn79sjANOf5sHBz61GxxwAPxNUhMbuHOVGQfxqKR+cD8DSsdueOGPJHrULgAZAweRweDmkzNuwjurZBIznGPXNQySBVwOlOAIJ4OP71QznIIIwwx0/z9aQX6lGbBkLsTjHQGqb5LEkbRuI96tzAhXBOfRh0qjI55U9SRjn/AD6VL0EtWV3cIxBGQTzjrWNqxAtzjp1xWtNjBJAFYeoH5SM5A6ZrBs0TtqeJNqJ0P4lyxFsQ3a7gOeGHT+teleG7kSeYSwPzdD2rwr4uaw2m+OLaWIYeABiByTk8j8gPzr1fwVqKXRQo4ZZFDAjvWR0Qeh6THJlenvSTSZwScmq8EhOckk05jyPatEy1ub2l9ARmussf9WSTj3zXI6WMYya62x/1fQ4wPzrSJMrFqM/PzV+LO0Ac1RjAKnsQKuxsQgHX2Hc1vFErRlgc4A7VJG5UjJqIEe5H8qN3oP05qyzQjcMwPapkc7eeDVCCQnbz7Z9asrLyMjnimtCblyNyBgngknOOBTs8gdR/OoBJnHOP/wBVPDfMAOCfTtVbjWpOrBQcjPNPU54zj2FQjAyBxinBs4BHNMtlgkcHPAFIx54qMn5TkcUpztOaSBDduWOT8o/OqzrgkkfhVsgEHHXmoWTaCM8k07kPUqLLtzzUsM/TJ75554qG4iIYjsOgxVVoJI8EMcCqFYg1PM97P5f+sVOMnA7kCuP1HxAmkabdzzAKIlZieg45/wAK6dGE11eljgxgKMDvjP8AXpXm/wAabd4vBep3UeSEj5CnjGRn9Kxl5GMnbU+TPHvjS88U69c3M87MHYhV7KMnAx27VyjSSMCzIxAbGQDTpv8Aj4G7qWOSe3rXomi22iaj4JTSoYEfxHc3aQxyM2AilhyeoHBPP169K5Lnmzm27s8/sb97aXepxnCknIyK+hfgz8Rp9RuF02+lLFVHkuckkdwT9B+teDeMfDE/grX3025dWbaH4IODjkfToQfetTwNr0tnrumSou11mWNgpIJXdyfy/lTUrFQmfbojMZUg5B6H09K27OcRoXDYMS7mPXJ5xxWTp6m6022lABUopB/LBFPuD5GmXLqQH3qpPqK6Ezvg76lzTTySxKljnk9K6/TsNCpyGI9K4nSpd2wkhskc12umNtQEdQPStosb11NNX6AHj34rL8YeL7LwP4Zvdbv455rW02b0tlBkO5wgwCyjqw7jjNaeRtBPWpVHBI4z1rKtGU6co03aTWjtez9Dqw06dOrCdWPNFNXV7XXa/Q+RPgl4Bi+LfiXUtU8SX0+ox2PlfaIrhnd7rekirmUOGG0xqe+QAOBX0/eZMrDPIpnh3wXoXgiwNrommwWCOQHaPJkfBYje5JZsFjjcTgHAwOKluAWYHoOua8XJcrWV4flnZ1HrJrr237f8Gx9VxLnss9xntKd1SjZQi7e6rdlpq/XtfQ8S/aI8BWt74ek8SQmK1ubDHnBIBvu97RRrucEH5QOMg8HAxXe/AzUbvVvhjol3f3U15cyeeGuLiQySEiaQDLHJOAAOTwAK8d+PnxVh1kDw7ot751kuft0kQjkhuP8AVyR+XICx+Ug5xjnjmvd/hR4TufBfgbTNFv3hmubbzd8kBJT5pWYYJVT0IzkDmvEwE6NfPa1TCr3VG0mtnK/r29NmfT5rTxOG4Vw1HHv33O8E/iULPy767vRr0XaxrkHj6VJGpGCBx3ojXBHc9qlCEEkivuD8qOI+LvxA/wCFc+DLvUbWax/tYlfslpet/r/3iLJhAyltquSdp44J4rxz9lz4WyzXq+Mr+O4gihz/AGY8csZjnyJYpt68sMHGM7eeeRWb8f7vXfiN8WIvBun2UFxJp277GsbCOSXzIIpZN7OwXgIcYxwMcmvp3w74f03wlodtpGkW/wBk0+33eVFvZ9u5ix5YknJJPJ718FTg84zeVaa/dUNF5y6vbp69j9Yr1f8AVzh2GGpte3xa5pbNqn0W91fzT3l2NBgF6jgetKZCox2PNRM5Y4J/Tin7jtBJGMdMV93Y/KTlPiR4v/4QLwfqOu/ZPt4tfK/0fzfL37pFT721sY3Z6Hp715B+yl4ev9O0nWNTuIPLsdSMH2WXep8zy2mV+AcjBIHzAZ7Zqf8Aa28R6jpukaLpVvc+XYan5/2qIIp83y2hZOSMjBJPykZ75r034eeEh4E8JadoRu/twtjJ+/MXl790jP0y2MbsdT0r5H3sbnnXloR8vil+LuvxX3/pPu5bwt09pip/3vgh/wCSpqX3p/d31sv7oHHIqbnGCRj2qCBgqAHIqTdyMHg/pX1DTTPzTYgus7kIP1Ir5j0vTLPRv2worTT7SCxtI87ILaMRxrnTyThQABkknjuTX0zO5LgEZzXzemP+GzgAOP8A7218vn0V/sra19pH9T9D4SlJRx8U9PYT/Q+nwQwByKzPE3ifTPCOiXOr6vc/ZdOt9vmzbGk27mCjhQSckgcDvWkPQHP1rzL9pTI+CniIY4/0b/0pir2sdVeHwtWrHeMW1f0Pj8pwsMZj6GGqN8s5RTtvZtbefyZ4b+zj4MPxP8a3+v8AiC8/tf8Aszy/Pt9Ti+1fa/NjkRdzOxxt2AjIPQAYwDX2DgjrXj/7LfhvTdL+GFlq9tb+VqGqeZ9sm3s3m+VNKsfBJAwCRwBnvk17B15xXicP4T6vgYSfxT95vvfbfyPp+MsxeOzepTi37Ol7kU0lbl0e3nfzt9x8yftZ/DXBg8XaZp397+17zzv+uMcHyM31HyD3PrXtXwi8YXvj/wCHmk67qEVvDd3fm747UFUG2V0GASx6KM5J5zWF+0oc/BTxFj/p2/8ASmKuZ/ZM8a/234KuPD/2PyP7Dx/pHm7vO86WaT7u0bduMdTnrx0rhpezwWeypxdlVje3RyT8vJN6+Z7Ff2+Z8IwrVI8zw9TlvfVQaXd92lotktND3PbxgnIB60MwJxignDAUPznn8a+0ctLn5eouTSPlH9oy+1L4l/E/TvBGkaV5mo6X5nlN9oUfafMhjmPDbQm0IepOfbpX1d97knivlH9nOw1L4l/E/UPG2rar5mo6X5fmr9mUfafMhkhHKlQm0IOgOfbrX1WeBj9a+TyJSxDr5hK/7yWl7fDHRaL7vkfonF7hg1hcnp2/cQ963N8crOWr3WzVtr/JYnjnxjZeAfDF7r1/HPPZ2uzelqoMnzOEGAWUdWBPI4zXyj8B/h3H8Y/E2qar4mv59TisPK+0QXLu8l3vSRVzKHDLt8tSOuQAOBX2QScY6E1geFfBWg+A7RrTQtMg06Nsb2jBaSTBJG9ySzYLHGScA4GBxXZjcqlj8ZRqVWnShe8X1fTyfp5dbnn5Rn8coy3E0KEXHEVLJTTWkeq7rrqu/SxtMxHJ6eleBftSfD2z1Lw5J4qhMNnd6dj7Rsth5l75jxRrvkBB+QDjIPBwMV74z8ZNfKn7R/xkh14/8IzoN/5+nr/x/wAkQikguf8AVyR+XICx+UhgcY54OcUcRVcNTy6ccQr30iuvN0tts/wOvguhjq+cUp4R25dZPpy9U991ovPtuezfAPU7zWPhPoV5f3c99dyefvnuZDI74nkUZJJJwAB16ADtXkn7WXjiK5vdO8Pafqc4lt/M/tOyjLpGdwhkh3jAV+MsOuD6GvbfhN4RvfAngHS9Dv5IJbu183e9uxKHdM7jBKqejDqOua8I8ReHNP8AF37WNxpWr24u7C4K+bFvaPdtsQw5UgjBUHg9vSvKzVV1lGHwq0lUcIu9+3/A13PdyF4R8RYzMHrCiqlSNrWdn2fk7rbWx7x8Mvh3ZfDTwxDpkBgubsZ+0ahHaiGS5+d2XfgsTtD4GScAcYzitfxL4f0/xZo1zpWq232uwuNvmxb2TO1lYcqQRggHg9q1GbKkHqO4qE+2MY7dK+zo4WjToLDKPuJWt5fP9T81q47EV8W8bKb9o3zX2d736beVtuh8qfAW71v4d/FSXwff2UNvJqG37YjkSSR+XBJLHsZGK87hnrxxwa+pi44BPB6V8o/ETxgfAX7Seoa6LT7d9k8v/R/M8vfus1TrtbGN2eh6Y96+rOxyevevmOGpwpwr4JSv7ObSXZdOlt7n3XG1OpWqYTMpwS9tTi211klr1vs0B6HPTpXlv7RWm2lz8LtWu57SCW7tvK8id4wXi3TxBthIyNw4OMZHBr1EsMjHQ15t+0IMfCTXup/1HU9P9Ijr3c3ipZfXvr7r/I+U4ek45xhXF29+P5oT9n0/8Wi0H28/n/t4kr0Evg8g5PrXnv7PxC/CHQCev7/p/wBfElegiQ85BOO/Sqyj/kX0P8K/IniB/wDCvi/8cvzYjNyMnFcj8RvHtp8PfD0+oy+TcXQx5Fi9wIpJ/nVW25BJ2hsnAOB1xnNdbuAJH3j796+YPFD3fx6+Jw0/Tr+WXw1bE+RfJYkpa7oVLbshT8zxlRuPXpxxXHnOPqYSiqeHV6tR8sVp836Lv3tc7uGsqpZjinWxjth6S5pvXZfZ06vot7XtqebeI9H1X+yNI8R6nffbv7a87y5JJXkm/csIz5hYfQDBPA7dK+oPgIP+LTaCRzzcZ/7/AMlecftQafaaVaeErWxtobO1j+17ILeMRomTETgAADJJPTqTXovwGOPhNoXAz+/Hv/x8SV8bkeE+pZ3VoN3agrvu3yt/ifpHFeYf2pwrh8UlZSqOy7Jc6ivkkd+zZJBHI7VGxYFOeB3HQ1Ju4A5wTnFRSkYIHPGDX6mnofgZC0hwQOntTMZILDBHpUh9xUZwOpOfas93caD+HAGF9u1Ix69sUhkXdwefQ96hlkG09yPTg0mrFLUbIew/KqznaSMkng5qZpOw6iqczHYSDz2qGy/Q57xFKA5ycKOua8/8NxyeIPFU12VYW0GY4ie/PJ+mf5VtfEHWDY2bhCPNkIRR7kgVp+AdEXT7BDtIcjcSepJ6msm+h101ywudhp9rsCAHA6Vyfxz0+2n+G2o3M0EU1zb+V5MzoGeLdNGG2kjIyMA46jrXaw5UYxwPSuP+N8mfhfrQ/wCuH/o6OvPzSKeX11JfZf5Ht8PzlHOMK07e/H80T/Atv+LW6IM4x5/OM/8ALeSu+SPJB4JB7V578Djt+GGie/n/APo6SvQY2HQHn0q8p/3Ch/hj+RjxB/yN8V/jl+bPEv2oNQura00C1iuZorW58/zoEchJdpiK7gDg7TyM9DXpvw+8DWvw/wBBh0+JoZ7kbvOvUtxFJP8AMzLuwSTtDYGScAcdcVyPx/8AAl34r8P22oWRmnudM3bLK3tzK8/mtEDjByNoUnocj061D8LfjnpOraVbWXiLUhb62N3mXV3GkUMuWYjDLhV2qADuC5JAG4mvnqc6GEzyrPGaOSXI29LbNb6O/l+ev2lWlisw4Vw9PLvejTlL2sYp8173i2rXaS67fdp6T4j8H6P4xtlttY06K/jX7pcYdMkE7XBDLnAztIyBg8V85fs5eKLrSvHEejxJE1rqufOd1JdfKilZdpBAGSTnIPHpXsvjT41+HPC+lPcWl/Z61etjyrO1uA2/DKDl0DBMAlhuxnaQPbif2ZvCMlva32uXunxGOfy/7Pu3CM42mVJdp5ZOcA9Mj1FY5h7PF5xhlg5LnjdyaV9NN2u+2+l/M3yhV8v4bx8syhJUp2VOMna8tdYxeujs3Za262094H3sE8A8Y6ml3AkqM8dzTc5wecdqVTgjIPSvvVqrH5EnqfOH/C8vGf8AwsIRHRrw2/8A0LXlDzv9Tn7/AJW/r+86dOOnNfSGOOn/ANes0aBpX9rf2odMtP7UH/L75CecPl2/fxn7vy9enFXxngAcDuOleRluDxWEdT6xWdTmd1fp/XbZdEfUZ1mWBzBUVgsKqPJFKVur/X1fvPq2O5yAATzmvnD9pPxyLzVofDlnLeQfYt326Pdthn3rFJHwG+bbgn5gME8etfSAO1Bg59+1Y+u+ENG8TXVlc6rp0WoSWXmeQJwWRd4AbKE7W6D7wOCARg1OcYKtmGEeHozUb2vft1Wm39IvhvNMNk2PjjMTTc1FO1raSto7PR/pv0MX4b/DWw+HGlPb28n2m/nANzd4KGcKzFPkLMF2hsfKecZNdTfadaarZyWt7bRXltJjfDcRiRGwcjIIIOCAfqKnJOCB371geM/Hel+A9Je/1KTv+7tomTzpvmUHy1Zl3bdwJweBzXTGnhsDheSyjTite34/1c8518dm+P8AapudactH1v0tba3lokeD/D3Rbr4f/HiHw3FqctxbDPnFAYkuP9FaRdyAkHaW4yTgjPFfSbJ82QTu56c182fBO21nx78TJfFd/dwzyWOPtbOojeTzIZIo9qooXjaM9OBnk19KAHGAePQDrXgcL2WFqTppqm5ycb/y6ef6n2HHk5LH0adaSlVjTiptfzdei8ugbSSAc8dG6Zrzb4+6fbXPw21S6ntoZbq28ryJnjBeLdNGG2kjI3AYOMZHWvRmJyQW5HeuC+PHHwq1wYP/ACw/9Hx17WbqLy+vdfZf5Hy3Dk5RzfCOLt78fzQ34EgH4VaGc4P7/nH/AE3krunIjkCkZGCTiuF+BPHwp0M5/wCe+P8Av/JXcycN0GAfyqMpf+wUF/dX5E8Qf8jfF/45fmwLhBkAkZyCaqzShdzZyO9TTEGIncAR0HrWRe3YRcBgSTgjuBXptX3Pnr8olxcAEgZNZc8gkyT7HB6A0ktyHyOpHUDk/lVGa5AAweBn8qw20Mnq7hJMCdo/IVWeUN1GfxzxUMlwuSeo96rSzk5XBHuD/SpZaVycyYABxg1IZC3JJ/LiqYnLkkd+5qdMMDjPJ+lITViUsACTgHgYz/n/ACaN+FxnkY70ybakYx1HPv8AnVV5w0ijuRjJ700zLV7EsjGRySNoPGFHHtUhINgQVGQec1UJbOTyAeme1WYf3lrySp3Z49P5UnqTVhoYupwgQ7yRgk5IGP8AIrHDndymG6BuMAenrXQ6hzCcAkck59utc+ZGUgAKwzg55AP9a5pR1PmMfFKSYMMHbnBx3HSmsFQDcQCFIGRyM/Tr/wDqpskwdicjj7wK4H+etNkcKEIB6ZJ45+lYHinoMezBbeVGT6HH+SKjIYDrhcnLHPGe9EXDluGx83Hf6+nNO2swGByxHTv+BrNM0uPhOAuSHKjkjjkfyqQou4AuI8gjA5H/AOuoV+VQDhT/ALXb6804gbQccHsTgYq79BokxtG3PIHGOT75x+FByQc8kcHqKjEmVAILFc4I52nvn0o2F0zk8dff0oYC478knA+XkGjOxVyQAOgHHPfj3p3LFjuLKeigHI9/5VG8ZkZXDDC/wluTxQhMcygbuSOcUxmKxyBTg8deOv8A+qnsCxznj0IzxUNxHuQkHnoQGI45680mxI5PxJMHjcFipzyxHGe+K4aTBlJyQP5muu8UB1QoeAO47VyLpvDbgy4OFJPU/wCFYydxrRjOQQFAB7ccCrul3UllcC4AZQODxwf8aokBM4zkjjPPP+RSoTEhAJJAz160RdjenLldz2PQ9bS/tQxkBwpJbOOKuT+I4bcYUgAcBmYY/KvFEu7mA/url4yeRs7H37fpVe5nuthkN1LIVHUv1rqVflVmfQ0sbTsro9juNfFyThwQehPOOarm+DuMnP1rwa28bXtvcSIGZgGIUlq6C18U3kuxiQSRznrSddHs0rTV0exR3SZAzz7dquJMhUk4OPU4FeT23ie7Tkpn1wa07XxbcdDG2PfpTVaJtyO2h6gkgcjnGKsiROBnk8V51B4xaM4dSB7c4rQt/GELDLEgZ69Oa1VRPS5HJJHco4Bx16/hUyOCwPBxxnrzXI23iuCXJ3g5HTNXYdfjc4Eo6dCa1UkQ1Jbo6ZZMZwwz9OlLvyOT+Z6VgR61FvI3gn68Vaj1mE7lLLkdDmhyRpG9jYRiec8npS7+hJ/D0rHXWEVSQ3I7A9aUa1Ei4Z8D0zzUKSuX0NYnJxnPtQc845I7Disc+IrZOS4AHqcVA/i6zjztcN9DVcyQ1c6GNQSD3NXre3GASOnoO9cQvjyyi5duB1I7CtzT/GVhLFvM4VQOO9CqRW5oua2x1SRhBg9fWop72KDkkD2rj9Q8eeZuW0ieQ9mIwPzrn7rVdR1BifM8oemM1EsVCK1Ktodvf+J4Ic4cAY55rmNT8cLGcJuc+wJrDOnvKd00rOfTPFSxWKR9VB+orjljo2sikluVpdeu7pgRG20/3jiov7U1JOEZETPRQc/n3rR8lQeB+lROgHbmuKWLl0C19SnJqupSKALhk4wccfjWNqUdzeR4e5lLc5JY8mtqQY4Ax34qlPgZyKhYuXQ1UDO0rxJqGiSjzQZlB655xXbWvxTsBEFmhnZz2wABXDXSh+TWNeYTPNdMcXJop04tXsW/Hvi6XxBetsJSzThUDdfc159ezbcnP4itTUJNpIJJzmud1GfERHU+9Zubk7ieiOb1tzPewDPCsCcnjrzXsHhd2gsIiCNrKCuK8gnTzGJByfX0r1H4f3P9o6P5BbEsS5XHqBz+lejTWiucnPZnYajck6NKdxJwcGvT/A90JdItSCeg9scdK8fuJDJYyq2QVOCAa9F+G90G0mIE5CgAc810R0ZVSzjc9KWXIIPWiZ84J6CqkTkjPUVIzEjIP4mutS0MkyGVyeKpSKCTg/4CrMr7TwDzVeUE4A+nTOKzsZy1ZTnTPI6fyrH1FA6EY/OtuTKggnJH4ZrNvVJQgrgdznkVFugjz/V4jFJkDmp9DvSkiBugOetWtatt4JIrEt5PInBI6Vk/dY3qj0ezug4ABx+PXNakUnJGSRx9K5PSrzcF55/Wukt5Nu3JJJHpgV0RehxtWZrwsOBnJ9zmpVJdjgc56+tUoW5ByP6Vb3HoMgdqpFInX5cEjPPX1pVIXOP8KiR+Ae/oe1KpYdMbT09apFEm498kdsCmkDOD/PpTYt4HHTHcYxzTt3U8nH+cVQ7jeck4Dc9D2pQRkDOMenSlYBsgEHvimnAVCSc54H+e9AE6IRg9x61NCSWOWPA44qJTxkg+vWnqxQAHvxnPSrSNEW0JOSRwMYNKpHIzyfWmKdnHYCpQxQDgHnHTOKq5VyaIkZJG3HQDqanGGX5TgVX2A8knrxnv/hUjE8DPPSrQrk27ggDJ/Kq94N0JGcHaeexNSK59eDxUU+1Y2HGT6UwuVLdy6qR0x0xVgNwoJO0jn2qhASEAA6dcVZDnHB47k9aq9i+hKr/MNw6Ht0pynex2nnPc4quHK8Yyf8akjYbsE4JB49anqKxNHksST/8AqpWfBIxwOfrTVYAk4wajDdSTjJwKb0BKw8tznBz9eKjLkcE8n8hSsxUE5BHuetQO4ycnI9Kn0GTLJjsODn602SQAcDr3qsZOoHB7AUnmjGD0osSWt+VBJ68UiyEMVHTGTVdpR+B9KA+M5+UfzouMuBuQAee4707zAoySMVSjkKyE469s5qVJsKfU9KaEWdwJOBj3HNLwgJzx6f4VXRyzAD6fWpQ4YEE596L6iHM3IPfPemnGAQPbjpTQQeCCTnIoGGyMce59qpjGyZKkjGP0+lMJI6Hr6VI/3SSeB2qJxnGT0BOO9SIVJATjHfrTmcMDg5wagdypAPI68etN8zqMED0zT6A2WidwJJyRwPrTOFJOBSRuu3APzDqD0pzDp2xSERyHLDA4PYU1c8DoO3vTyoPI603bwCSceh7UFEoIOAe1KhGcgjA4OKjU4BwQT3xTkbscelMTXYkBYtwM49quyKYreGUsGDMAo9OxqoBtwe/04qWZgLaJtxJ3KAo4Aq46G9M0VwiKD8xxnPrSmTpg9Krq42kLxg4ORQFZ1J6A/ma19S32Ji3IweSaUHFRxw46kkmpQoUEYwPpRYmw2QkdMZPAz2qqBuIwOpqeRgMYPXg0kbBSDwc9TUiFjiKnp0/CmTIqxOW+Y4yPSle428kjIPb/AAqJnDbwRxjNJiauUnZmjxgcDjPWoguMkkAdAB3qR8KoBzgDj/8AXUJbcevHAAI4FZamLdiLG4DA2hc8dM/hQ+SPQDp2pTkMT/CKRgcDuQaTVx3GDgnufp0pCpGfYkc0hIHXg+1JtYKMkHA5/wA/nUokRGIz0yfXvTsnHHB7ZqIMd4B7/wAqUkgd8nuOcUCTJS7YGT79KilfqP064pTkcgnPT2qCXhTjkdOTTuJvoIwKKB9Tz61GTmQKSeFB4OM5/wD1U4nKgDPTIPWmdASAAewoZmRMDggse/J/QVDM4lcgdV6GnO4GSxGMcEcZ4qGTHJHUjtxmosJkE6YIAPB9+9UrkhMEnk4GM+9WJGZgSGPPQVVnxnBBAGBz2qXsaRZBPH0GQMcCsm7t/MB9v1rYlwUI79KzNS/cwSMP4VJ471kxnxh8Zb8P4+1MjJEJHU5yccgfgMV33wW8RC6VIWb54iAATyQfSvH/AB5enUPFmqzgYDzNnOOSCR+FXvh14hOh6/byM4WINtbJ6A9+f89a5mEKiUvI+yon9RkdRmrCksenFZ1rcLPbxOp4Kg/pWhaneQCeprWOx6EdjodKHA/ziup08ALwSMc8VzGmJjHOO1dRZD5QB/8AqreOxzyepfjbOATk+uauKwKgdxVSJQSCR06ZqyF5GBWqfYB4b58E8/lmkaXacDjvTWY8EgKBxTGYMwUnpVhzFiGYsRkHJOeTmrcMhJwfWstHG8Ekgg8Yq3FKcZIqU9Qvc0gxGCOnpUsZ2nOeOapLJuIwBjFSxORxnnNapoa0LgYnGOnc1KrEEcd+9VI2O4KT0/OphJkE5zV3T2KuWSDtyeueaTljgjPXH+FRrIFIyDyPrUm4MucDg9jSbsTdsMkdQRQRxkkCgHAI/ShhuBBH4kcGhMq41gMk4z9aikjXawxwB1qZQxPAJz78cVHcOERiem0mqIuc1bMjG9LgktJtBHpj/wCvWN4q0QanpF7YS4aKeJkIPqRwRWvYyLBAmQQzOzYPbnp+VaM9skoLDkkcgik1dWIkro/ODxHotxoOtz2s6eTPbylWBGCCD1/r+NUrbWZbS5FwmY5Qcgpxz619ffHD4Ex+MIW1TSolTVlXDL0Eo9z2P6V8n6z4S1TQ7+S0vrKW3lXJ2spJx69K4Jx5Tz5wM7XNXutf1J7u7dpZcAB2OTitvwFpzanrVt5QIAYMWx0C88/lik8P/D7WPEMkaW9nK0XG6VlKqBnqCRivobwP8L7fwlYohPm3bBQ0nBBX0+pNTFcwoQbdz2TwdCW0aBCG3BB1PHA7U7VXVNOACjMk53emQB/WrPh1Db2MWF5VeSPpUHidB/Z9tIp5Z2ZsdD6V120PSikkVdPmKMuDkjj2ru9KkLQJg8MByO4rzXT5R9pCnp3+tegaROdq4J6c56CrjuStWdGrBRjHHH5VJuAXOOD3qtG+9RnIP9akDHaMkY9jV6LU0Su7IyvE/iKw8L6TPqmqT/ZrC3275drPjcwUcKCTksBwO9fLHxG+MGs/FC8m0LQrSU6PPjZaR2oa5nwFc7sFjwyFhsxx1z2k8ceLbv8AaC8c6Zo+kxw2VpF5v2J71TG/MQeTzCrOOsZxtHQjPt9D+CPAeleBNKSw0yLjnzbqRU86b5mYb2VV3bdxAyOBxX59Vq4riOrOhhZ8mHjo5LeXddNP68j9fw9DA8GYelisdS9rjJ6xg/hgujej1/4ZWtc4n4QfAiLwNdjVdWnhvtYX/UfZ94jtsh1bBJG/crD7yjBBxnrXtES5OMcVFDEFRSDnHoatxckEA5xya+xwWBoZdRVDDxtH833bPzjM81xecYl4rGT5pP7kuyXRf8PuS8AAHqOKx/G3iy08CeGb3XL+Oea0tdm9LdQZDucIMAsoPLDqRxmtfHy4B/GvA/2tvEmo6bomiaVbXPl6fqfn/a4dinzPKaFo+SCRgkn5SM981x5vi3gMFUxC3S09Xovx3O/h7Lf7VzShhHtJ6620Wr262Tt5nJfsneELTWvEuo65NJOt1o3l+QkZAjfzkmRt4KknAHGCOeuelfVUzBAAMZ6gZ615h+zbptnafCXR7yG0hhu7ozfaLiOMCSbbPKF3kDJ2jIGScDpXpspBUYHI/M1x8O4VYXLqa0vL3n531/KyPS4xx8sfnNZ68sHyJPoo6P8AG7+YiNlieuBx71I4ywx6VX3becZxWb418XWfgPwxea3fxTTWtrs3x26gyHc4QYBZR1YdxxmvoK1SNGEqknZJXPksPRniK0KNNXlJpJebPmjVLDRPiD+03NbSvDq+jXeMtbzkxybbIHh0YdGXseoIPcV9NROfOQbclhXhX7LOg6hpejaxqlxB5djqXk/ZJd6nzPLaZX4BJGCQPmAz2zXudqw89R0Pb3r5rhyi/q08XNWlVk5bW0vor7tdV6n3XGOJvjKeX05Xhh4Rhve7S1dlon0fp8jooc7Rn9acWAB5+Wo1bAUZHTmnADjJ4zX0p+ePUrTkGYc8Ke9fOcfP7aAyOvb/ALhtfRb4NySw496+dYvm/bQGOhH/ALja+W4gVlhf+vkf1Pv+Etsf/wBeJ/ofTajPUcgdjXmf7SpJ+CviL0/0f/0pir00tgY6Y9K4T43+HNS8YfDHWtI0i2+16hceR5UAdU3bZo2bliAOATye1enmUZVMFWjFXbi/yPmsiqQpZphZ1GlFTjdt2S1W76Gd+zWR/wAKU8Og/wDTz0/6+Za9N6jA6V87/sf+JdS1PRdc0m5uPN07S/I+yQ+Wo8rzGnaTkAE5IB5Jx2xX0MCB9OvNceSVVXy6jKK2Vvu0Z6PFOFnhM6xMJtO8m9O0veX4M8z/AGkv+SKeIwf+nb/0pirzP9i04PjD/tz/APa9dx+1F4l07TPhhfaRc3Pl6jqmz7HD5bHzfLmiaTkAgYBB+YjPbNav7NX/ACRbw6T0H2j/ANKZa8apTjiOIYSUv4cLv8Vby3ufUUa08HwZVhKDtVqpJ7aJJ3WmusbevXSx6YcZ5P4V5R+03qlla/CPV7Oe7ghvLryfs8EkoDzbbiItsUnLbRgnAOAcmvVzxg8V8uftKXcvxJ+IWi+C9Csp7nXNN8/eshSOOXzIopRsYsBwqHO7HIwM16ue1/YYGcYq8p+6l3ctNPO12fPcJYRYrNqU5u0KfvyfRKOureiV7L5noP7L3hvTtK+GFlq9tb+VqGqeZ9rm3sfN8uaVY+CSBgEj5QM98mvXmIyPUelJgleT3pDlcc5+tergcLHCYanQj9lJbW9fvPEzTHSzLHVcXO/vyb1d7Lor9bLReQE5xWT4l8S6d4S0W41fVrn7LYW5XzZgjPjcwUcKCTklRwO9aDMSx5wOtfHvjjxdeftHeP8ASdD0eKCxtI/N+wveqY35iV5PNKs46xHGB0Iz6jizbMv7OpJU1zVJu0Y93/l/wx7PDuRf2zXk60uWjTXNOXZf5v5231D4n/GzXfi1ezeH/D9pOdFuNuyyjtA93cbQrneAXPysjMNmOOue3rvwY/Z8i+Hl4NZ1m4g1DWl/49zbbwlrkSK2GJAfcrDO5Rgg4z1ruvAfw+0n4daSmnaVDnk+bdSInnz/ADMw8xlVd23cQMjgcV1POzAGDXDgsjl7ZY7MZe0q9F0j5Lvbp2fnqezm3FMFhnlWTU/Y4fZv7U/Nu2l+vVrRu2gHJBPYV81g7f2yc56f/K6vpHJAAJ5A5xXyT8dz4h8BfGWbxXZf6D9r2/YLv93Jv228cUnyHdjG4j5gOuR60cSTdGjQrNNxhUi3bsRwTT+sYjFYVSSlUpTjG7tdu3/D6X0PrRnHIx9aiGBkAYFOZwDyRnsKgJGW4Pvmvr4vS5+etNS5T4w/aI/5LF4g/wC2HT/r3jr7NzyOxr5k8P8AiKw8VftTwappVz9qsbjd5U2xo92LEqeGAIwQRyO1fTTDPIBHtXxPDlKLr4zFRldSm0reWt7+dz9P40rzjhsuwNSDjKFKLd9HqkrNNaW5RM9s8+hrzj9oI5+EWv8ArmD/ANKI69FZiueB9K85/aBP/FodfH/XD/0ojr6LNv8AkX1/8L/I+L4fT/tfCf44/mhP2fsH4RaECf8Anv8A+lElegE4OBye9ee/AA/8Wk0EY4/f/wDo+SvQmGVyc4HpRlP/ACL6H+FfkPiD/kb4v/HL82eNftA/FA+HNJGiaZcgand/6ye0vPLmstrRuMqvI3qSBkjjPUVvfBfwAfA/hCMXen/Ytbuiftx87zN22STy+jMowrD7uOvPNeYfF74Q+LvFXxE1bVNM0n7TZT+V5cv2mFM4hRTwzAjkEcjtWcfA3xmH/L1rH/g7X/47Xw8sZjKeaVcVXwlSajeMLRdku+277pn6jHLcur5DQwGFzClSc7Tqc01zN20VubZdmt0no7m9+1dyfCxzx/pX/tKu/wDgJ/ySfQhj/nv/AOj5K+cPiDonjLRvsA8Wy3knmeZ9l+13oucY278YZsdVz0zx1xXUfDTw38S7u00278P6hNY6QfN8mSe8BtkwWVswkt1YEfcPJB4615uEzOos8q4j6vO8kk4295batdj2cyyOhLhWhg/rtPlhJtTv7kvi0TV9del9tj6jwN2e/cHtTWc8EE8dj0xTycnPqfWo3YN16j8c1+uas/nFq2hHLlc4OSTwMdKjbBO7p/KpHztBIOR0wMmmYByCOPWncZBImD0yQajOGypPPbip2X3AHvUDqAwI61D1EkyCc4LDPH6k1n3L/KQTwfU4zV6U5Oc9Kx9ZuxZ2E8r4BVSeD1xUWtqWtWeXa0R4m8aQWq5MVqfNcFsfN2yPp2r1LS41SNQOMDtXnHw+053869nU+dPIWJbqAScc/TivTbMeXgg9O1Z21udk3ZKKL6ema4z41tn4Y6yP+uB/8jR12UZG8ccfTFcb8a8f8Kw1kA8gw/8Ao6OvPzTTAV/8L/I9fIHfN8L/AI4/mib4H5/4VfooHX9//wCjpK9BjUgAnGQO1ef/AAOjDfC/RSTg5n/9HSV3qqRgZ4Pp1q8o/wBwof4V+RPED/4V8V/jl+bOC+L/AMUbv4cWmnrZ2UN1dXpk2yTsdkWwpnKjBbIY9xg4PPSvPfBnwI1XxqBrXizUru3M+d0Eoc3j43IPMMg+TG1SOGyD24rlvjzf3c/xI1O1muZZbe38vyYXclIt0MZbapOBuOCcdTX1hk89q+Uo04Z9mVdYq7p0mko9L6pvTzR+hYmtV4SyXCSy9KNbEJuU1q7aNJXulo+na+54zq37N39meXeeEtevLDUoS21rqXGc4BxJGFKYBbPBzkDgZNT/AAT+M134su30bX7mCTUGx9kdYCrz8SNJuKjYNoAxwuR/eNexiQkAkc9K+ftP1C11b9qOO6srmG7tpM7J4HEkbYsSDggkHBBH1BrfF4aGTYnD1cE+RTkoyhd2d+tr7r+vPiy7H1uJsDjMPmkfaSp03OFSy5otfZva9n5vb8PoboyHHrgnpT+o5FRjdsGT83fP8sUpJORjAz3r7q9tT8oSd7B93ORx6jufWjOTgdBXgH/DTv8AxVf/ACD/APimf+uP+m/6v/rrs/1n6e9e/wCTxg5J715uBzTC5jz/AFaV+V2f9dme9muR47JvZvGw5edXX+XquouG52jrSLlVGQR2oOSRglSO4rz74vfE3/hW2kwCC38/U73cbbzU3Qjayb/Mwyno5xjPPXit8XiaWDoyxFZ2jE4svwFfM8TDCYZXnJ2X6/cUvil8b7DwQtxpmn5u/EMW393LCxhizsb94dyk7kYkbScEc4rx/wAK/DvxH8adWu9b1K8+yRSlTJqE9sR5+FZR5aqqo20xhTgjGc8niuo+BHwftdVtLfxNrIhvLaTd9lsyA6NgyRyecjKQcEArg9Rk+lfQZAVs5796+Mw+AxHEDji8wdqW8YK+q6Nu/wDXkfp+KzfBcIKeX5NHmxG06rtdPqoq21+l7erKGhaDYeGNIi03TIfs1lBu8qMOXxlix5YknJJPJq/ngE9xzikbJUAgcdKQMRx3H5GvvY0404qEFZLotj8irVJ1pyqVG3Ju7b1bfW76isdrEAZA7571wHx4P/Fq9cx0xB/6PjrvGbnrz+tcB8dZAfhXrag5P7j/ANHx15GbP/YK6/uv8j2+HtM3wn+OP5oX4GOB8KNDA4P7/J/7byV2VzchSQOAR1zycV598Gb0W3wq0TkZzPwf+u0lbOoa8kZJBKk/rRlT/wBgof4Y/kTxBJLOMX/18l+bNG71HBOW/GsG+1XLMAQSRwOgNYt7rwl6n5wecVly6oXYuCcjA7dK9JvsfPuDepuPflyWLYOR36fjVWW6+YtndkdzWS94XGc8578U0zEjk4x6VjI1UdDRM4OQeSaQyE8DnI65qiJCCSScjjJppmPAHFZ3HZF7ceMngdcVKlyEBBP/ANesrzTnINTKxbAJ6+lInlLU1z5gGCfT6VYhyoBOCOnPaqogKgMTkewqxEAQAKa1KSSCf5eOuDVi1LNZYB53Hk5xz9KrXGQMgEY9Oas6Z/x7FSTjJzjqaprQ5qukStIVEUm7LAAnBOM/4VzTgsw+QoSu7kZ5rr76H/R2bHBB5zj3rk5SN7cjP8Oex9a5pXR8vj1orkKhS2EOGB3Djt9aaSuSAMkH5s8/pShzGCFGBtPuD2psY84ltmf7pB5I/wA4rnbPAud6AFSTG1iVJBboDjg5+vNP3jdnDbsc4JOfb2pMlzl+SSS2T196ag5KkkvjK7Twfwz9KzNdybzFkJAVkIJyD1/oaapO3GOTweP69qRtys2QuRzlTnn0J9etJtDjkcHr/Lr+IqgtYcTtiOCMY7jJ4/z+lOMZVd2c8dASMfr6UwnLdPlPUn19MUcMCBlgACcjj6Yo3F1uPDAfdBHv3/SkZR5rMgGCcgkkmhec4HJ6YbJPtS8kY3HI/iJxVABYFygcbl57AmmyKrcZwSe/egqcAHn5R9c0uRgAkA+nSk0NHO+INPMgBCbs8dfz/pXEalZyW7khGYf3scCvVWVWJHfHIBxgfhVKTS4S2DGoUnBPt/SsWrsT3PKSkhXkFdpxwMVFIoAIBxnn3Fepaho8CRPsjB9Noxn864TXrZImKhQhOSxHHT260WsV6mGjKjBz1XtjOTVfUiyQlgcKBwB3qwFXkZIOOc84rK8S3Lrp8gRgrYzu64I4rGbZ00k3JI5a2Q+e2erHJ4rp9L7Dbge9c7piHgkYPFdVpmGUc8jg1x1HufZYfRI3bVASARjPpWgsI4FU7SM8GtWNcgZrkc2mekhYYQRyOKspaRt2596bGgXIA4Jq1Ch654qfaPox6JkYsRz6fWhLHkgEj6HFXtoAx39aUR8jBNXGvNbMCBbAjGHYewNSGwlbOJZBnsrVdRAeCeashRwQcn2prEVE7tjV+pnx6c4IJkfPY5OanGnb+GZjnuTmr6gdQalVRuxjik8TO97l+ZmjQouMDnuSf6VPHpKIMbRgelXwDk4HNPXPc0vrM5aNiauVF0yLy/uL19KWOySFcBBzVwjoRxTO+cd+9R7WXVgkNVAnQYPvTuDkj9KTjJ5oYYzg1Lm2rCUNbitjmoZWwR3zS7vrUTnJHrSi2XYa79QKryuegNPkwMkY96rs3NaO40tdSKSTg9zVGZgcZ7VbnwBnNZlxIATzRE6EyreyBQQDWBfSckA8VqXknbNYF8+CQT+ddMQbMPUZCMmue1WYpbMQMk9PrWxqMmcjNczqEhkuEiB4BLHI7AfpXVHc4q9VUoNlJGKYGf0rsvAeqjSNUhaR9sTE7ieQK5B4/wB7uIYf7JFbOlkO4AGcdq9SD0PGpVXJ3PVtaT7PJKUP7qT51KjIINdV8Mb8NaEEkbW5HauNsA2o6BIjk+ZAuVJPUdxWr8Lr4JJLHjLBiNp4JNaRk7nqppwse4W1wHUc8Y6VYaQEHGBisqwmUIBjAIzj6VeEgOe46V0xZjfsJyxz37Y9Ka3sRTgyrnILc9hTWYFsADHv3/xrQkhdNxJRsjPp1rPvF+UjPI960XIIJP5mqVymQSOtJkM5XVguCAN30rlLqIxyZBwK7bUI8kgjjGelcvfwBWJx+Nc8ilroWNDuGymScjrxXY2dyHUDOQOeR2rz/T5BFMV5IJrsNMkAVSTirgZVI2OmgJCqNwAHYdTVoMchupJyfSsq3Y9xk9frV9CMfUVsRHRFkEEA/jkU5CQRz2/SoYSPMI5JHfPSpMjOAd34+lWhkkbFsFsYC4PrmpVwxOBnacE1EqkEkdDwRiplPy8DqfzqxiMofgk4+tQyIW5XKnoGPNTtzuGDj2pqoASMAegpPUqw+LPl4YEkDkgdKmVg2QByPU85qEMcAdD6U+LiRgCc7fyqk+5RZj+6AOmMcVKuR0OAPzqOMYGOvfmpI+pq7Fk4HIHXHAp2QATnOPbJqPzCgGBz60ok3EnIAH5mmSPD7lJJyenIphUkMMdP1pvnA5AOcdqVucAHrVJlJFO2UKTuBL7uAfSrLKOOOOuTVS2YLK4ySAx5arnmbuhwPcU7GhGc8Z64xRyGHrTh1A5ye1R7znHocY6E0WFaw7IQgHPPPJzTjLjKkHHXp/n0qItgdM0krFsKGOBjoaWpLYSyDsScccVXLk9TwCeaJcbQQOB2FQM+Mg9RTvYkfLLj2zx9Kje5VFJPzH0A5/KoXYtgEjAORj2//XTTKRjHIzzxxU81zOTsWGnI+6cEGlWUlQQdpIzwRxVbzMMCDkH1/wA/5zT1kPBIIB/Slcad9y35+MAc56kU4SDJANVXfYuc8Z71G0p2kqRkDpjrTTK5rGkk2CCTyD608S8gZGKy2nwCW4AHNTJOAgIz1yBVW1HzGnvJwc80oJHA6dapx3IYADHvz0x7VOJOh9eOlNivck5+bJxx3pkhKgdzntRtLMQTwB1pzElCcc9qm4iJ1BPB56/jVfzFZcg/NjgjvVkNtJyeaoyArMWzxjkelUhSdidJsgDp35qwHLKCc47ms3PQgkHtVmOUFTknH0qbiTLPU5J6D/OaCR1zkZ4qNZwFBBPIpw6kkc+tSaIduzxk0RKc5GAD1HrS5yDgjGfTmmq5QkHpWkbAtywXDKBjODSzTKixDHJcAZ+uKiDDaCCOvTPWknfc9su0g7hzjjO0n+hrTqdMNNzXicYBcAEcKAM5qTzRyMYOevrVaJvKQliHx6UxtQDZAGMHHI61Qmy15h3bs4qJ7vqM81m3OoFQADgD0NQQyPKcFSB1B9aUnclGj54Zhgnp+tO80noBioYrY78k1bECx4HsM1IEAjMjEkfXFPkBCMAOCCCcdqn2hWJA46Y9ar3MuwOxyEA5B4we1WxPYoyA545XPemsg6kkj645pzygHBFMMgYH2OfSsXuYiMMD1OetNJwMDrQSevGM/lTH5GMYA4NK9hjMnI4yO/HWm7jkHgc9OtAcbyDnGcUh784I7n/P0qepNxu0sxwTjrnApdwySPfmmZIPTj60hJX696QaCs5zz69c96jLbsjPT0ppIYnAGPQ0wglQQMbuue3Pp+VBG4jnbjjj19f8/wBKgZtzMccGpZScYAGR1z1FQHOGxnIoM3oI3+rJwAAcdf8APvVeRsIQBg96kfk4PGMcHrVad9uQSRg81I1tqQuSDyDVe4OFGOg64/WpJXAXOAR1OOwqB8nHAwoxgjmovcezGqoCgZJI6H1rL1+fyLKeQjKqjHAPXg/rWm5CYUHBFc14yuvK0G/ySD5T8gZxgZzWcu5pHVnwjr/z6tdOGJJlY5UgggsT+WD/ACqvYymGdDwpDYPPIzirGsArdEnjLE4J5H1qnD80gyflIyP8/wCetcjMLWkfY/w21oax4T0+cndIsYR88HcODx2rtbBdzgHt0rxH4B6v52kT2xcny3DAHsDnivcdMGWB7CtYS6M9SLurnSaamCD39xXS2BJBJ578jiubsCeBgZz3rptNO7PJJz611owb1LyAkg46VOp4wf8AGolYAgEcjtUg78da0S6jWo4kDBBzxioduCSBuPvUxA2gntxULHPPII9qbC1yFchwQDnODmrkUx4yMexFUcYY/wAXNTITwDwOaUQSsy+khwTjBJ7d6sRPkgmqAfkY6D1qWOTnI9ab3NOhpeYNwIPNPRgrADpVNG+bJ7dfepoW2nGevT0rSIi4jHABPrz/ACp4cBcA8/3qhDfKMDilA2kDORV2uPQsqeBkZA9e1OLdf1qDfgk5xzS7jtDDgZxTSJJd5BOCOnH/AOuqOq3P2fTpyWAO0gbiKmeQ8YPFZviB8aY/AJLBfzOKTE3YyriNkit0cKpRcqV98f4VftbkyqoJ+Zfbisq5ldL0qSChUA+x4q3bSAMADleM+tVF2IXvM6BLdDESemMe1c/4g8Gadqtt593AkjxEbAVBzlvQ9q2ll3BUGSMc81JqSGe0EXPQCplFS3G4J7nL6xo9sIFjggWGMKMKgAH5dq5hrcBtoGNuBj0ru7sYgIIyRXJ3drsmds4O7OP6VkqagZOPLsa+iT7YhnqvWq3iggpAiL8yrwDxn/OajspHQHAJOQpx1wTVfWZRLq0yYBCkKOhwRQ2V0MqFSkynaCQevQ122jTHy03DHOSSK5RkCuHABzwVrds5zGqAAk9v/r0RYo7nZW8pYjHQDOetcV8ctVutI+F2s3NlczWd2nkBLi3kMboDNGDgjBGQSDz0OK6WyuxtGR+fSl1S0tNVtJLS+t4b21fG6G4jEkb4IIyCCDggHp1FZ4ujLEYedKDs5Jq/a56eXYmODxtLEVI80YSTa72d7HyP8KPiv/wrD+1f+JV/aX23yv8Al48rZs3/AOy2c7/bGPevQ4v2sfLOT4Wzzx/xMen/AJCr1yL4eeFWJP8AwjWkY/68Ij/7LV6L4c+EsZPhfRic99Phwf8Ax2viMLkud4KkqFDFxUVsuVPz6ps/UsfxNwxmeIlisXl0pTla752ttFopJfgeOr+15t6eE+P+wl/9qr1X4RfF2z+KllemDT59Ou7HZ58buJI/nL7drjBPCEnIGCcDPWtNfhv4SI58LaL/AOC6H/4mug0vTbTSLJLSwtYLK2jz5dvbxCONckscAAAZJJOB1Jr2sFhM3pVlLGYpTh25UvxSVj5rNMw4exGGcMvwMqdS/wATm2l8m2tfl6l49QAM/jg18c/tNeI9R1L4l3ulXNx5mn6Z5f2SHYo8rzIYmk5ABOSAfmJx2xX2IWxgHqfSoJ9Psrq9trya0gmu7UssE7xAyQ7gFbYSMruGAcHkcGts4y2eaYdUIVOTVN6Xuu269fl93Nw3nNPIsW8XUo+091pa2s31Wj9PRsuMw6HA96rSON+Oc9zipXPpVaUEkgHpXvQjZJHyrfNJyHqwDgZ49K8P/at8X3ek+GtP0SCKE2ms+Ybh3UmRfKeF12kMAMk85ByOmK9rQ8Z4xnjJ71R1zw/o3iJYjqulWWpCHPl/bLdJdm7GcbgcZwuceg9K87M8JUxuFnh6UuVy0v5dfvR7eSY6jlmYU8ZXhzxhrbzto/k7M5X4beFbvwR4F0zRL2WCa6tfM3vbsTGd0rsMEqp6MAeBzmuptCzXETdMenei5fIOD09KTTc/aVJPRT+fGK7aFGOGoxow2ikvuPOxmJni69TEVPim236tnRow6DrRgsox+nemxkFQeM0R5QAfeUAAHvSa1OIhdCsox096+dFYr+2cCTz7f9g2vpBiPMA79eaoJ4X0c6x/a50qxOrZ/wCQh9lT7Qfl2/6zGfu8denHSvIzLAyx3seV25JqX3H0uTZpDK/rHPFv2tOUF5N9TYRtxDA/lSk7cHPHQ1EuRjcCD7d6kBG0gce3vXq2Wx81ezuj5C8Z/DzWf2dvGln4p0CD+1NIh3+TLdq83kZjEbfaGRUVctKQmDzgZ5BB7v8A4bH0f+xfM/4R6+/tf/n189PI+9j/AF33vu8/6vrx05r6DA6+p71ial4C8M6veSXmoeHtKvruXG+e6sYpHfAAGWKknAAA9gBXx/8AY+Kwcp/2bX5Iyd+Vxuk+6f6WP0d8TZfmUKazzCOrUgrKcZuLaWykrfje/ax8zz6X4w/ag8UWt5PaT6H4Th3/AGe4kiSSO23JhthIjM26SHBwTsJwcDr9WaZplnotlHZ6faQWFpFnZBbRCONckk4UAAZJJOO5Jqwz8D8qaTjj+lepluWxwbnVnJzqT+KT/RdF5HgZznk80jTw9KmqVCmrRhHZebb1bfVv827uB3Zwa+Vfgb/bPxX+NN147ufsNv8A2ft+1wRb1zvtpIY/LU7s42Ancw68Z6V9UZPQ96zdF8MaL4cab+yNJsdK87Hmixtkh34zjO0DOMnGemT608dl8sZXoTcrQg7td30+4WVZvDLMJiqUYXqVYqKl2X2l81+KNNiOCRx7UwkccUrHngVDncTk8V7SVj5lI8++Pup3ej/CfXL3T7uexu4/s+ye2kMbpmeMHBBBGQSD7EivmT4NfGX/AIVH/bH/ABJ/7WGo+T1uvJ8vy9/+w2c+Z7Yx3zX2lqemWWs2j2d/aQX9pJjfBcRiSN8EEZUgg4IB5HUCufn+G/g9Af8AildDBGf+YdD/APE18rmWUYzF42GMwtZQcVZXV7b3dtUfpGRcQ5bgcsq5ZmGGdWM5XdnbRWsm1Z6NX3PFP+GxvnJPhD8P7S/+00N+2MT08I4/7iX/ANpr2qH4Z+EfLG7wrohY/wDUOh/+Jpw+GfhAED/hFNDIP/UNh/8Aiaz+ocQf9Bsf/AI//ImrzbhBf8yyX/gyX/yRh/CT4v2fxXs714NPn068stn2iORxJH85fbscYJ4TJyowTgZ61T+N3wpHxR0e2+zXP2fVbHd9l819sB3tHv8AMwrE/KhxtxyecivQLHT7TRrKO0sLSCxtI87ILWIRomSWOFGAMkknHck0+TrwMH3r6H6i8Rg/quPlztqzaVr+iXb+kfIrM44LMvr+VQdJJ+6m+a3ld99fyu9z5X+G3x0u/hhZweF/EWhTJaWe7aY1Md1FuLSHdG5AbJdccpgc88Vs+Iv2mNR8StcaV4O0O9S+n2/Zrv5ZZ/lwz/uAjA8Bx1PHPGMD6A1DTbTVrWSzv7SC9tZMb4LiMSI2CCMggg4IB+oFV9J8N6T4eMo0rSrHTTNt8z7HbpFv25xnaBnGTjPTJrw45PmdOmsLTxlqS0+FcyXZP9dGfU1OIsjr1pY6tl1671+N8jlvzNW77rZ/O55h8Cfg/L4EtZNT1uCE6zcbSkTxI8lltMinZKGYHerAnbjjg5r10vkAg80rZORjgetMYsQcj6HNfR4LBUcvoRw9BaL735vzPi80zTEZtipYvFO8pdtkuiS7IRuhwODXnX7QJH/Co9eB7/Z+v/XxFXoZfoD1FVdS0+11ezktb+1hvbWTG+CeMSRvggjIIIOCAee4FVjaDxOHqUE7OSa+8jLcWsDjaOKkrqEk/udzhPgB/wAkl0HI4P2jr0/18tegbgCVNVtP0+00q1S0sraCztY87ILeMRomSScAAAZJJ+pNTnG4nHPpRg6DwuGp0G7uKS+4nM8Wsdja2KirKcm7eruObg5H5gVEWAp288jjAPao9+7n19q6m7Hl3Pn/APat/wCZWP8A19f+0a734DnHwp0Pkf8ALx1H/TeSu31GxttVtJLS9tobu1fG+3uIw8bYIYZBBBwQDz3AqZn4AI5r52jlLpZnUzHnupq1rbbdb+XY+xxXEMcRkNDJlSs6cm+a++/S3n36eeiuV2klunp0phAwe4zSYG1QBwOxpOucHGO1fQnxlxCd2fao3bAzx70uVGS3c+lV5JMZB6c9qll2uDt3zwPWqzyA9S2PbvRLIFXJPHWqktwHzg4Hp6Vm2NuwkzsGIzx2zXM+Mp92mPAoG6XC4Hetq4udikA9fWuS1Odr7VRED+7i79ixpN6FUtXqXdBhFvCiFcAKB6c10ULfKMnHHTNZNnF5cQGee1aEasuADkUI2kzQjYdO9cf8aD/xbTW+4Jh5/wC20ddOjFeCCT3pbu3ttRtHtru2iubd8boZ0Dq2DkZB4OCAfwrkxlH6zh6lBOzkmvvO7LcVHA42jipK6hJO3o7nP/A8gfDDRv8Atv8Aj++krvoj0AGP5VkabDbaXbR29nBHaWyZCwwIEQZJJwBgckk/ia1bdhwSOPWqwVF4bD06Dd3FJfcTmOLjj8bWxUVZTk397ucB8cPhxf8Aj3SLC40x/MvdP8zZaYUef5jRg/OWULtCluc56cVwfgv476n4L26L4s068uPIzunlLC8TdlhvEh+fOVA5XA9eK+iIycqB+tMvtMtdUtHtL22iu7aTG+CdBIj4ORkHIOCAfqBXlYrJ6k8U8dgqzp1HZPS8X6p7f1ZXPpsv4jowwCyvM8Mq1GLvHXllG+9mlr6P5ux4F4t/aXe8tLq18P6dNYyHb5GoTyIXTBBbMRVl5AYfePBz14rY+Afwpl0XPiDWrLyb0/8AHlFIZI5rf/WpJvjIUfMCCM5454r17S/DmlaF5p0zTLPT/Nx5n2WBIg+M4ztAzjJxnpk1obsEAA8nv0rChk1eeJji8xre0cfhVrJefn9yfma43ibC0cDPLsmw3sIT+OTk3KS7PsvK7XkrsUgMCc44zTcEEHIJPbp/npTipyRj8D6U0kAHrwRzX1q2PzvcwP8AhA9B/wCEsHiUWWdaP/L150n9zy/u7tv3eOnv15rock444z1zTeRwOuKYSSSCeO2BWNOlTo39nFK7u7JK77vuzpq4itiOX203LlVldt2S6K+y7IkZiDkDk9fevkr4+6jdXPxK1O1luZpba28ryYZJCUi3QxltoJwMnk4xk9a+sCcYwPxrI1DwhoOqXMl1e6Lp13dSY3zz2iSO2AANxK5PAA69AK8HO8sq5phlQpT5Xe/l6aH13CueUMgxssVXpOacWrLfW2uvkjx0ftVkdfDGff8AtDn/ANFUj/tUFsg+GOD/ANP/AD/6Kr1f/hAvC+458OaR/wCAMWP/AEGkbwD4ZVs/8I3pBH/XjF/8TXmLL+IEtMZH/wAAX/yJ7rzfhBu7yyX/AIMl/wDJHmVj+1NbSXca3vh6W3tjnfJb3QlccHGFKqDzgdRwSecYPuG8YOaxLDwpoGmXiXNloum2lzHkLNBaxxumQQcEKCMgkfQmtIyYJycDsAele9l9DHUIyWOrKo3taKX/AA/3Hyec4vKcVODyvDOiktbycr/fe33/AC7yvKADknArzf45XQf4b6wo7+T/AOjo67a9uSqFycc9+M1yniB4L61kt7mCO4gPLxzKGQ4ORkHg4IB/CtMdQeJw9SinbmTX3nl5djI4HHUcTJXUJKXrZ3OM+G+oiL4caVET93zevT/XOasTXbu5IPFHlxW0AgtoY4bdc7Yo1CqMnJwBx1JNPs7BpiCVwPWpwlF4bDU6Ld3FJfcLMcTHG42ti0rKcnK3q7lNYC7EgHIqaOzO7JU59+1dFBouAr8HnjHWrS6SFUfKAevSup3aPO9ojlmsc/wUfYFjHAwfXNdUdO2nkAnB96ieyQgALyDg5qGmCqJHKS2rkcZwOoFRtFjr1rpmsRGSNo44xjtVVtPDNgKeOT9KSjcrnRgrGzvxnBq7b2Um4HbwOea2YNMVW4GAD3rRS1SNQNuTTsNSRz/lv0IOfpSorggAdK3p9P3gMBwOOKptZGMdOR+tC0DmRnSqXHUgjr64q1pZAtZVBYOW2nHXHqD71HNAwfHQjuDil05PmlEgXhvlHqa0bSRzVNYkl2qiF1bO4A8Y6e/8q4+4IhDRsf3rHKkcZrpdQvh86ovIzntk85z+VcxI7SSMXJB6HAxn/CuSauz5rH2siEpskLLwc/xcilU5wVOM9G6cVJLGzbdgAB7EdvSmIgjcAAY5+Yj1rmaseBazO6XABIPT05z/AI9vrQB8+AApK7VIGARwfyyaQqS5BXCqeTnIJz29+DRsXdgDYB0AGMc9x+P+NToai7trBTyf90nP/wBep1AwcnBxnIxxVcKSoyARnBJ9Pp3qQxldrYBwu3PU4+lS9QHFeQSSM8/L3oDOpbBT0yvXHpmkwXXADDJ5YjH+RToyJNxB+4eQeOfrVLQlgo6hgAe2aXccDJ2kdh0H5fhTY7jzQQFwcdTx+lKDuLEDBCg8dc5P9CKpB0G7SQoAyTn/ACKFYlCCcc9x0pPnBb7yDPCnAye+KcV3xArg5yCMc4+uPrTQLfQVGLDkEZ6jOQPpQW6nngY9qTkKMnB65z1Peld1ZGGScnO0VDVhpdzP1SQG1cdeOAPX3rzXV5ibllznPQmu+1pisYYAAEY2kc49etecajKWun44U8he9ZSY3qU3AVCecscY/Sue8USbIEVQCSQOOD/nrXRSMrhiA3XPI/wrk/Ecwa+hAHBHQfp/P9K5ZM7cMrzRX06MK4GGYep7V1WnRbQMEgHtWFpiLgDJ9a6axQHGDx6VwTk0fX0IdWa9uuFwCSOtX4hgA1QjQ5BJwB2rShXCjjJJrBtWO9eRYjUjORj61aRegFRR/MfpVpBngda53LXUdu49Ewo9alUHp/OmoOgIqVc8gmmWSqoAFTJgYGetQrU0aBsVDZpGOmpYVQAOM1KuCBk/hUca444A9hUoUZGOtQQ3rYlCgDHtQAMelNHApR2wKpMvl7A1NPvTuecU1vTpVXFsIT6daickAADk96kbpwcGmOeAB0q0OOrI+hAB/OomfjPcHH1pz+tRudvAPFUjRoilPfPNVpGAp8sgyf6VUcls8YrQQyeUFSO9ZVxJVuduozWVdSHnFVFDRRvZSDyawb2YsxGPxrWupOCTySOlYF23U45rpghO7MfUHODg1gJ89w7ZJGcNgda1dTkIRiT2P4VRskK2wdh87cn5eldkEeFmNTlio9yvcIfNA6DoQeOa0NDUC5ABPPUHsaozJuQ5wMHArV0FAZAe5712x0POwzvqem+GIg8NyABnyTxUXgqU2+vTIBxu4B9e9avguIFJ1wNzwsv6VgWDGy8TBjhcnHP1q763PoKauj3LTp94BOeR2rYikEgKg4I9a5bSZwYl54wOQa24ptpyCa6ou6MNmaIOM4PI70uQBkjP1qCOTfkqccVKsgxnqD681qkMZKSc9M9gapXPU56VcfnoOcHFVJ3JBHXuBnoabMZyMa9GVYA8fzrndQQEEkf/AF66S9XC4IAbGcZrCu4dwOODXOwg+5h2sRWYEnnP5V1GmucfeAP1rn1QI55yR1NbWnMCRjr7dqaZrPY6S1O1cZ3DrkVejcdB8o6YGOay45OCSQFwOg6mrULlyPugDsRjFdCZyXNCI7cAYH04qbgOeefT196ppIM9Qcc9amMm5ixIUcdsH86pastFtMkEE8H3pyMfMIOBn36VWWQnBAwAfXrT1csSSRnjOOMf55rZaBfsW425JHIP+elLnrjrjpUaneCcf/qqQE8ZHTv61RaYKcnBAPtTkbkksc9OO+KbuKkbRzzyaIyVOAA3t2qbalXLaDnPbtnmrG4NjGBj0qujjHv7cVIW4PGCPSm9C0DTFcZIxTTOVyByCc81DIxBHBOevemuGJIHHPWi1wJ/MAk3YGccZ6Zp32k4AJznpVYjZjqTnjinrnIBH0IrSw0yBn8u4k2ngkEg1aWUBQcdP0qoc+Y6gc8H6mnqGHXGe+Kd9ATZZ87knAIPp3H+SKQnIIHQH0qFpAYwSQAP0p4cNkDg/wAqLjchxbAGe3vSMOg3cDrjimsflIxggjkUm8gk57nrzile4Ec3A6557iqxO/Jxz2GOlWJjngjAA7dP0quyjJB9aixnzWK7rgEljnGQRwB+FBGcgnn60pXJwTwOCKTZkHPrUmbY0MC2C3Q844/Wpd6leTx0PeoucBSePWkOVYYOAOckflQJOxKzbQFPIHBqEyhHC+2cmoXnCgjPOO3rVdpBgAHkdfQ1Qr3LJkLMwySDUkc2zawJJ96o+YVwxPPPH5U5ZTGSM/KR34ouFzTgnCDHAJBIHbGauwzq4JJ/OsUSFBknjPpyc1JHIoJIGDVpj5rG+sg45BPp1pwwFHPA96zI7jgYYHjjtVqKfdyzcjjiktyk7kxOwYJyck5PX2qCTBwSOh64qVGAznof0NRygHGO35VZT2KwYDacZzQWKlscjPaiVCAPfoetVzOUPIxzjjmsmZN2LaybVHT2FWFkwAScjjocVlPIRgEgD3OKlWU5AGCR0PTNNajUrGrvGARjGcDuaJJAgxngD1qk10F5xnHA9qpz35zgdhknHNNto1Uka6TIxBB4BzjvU7FnEJYFFJBwpyAR61z0M8rMpAO3GS3YVsLhLqPLsTtOR2H+c1adzqjqjVQOIwU5DN371HPaycgkDPQ1LBdeVGCwwR2HHFQz6gjgZP0NXcnrYZFYICCxy57mrsESBCABkegqlHcbuR1PSrEcvXAOR6GnuFi4oA4JyRxmkcgg4OBVbeQpxngY+lRT3HyKA+MelF7CZJPc7DgHkVUa5EqOdwJGBt+vH9KqSuWwGbvzjtUfmqgGBznHT8aV7jHyKZGBJ6fzqRFCoOdx5yfSqwujLIAAMexxQ0hwRnB9hSOaTV7lrI24Bxz3/pURZUBJBBPPFMWUqM5yD2NIXLNgjGahiuNyGJPbsDSOSR+pApdwGM559eKjZiMZPXv71AnoBJ5yR05qInkknC5pxY4AI+bGOmKQjqCOMnpQK43cQ2SQQOAPrTd3TPQDPrTGAzz0PtnFRTvgAYx3+gqUyb2HvJn146VAxcYVRyT94nH5frUgwSDnjFMfB5PQ9e9K5MtUV7iMHHXYOmBVdzwTk4ByasyMvC45P4HHaqjEKpONxz2PFUCICdwGe2OlMLYBycnqDTiQQATz1IH+NQSryBwMDoKnYq2pWdjgnJfI/ix0rjPidefZfC124baShGe4FdlNKFbPPB6EZ/OvLPjHes2gSoozk8j1x/8Arrnn1N7WR8ma2uLsliWIG0k8k1ShHz5GSOnIArT1yM/amfPBP+f6VnxIRk44HfHFcxzS0Z6x8CNTa2197TeQsyk4HQlTn1xwAfwzX1HpZ3KhHQ18bfDO/wD7M8TW0hYKrMApP1xj2r7C0NsxDn3FXDex20Zc0Tq7Lg+mOcniuj0/qAcqfr+tc7Ync6jO0HHNdFaLjknJzxg5H/6q7Ioym9TUAPPHXvinqw5yOn5YpY/nIB9utKYwMepNdKKXkKcGPkcZyRUTDcME8DtipDnjsBxio5M4HoKll3sVT1Az3xzUiFgBgZPTNQqm5wd24Z4wOh/zmpckgHAAzg1KJUrkyHGQeCOvpU5lAjB3d8HFVC3UngdKepDZByAfSquapl6Ngp6f/Wq3HjGR+HpWTHLtwME/TtV2GT5uRxmriP0NAZJ3Hv6VKADjnnv7VXSTjODnHQjFTRkMSB0rXoQObOSMcZ4zTVbAI7dfWlZgAec84z61DkZAHr0pXNOg5uRgcH3rL1uUlY4gSA0ijg88c/0q/Ix79eeKy7/H9o2wByUDSYPfHH9abMrooywM0srHlSxwT1HNFtLtcLgnGOcdvxq7aslzGeRkknjimG2KEOAc+nela4kuxfsZA7kg9OOe1aBlDOFzge9ZGmoI2Zugb29KsvKGkIDEY7jtVF3E1dM4IPA/DPpmub1GFmUnbyRxngVs6hc7gBu6dM1m3DZkHOeejHP/AOqpauRIq6ST9rhXBwJVzxngc1l3TeZfSsSQS5zkY9v6VvaXbFLrfjgEsT2+6a525UfbJc5BLY9vrWMloQ9tCymOOBn37VqWj5UHPPtWPbZeYqTk5xx3rWtUKjHUj+6KIrUmG5s2cnbp7VeUl2CjGQecisyABSSAcccitO3JJBJ5PTHSujY28y/GoUAAD3xVqNwcZ4NU1foBwM1PGQOAfzqRltZCoIHPbnp9alDlyPUenFVcnA29zxT0cg5wDg4zmjcpMtbuCc5p4IJPGc9TmoEk6E9KmjcMSwBAPOTU7GiYjMQ2FFQg5JJOTj/OakHDMQOT+tV1cBzjpnoapAiUgc5GT29qbJ8qY609uOvQdcDmoJMliFJ9eaSGilcDHA456etO0wFbjgjnrTJ+Bk9RT9MBEzMTz2z0pspnQRgqMEcDoadzk+34UyNugz09TzTwRnH86wtrqRYYufMJxz6CpA+Dz+INNAI6frRnP8JyeN1PRjY8SDZwcn86cvQ4PPeo8hWwBzgUoIx7+hpJaEvUepG4A9RTi3TIpgbdnjGKcc4yc+2Ki2twAkgAdqXjaMg1Hn5gM9R9096kpsfqGe/Sk6AdM0cZGevb0oGeTmla4bDT344xTBg8A8ilDjOD1pm7GSKaiUKfkzmq0rBiBnqelPlfjJHSqcUgkuRgcL69zWsUMv4AIGeT6UhA5GR6U3JB4JzTEJyDxjng0EMRsYIIBHpULMFyMEkn8qfKwU57etQM2SCP0oB7Dd5GcAH69fwpR90gn+mKQdSex/WlOQCAefenczSEPLdTj8qYxLZGTnPXFOJPJJ5B/Ko25GcA9OvrT3GNb7xBHJ/SkkVeAOg5pTlifU+lRNyASoyPwqdQegkhzwcfUdKa3cn/AAoYvkgA8frRk8AjjGCT2pkXBs4wBjjoeah6KR94+uOlSsTggHOVGB71ESAox0xjip3GG4c5GfY1GSecke+KHbfjnOOg/nUMsgQEAcg96NEhMdvBXggDJ61EzBXJOcYP0NVZLsYxwCOeaga6BAIOazciC1Jc5PPAHGR1JqnNdhGJJyeR14FQXF4IxgAnNYd9fnORkEZ/h/SsZPUXOaF1f5J56+9UmvNykHhj3FZdzekAFiPQDvWTqOsPCh2Dd6H0rO5STkaesauLWAsSDWPpBMjNKeS53ZJrhLjxJc6tryWu7dHGSWGeM9uO9egaWuI1A7D6U0ztjFRidFaOQnB59SK0oZCAAeQOlZEB4AzzmtESBVBPAyPxrQybLykEgAYJ9akCAAVVimAYYGRirAYFcAnB9OtL1IsSqmDkdc1YSQoVyahUZAIGDT0BLcNkgZwaaeo7GlBODxnI7ZPWrqSnkYJ9+lZasQBj8Rg5q3G+BjnJ4JFapsGXA/QA9OMYpCcE8Z9M1EHyCecnuTSkk5AOQP1pszepKznBOOT1z3phZcEAADrxRwVyCMEdqbnoePwq+mgIeWyAQeR6UjHoc4I9KQnrjqKhZ84BOcGo1QIkPAzSFs8+/ambiQcjimbjkjv+VF9dS7DiQrdDjPOaQjCgZz9TzimM/AJ4yO56UpYLnn3xniquA07QM4JxzUDYYZJZcHscA04t85LEDPbPFQzuNpyOetYylYzZQ1G4UK4wSQfT/PtXKXLCXcT90nof51uam2+EnPGeoODmufMZc8noeg7VLdwKZhBk4+Y9u1bGnWm1gcZwelQ21kWIYg8ccVvWNkI0BIx6HHWsnoTJ30LEUA8kDBB6496Y6E5XG0r+Iq8i4HA49aguEYKSBg+p6U1fqQ1Yoz8AADIPp2+tQkFc4xnsG6VY3A9T3xj3qDlZCCcDPahscUnsRTAEegHbsKrFDvweSOx9Parbr5mRjknnioscAHtRe2xTihqqUjAB5xzU8A3sMgZqJjnIwefalh3B8gjHYelTuS7pFu4lEIOOnHK+vpWeswlYA7cZ6kdPxq/cx+fCQQ2cYOOKoLYlshTkep4//VTt3EmyOUCdSQOQB0PT1rLmkENw6IeSPlB78H/CtkwPHC5B3YyCTzn05/KuF8WzvY232mRtqkEqewx0/XH502hSfus8j8b/ALQdz4c165sjDDIkLbWR8lgAccdOPxrS8F/FzSfG1yLaMiK4ORtyMZ/u9favlL4jX7an4o1G43s5adjv3Elm3HJz/nvWx8EpmXxtbSLIoUhkILADOVzz68DpjvzXFVdtj5/FL2is+h9pZCKCAWP8JHT8+lGAxA3DIyOMZplswMACgkYwMHOcc8cU8HbnIAyRuLZA/wDr1zJ3Pn2ds0h+QlRg9xwRxxQXTqvAHJwOM0bRwACygcgA5HP+GKGOGBGCoY4wvPQj8qQhYmCjOd4UY4IIP1/LpUsZyo6bSA2OgqMJ+84O4Efd4x+J/p7UqQiIAKxAJwCuAOev9KB3JCSWA+6M/Lz71IIQ2CBiQfNg/rUW3zQNw2YOCueB6f49KVWKSCQPkldvzZxQC8x0i5TIAwfQe/8A+qothXABwM9R09M09ZEIZQ4IPBBPepPlWJjuGR6Hp/nH6VaGRFztcE9Op78f5/WnMAqrtAAPzc89qj4CYJBOTgjuScnj8aVGTKoSQST8p7jvile7AcpbcAW+YYJBPI9v1qOTapYg89cdqeVAVguD1UZGc+naqzsIgTxgcYIxTYk7mBr9wRG5yAxB781wV0xklYk7jjt0FdX4klBfLHG04BJ5FcfIu6TBHG7p7VhIpakTsFjJ7dOK4u+YT6vLx90Bfr14rsrlswSYIwuevQda4qAhrqVgAdzZJ9q4qmzPZy+F53NnToQMZH5101jGAo65rE09PMA7fhXQ2cXIx2rgkfWxXY1IYwwGeBV+FeRg9DmqsSfKMHFXrdelc7OixOiAEnHJ9asqMcZ4qJVPYfrUqruIHU1lJCRNGOOaeijnHXvUUQJyCOhqcL09am5Q/GB05qaIcZFRjgYBqRcrgg8/lQ0axlpYsRgnNPACtjPJqNG45609Cc8is7smxLyDgj8aUHqT+FMycfN1zTiTxzwO3rVpstICcHimsfalJ5PFR7s8VotQaAmmFufenHoajZzVpAklsNdu3eqzMMEVI71Wkb3rVIlkUhOcA1WmbC4BqSR8e5qlM+ck9K12QIq3Lnk1lzHrV+d81lXLdRSW5adyhcvucjNYF83zlQTn3rWuH2knvWHqBynvnmuuCBuyMC/czOI8EhjhsdQKfJiGILvCgcAt19qtafaCeWZiM7F646En/wDXVe4U4AY4OMYrsifHZhV9pVt2KEjlOoJ5POck+9bHhpBK6A53E/hmsa4Gc/rW54bba6AdSeOK6YmeEfvanrXhYGGaJUPzbep71zOvj7HrqynhA2T7c103h24jjuIZHBVB8vTiua8Qv59+zhuFP41q3Y+pp+R6Z4fuC9sgBrooJ85yfu/lXBeFbzdboCcLgck118MvAAOcmtYanPUjqdDbuOMHJ9j0qwGAQHcMHoBxWZay7tuOfUHoKvBlYDJG4cbsV1LYzRIWO0sDz6DnFU3Ysck4LdD7VMzDcQCCB1xVeYZIwcY4xntQzORn3mCSTk9eaxr1eGIHA9K2bjP0J9ayL7O3A6e1c7V2OKsZGBu5zitOxAjPQkkj8KpImCcjv19a0bfA5HQd6uKKb0NOBiyjd0HHWrnPyAHqeh61UjJ28dfWrKyBdgIyRyO2K2RitSwJQoPPBHUcirCyAnke4z/hWeXGRyPb3qRZFKjB/EGqTGaaz4wCMDGak8wPlcAA8ZzWUk3mY+Y5HOccH86s+bkZBIxx/n3qr3INeJvlB4x/OpE5IHTvxVKCTYgBJIPfOc/WrUZXGQeOxzVpmqa2JihIwGGCcE0+JdyA559qbkHgk568HkU+DCjAJx2BHOK0NEShCCcED0wOgp75GM/lSKgc8Ljn5QKmMRdQAQPXPcULUq9iuFGc4yM8Y6VO0ZOSBkn8B15pzouMZBPXA7U4EKp4wDVWDcjMa7cjk56EdaQIGyMcg4qVlGMFQT05qKXMeOPy9KLiWhSuDsnPHAAx25pGkG33BGQKW5JknDZ4AJHt9arHcpO7LHt2xQx83YlMgZjwAMjGT1pwm4HAbPfrWezyNkH5SD2NLFMYwACGAHX0qLk3NBVBwSeR33dvpTicZOP61Xik3Ag89sgVN5i985zVJpooazFlORzUPOMg8cDGOtStIOfSoHPBIOccjmk2S0QTcdTgHqcU0yE57c4wfSnTAqBk8+o61BJwpOefftWfUwe44svAJwPVecVHJMVXI9O1RtKcjIwD74zVWRySTg4x2oZaQ55N3JGPXNR7tuP8KaxO0kdfp7UAlcEfl09aEDHx56Z5AzStl+AQqgZziotpUNkZPQfSpMnaMDn0HNMVrilyFHBI64FPRzyCAB2qBySQDwBggfzoLtjBPynt6dc/0ouZsuwzFcgkHpV2K78sDJye3vWR5hWQbWznqO9PS4Ow8gDODnimmaRZvLcBkBHU/hT/ADCM9CpPXPSsSO7OCc8DuKti4AIJOfpVXG5FtVCgYJ3ZJJPuKhkcZIxkA4OOSaYJtxwMZHr29/0psj85OcdsdqQt0MkYM/BOewpRLsyCAT0zUPmgNkZAPX6UwuDkk5B6D8qonYnlYlAFAXjqen5URW+8kBiDj9fWoTJ8u7PHcVZhuFU5zxyMZ7/5NS9WOJoxxx26hWPUdBzk+1OglH2xygXKrhvfJ6j8qzzMssisMEq2cntVi2uQruzgZGOAe1Wmkjtp7aGjJG/lqASxx1HU+9Qtp0rNhzwQfwqGy8SWtxPLFFKrmP5WC9QfTP5VqC7RgpH1q1JNFtXES32YA7YHpgVMZkjBHGR1qpdapHbxEnA4rnJ9Zlu2cRjIB6njv9KL2JvY6GbVkjU4bB6VkzawWcnIwOvr+FZ/lTS43tgE9AOnT/69WE0vzOWH45rPVsyuwOpeb8o6k9u31q5HIiqBK+Sq8Adh/WmpbRWyAAfP1yBVa6i2rkYAzgZPYUXsS2Wxdw5wuC7YGR36U+OdG5Jx+HeshcZ2jtzgfzqyjnGD1HrRcxky75pwO+KeHGCx5OBxVUNyAKcXJyRycY5Oeff9Km7ZKZaVwQM564BPGKjJOTkEkcgUoOAQp5zxTQ+MnnPTn/P1pl3EkxuYg9cn3qMOATgnJ68/405pM546eveosKXJxx1696LXRN+whJwSQQQT09KglG5sYyePpip2O3GMn69/zqrI/mSE4AHbvSsK1xzAYXPBAIz2FRgg4BOR6HrjvSzPxhWxmoxJsALEZ7AdaQ2hkr7vugM2CBn+VVJQVZgTkE8elWZCCUyRuHYDHNVp8njHXIpX0KirFdlGSex5INQnoOSMZGRUxJHQ545qNsIMZ59zkVLLKd2QkbAdCOteSfFgbtFlkHRSF/WvUtRmKxEA5z2ryj4rTeV4fEe7DSOeBxnp/jWNSyRp0Pm3XxtLEAemW6GsaN8AhxgEYxn3Fb+vxbcgcAY561hRqWJO3gHgjqa5TmmaOlzvb3FvJHnejhlx3IOR+oFfaHgy6+1aVZynrJEjH6kCviuJduR0dRke1fWXwY1M6j4TsmcncqlDn/ZOM/yrSG5tRfLses2jHcMgYFdFYSgbQCOcCuZtTtAAHbH+RXQ6ecsADjp3rsgXJdTehzkkAZ79qnC5UA5AP5jNVoJCFGe2Pxq0GJYj+ddKKWwyRN3qO+KiZfm5POelTNwwHQHr71G2R079OM5pMCo8aq2R19RTVbDhTggipH68DBqMAnI96i1w2HseuP1FN8wqpYdvWlOGBBJ6Yz6VFINvBHB4+tUojb7EqygAHPI9RV62ckcDBznNZPoD+FXraQDgcAYpJ2Kj5m3C/wAoJPvT0YjuSfeqkM2FzU8cgPP8q2TuNE0kmcAHp61EzhgcAHHb3ozk8jvTWHQADB7Yp2HLVAz9SOuMDHWsebe+pyugz5cR69ASelaMkoiZSepOOazXVrie8KNtAIXr14H+IprXQwILGTawJGCepHQ1tRlZYhgcCsh1EaLgYxwcHFXrBzt2j/PFPYom2iJCCB24qtNOCw+nWpLqQLGMDBHfPBrPWUHggEDoe4pN6hcjaZt5GdwB471EASNo5IHenOAWbaSSOCRRCAZADnI5B9DRcNy5ZB7a1nlcDBTp3z34+grmLiASPK4PO75cnFb2rzPa2WFIJkkCDd9Bn+dZuwFTkYPHSs27ib0synaqyvkjDcdGrYhAcg8sCMY/qKzFiMWQDz2zyfz9K1oEOxCASe/pRHQzXkaNuMY4JOccVowoCAc5I9DVO2U4PNXYwMZyfT2rTc1LCSbSeenNTxkDry2d3HWqiDDklsDvjvU6SHJx2pj3LQkDYAOead5h7jAx9eaq7s4wMYqwMAEH+VO1i0iaORQy5HU44q0HIB6496oxSAtkDnuT2qVnIXI4J6Co6lkxfAJ5xyOO9V1bDEkd88ink5X39+1Rcggk4NV0KROOSCOPTHIprglSB09vSolIYYJOPrS7zkDOQRilYZWmBxgjJ9aXTQFlbHUYHSnSAtnngnjjpT9PXEhPv070AagYgDPf1p/mfKDjOe4qvIvIIOMDFNacRgDqT271FrgkXDIEySeMdaXeTgg4HpVUMWHpUisdwJ9amwNEpPIOetSEhc5PNRgDHBpjMcHPanYzsSqxHOPanqxIyB9MVAjkqCSOtTA8Dk46+1JqxVmPGCckcjpmlLZwQaZg8e1Nl454/CpVmC0HhizE9AKDnJBAx+tMTDKCeo557U4DLZzzn86W2g7jGO3gHkVE7lcnGMcc0rSEDpk1EMtkkD8a2USkRyv15wPfrTLMAszk9+xp8pVVycfXpRDGEQc9ap7CbJidwJAOM96aSBgY46c01nK5GfpxTC5bn0qLEBLz0OSKrtlfvc56CpNxzjPNROSAMYHJJ96aHYVTsGCPypSN2cHBx36VGH4yOtAbODnr79KGSx2Cox+tRFyOO3t3pzScEkc+p7VC5Pr07jvSuAF92cDP060zJ564xxmkJABGO9JuBJ54zTQhfMC8E/n61G8m48dPWmkknAprODyD+VMh6Dy+0Fc8Y6981EXyCW4IH4UjyEqTngeoqtNNtGcZFZSHHUfLOFye9Zt3d7TgHk96jvJ+MgcmsqYmRhhiQM8EYrDmexDdtB1zehmJHXPpUS3hHyt3OOahbO4kDPuahLNyRyScDPODUXuzJodeXAY5yRz+ZqtJE7KQo5PXPTFXIbcyOrFQQcjBGK0oLMB8gYwKHqVGJjJpO8Auu6ub8ThLKKdivCqx5+lejyQKseT2715x8Q1MllchSQdhB28E0nE3iveSPMfBtk89zJetzvcnn616fYNhB07Zrz/wSQdMQIdwU4Y+/Su9syBGoyMms0zukjet+QCM4H41fUkIBwc9D1zVCzbbg5zxWnEgbHbFbLY45MQNtPXFSR3HTIwR2PWkmTaMcZ9cUxemMc1WgkzSim3jGcH09at278DGeOOPyrGRimCOo61ainYAHHJ9TUvQdzZiO5kBHOfzqYkgnAP9BVOGQtgZ6HtVtfQ5/lVxdxkySHABzwO/akDDNR88AHvzSkAHgnH51ZFiZZA0ZVgNvrmgSDGBg+mT1qAN0yQT3OKaXIfjOOaL2FbuWt24EgZHfnoaib7xzUUc20kAHFNMrMSBhfpzSvzE7MmHOSSce1MchWGeh9Oxqu11tYqDikWVVQbTyDjB45/Ghqyuap3J2l+TGP8APrTGb5QQaRs4+U8saidtkZJPA5Oai7Y7jC4yc/KAetRSy5VuuccFu9KxI75NVblz5ZxyT1zxSMnoZV4cAgnPPc8is6GMeaeOMfXmprxWlm2rkjr6EVa0+wKY3DI9xU31sTfQvW8QSMdc9+DV+KMMqjGDnOOoqO1iKHBPAHQ9cVYC/MSuNp7HvTt1BJMfgLg4APYVHKA+COvtTyQeQcA0mQc4PPTNKxD94z5o8k9cDjmq7ryADx7mtVkV+CoxweOlUZo1UcHJPQAdPXNLlBe6VlB3gjg9Tz6VEw+YgjHOOaseURgknPtSpADkAHg8ZqNhpt6FU98AAnue1CEkkqcfh0NWTbnBGQozyDT47fHy45HHrTWo1q7Dkk3oQQenU1Tn3KHKs2B3B4xipmkS3LBhwBkYbgelUry7K7cKRnnlad7CsyGSYwqcuAD26/5FeYfE3WTb6TfhnxiFmCqOCccfnXo8sL3G7ehTcCVIOSRXjnx7tzF4avHUMrlcBlbaeh496m99DKVkmfJ3iDRo9QvEIkUtIxLSBgBu+vqeTV/4P2Bt/GmnAuGjRmWRupJBGTyOBxxjnmuGuNZm86RwrcMQD2JBwT+eK9B+BbG/8ZxysmWRBkDkHJBPselcdTqeHXejPr+3JliRyABjKjoeP85qWSQIo3Eu3Az1J5PNRWwiltc7sheBjgfgR+NPTHzKqhcnv2APGKwjpufON3Z2bExqOMjqDyPwqVVEkYKEoxIY9Mg+350z5So4GT6HJNImPMycn1IPJ9M+3tSsNK5NjBJJG0Y5Bz2oWQbMjqD8v1poV13ELuGehHJ+nrTDiRhtUAAALgc59R9adhlkOrINz5GMcdsn1/Kmkk5JPB5B6Um7fzjGTnjANMCurBg21g2cDnjuOlNITHupRC5HyDr0AGOvv/nimiMDJUevLHj16j3qTIIdmGASfl449cnHP/16arqqHCkkgjODkc9BSEJ8yLzt44GOP89BQSCoJIye3SnyYbZwwO7B5yB+H41HuAYAAEkfXFJFWJIpR8xI3BeuKqXwHlEhgCfxqVsMMEkKeMZzis+/l2RlTgnGAQeo9/yqhHFeI7rjYpDFuM+nP61gHJcEDAJznpV7WbkNdlQTknp/nrWY2WyTwASOec//AFq5ZlR12KGsuY7SaUHarcDB6muYsFLSDOSc81ueKZiLYW4B+Y4bnt/+qqOkwZfLg1xVJH0uAhaPMzoNOj+Uc/n3res0xgg/Wsi0TlRj8BW7Zxjg54FefJ6n0lPRGjBFnr07VcRcYAHNQ23GPSrKAsxAFZNnRa5Mg45H4iplXJ9hTUQEdanUYFZuVyLWFRcZ4qZV2jJ60xOuDwaf7dqSQCgZweKfnkcU0D1/WpEBJwO1U9jWKW5JHyalXjGKYuMfSnk9Pes9DUcV5BOcilz15xTSeKTcBirUbiuOBz9aYzBfc/Sms598+1RyHpz+VbJWIchXk25JqJ3PFDtxjFQu+489PpVCT7iO3BBqB2GPpSyPjGOtVpHOcHpVLce5FO4HFUpX65PFTynJqlcSA/StLXDqQyuMHFZVy3Xmr1zIVwAccdazrg5BOauMbF2Mq6yCc1h37cEngCty8UYJB5rAuFMku0DJJrtpozqS5Vc3/D+jqnhyW6PJnbPTHC5A4/E/nXIagpWVwwxlifTNesyWRsfDNnCFCMIV3Z6BiAT3ryrU4T5rZYAhjz3z612WsfnlSo6lVyZjygDfydv51uaH90DJ3AjnoKx58epGeePUVtaFFvhJbIPrnrTid2FXvnqmisdQsokU4IOOOtc5qA3uykEEEjHfrV3wVqHlXqW7Z7cngH2qvqUfl3lwCSX8wk5+vStj6iMrmj4YuxC6Bhkj9K722ugSGB615hpMpjmBI7/pXd2Nz5iKBwAOtaQB6nVWk4XGCOvc4FacczGIEdN2CQM5rmbe4wOTxnp61swXG2Pjpnt2rrizGSsaBk2ZJbKjkZ7c1BI5JBB6enSmCXfxnkdif8+lMIL4APGM+mKTZhbUguGwQQAT04XFZV5yDzzV+d+SGGQR1rOuCT6ZrJrqaJFZYwcccVetkKEYHPv0qtCA5JIGQOtWouQGCgY9KExtF2LHXJzU3KjOADxyTgVXiPB5xz+NSImOAePfoK1RnsPI4BJzk4xiowx3MCTx36ZpGDjJDDGOp4FQGXDcHJz0HvVDWpdSUc44/lVuKQZBycnqO4rGjlIYg5xVpZyAAOMdzQnqS42NuCdjwex4981cjl3DBHTnFYkMpwgY/Kc9Oh/z/Sr9vMQwya0JitTbVy4Ix2waeAGUkHaORxzVW3kyAAcD3qz6f3cdjWq2Oj1LEJIAOOM8Yq0j4AGOKpRsDkDp6iplIXJ9fwAp31GiyDycDJPJGKQAy5OeR0UD/OajVjkk859aDJhTxyDitVqVYmfkAHvVW6Yr83JBxksccUNPgEEgDuxNVZZi+4A5HUZ6UWsQ9BHAJBV8EnH1pjQHccHnrg80lsxEwLEAeh7GtFwNoPoe9K1yoxT1Mloto3suMdqqyIQSQvPUDFa0iDk1SmjIYkYwRwaiSKasMViowOuOcf1p5fIx904yDUBlHXOOcHPakWTOcHkZHHrSSMnIunPQHoO9RyKcEDB478UwSdAMHnHPrTgxPPX6c/jQxXuQuhOMkZx0A5NNkQMOOT3zVnYHwAeO+aTyt7FQcAD8am12SZEiFmI6AcGq5XnABGOMg5rVaHaQM5I4PuaqvGQxG089+woaHcpgcngkg96HGF4DYBHHerQibuO/04qGSJkwBwgHJ9KZDIlUqSM859e1Kx2nI5AOKdtYSKSOMntjih0JAAySvOAOtAJjJPnIJ685PWotwOVPRvUdqcy7X5GM9xxn/PNIchwD/jU2JkIrEEAE8j9KRpArFMEY9MYpCpyQcg54B9KiIAJBORVIEizu2glirY5GalErMMEge3fBqiCVALNghc4HAp6SqOh5Pc9O1JglqaMc3ljJySTyc9qVrkMP881SacZIwCCANp9/6UqyjcAxyc84/pSTG+xbjLOSBgEcDdyDTWYEgdSDgioEl2rluD7UjT5JwTjHA9KadgtcWSTD4UkDHIzx+FVZLtkfAbo315/yKe7CRSM4yD9KYlmHIAB2j0Gc0XFsW9PnLStITwF79MGtK0USq5QkhmOCepFVbaIW6OQPurnB4xVnTlbyEIGCRuwOgJ61S1R2Qfu6GfpPhi00fVLu8UbZJiCdzE5Pc81r3WsRWx5PT8eKrXdnNOCDLtLenY4qtNoQuFDyylUAzzwfxppWJlPlRTvNVN/IqAk5b5cGrpguNOtklli8ok4CsRwP6muQ1nxzofg2UvM4mlGcRBhuOP5CvOtV/aNlvpAn2JcBiy7myR+P5UNmPO5PXY9zTVQg+Y9eTnp1q7b6j5wwM46ZxXH+BdetvFunJcxP8xIDJkEqcZwfzFdr/ZsSREltpx244oUjbQZ9oEhLgDCjd7fWqsr84JLDPy4qR4ERWUMSeByM9f8A9VU9riZwTlRgDGTjjnND2MpMlBHc9OoP4VMrK3TOM+neoUbJxnqTxzzU4UKMEYJ6DNSYEsUu0E4LADj1qVMYDAcHB78VTzs4zhQalDnacEMARxRsNLsXPM+QYGSe/UZpjnLA5GMelRmXHAJxuzj07ilDhsjjJ7HoKd7lSGyPwDxwMDA5oDDcQM470OSvH5N1x/nmm7+ATwff/PtVbEAzbmKk9sjPSoXY8YBPtinyZ3cMevXHtUErFcHJOTggdKWyNE9BSwc5IyRwKhkbBJABNK+1mXB4bpUbScHJbPr0NRcVxjMGfI4Gc+wqB3BySRg9B3FLO7HIIGCM9cY9qhY7gQT1I/AUrX1LQjcsD2welVZGAzk5PoTyKnIIPJ4I49qoXjhM5PJ/ShrQqOrM++uBggn5cc14z8WLstHAgBwsnHXGK9XuY2uGwCcd8dxXkPxbkVLu3QHpngdhXLU2N7Hj+tQB4ySMnk4JrlhuV1ABCkngjkf5xXYasuVOBk9Ca5iSMs5JPf8AWudM5pRJYkDYI6n9RX0Z+ztfb9EnjBAMcoyAcdR6fgfyr5zh64/WvZvgNfG31SeFT8rqGweoOTmrg7MdPQ+n7JgduB25NdBp5OAR04xXO2BJGAeuMfWuhsc8YHB6gDNd0WavQ24WBQ7RkntVlCSxBIFUoWGQQeQc8dauRgKpI78810RFccV7gZPtzTHGVOOtKWO4k9Og/wA/WgZ6gDFWVuVGycAcdyc9DQSMnIwffkflT5QIxyRj1/lTOCSQMjoTipEnYXIAAPT3FMZQ+Dnj86cOMk5PQDv2prEAHbjJ68cUX6FXKbllc889Of8APWrlo45PP0HSsu8kZGBwAc9P0zVzT5A8YJO7nrWd9RKV9jbgb5Qeg7CraE7ePes+EhioPI78dRV9F4AJ4PYDpW0S7kmQgzn3FIwDA5H/ANejd0IXGP1pmP4sYBPSrbsS5aFK9k2k4GcDcc1Qspkkto335dnY46Z59PwFWNUnaOCR2xgKT6/56VmxjZFbRjgqoOT1JPIpJ2ZmpamvJFuIyOD68imKpgfdkY4z9KntnEijPJHWnSxY3kD8RVN3NjOvZgzBSTx0/wDr1ECeMDjryc1DOxLA8AjnHSmwyESkDOD0btUW1Mr6lr74AxznnPSnpbB5/lO0DnIGAaSPaQoBP4jpjtVpbcNEWzg/z+tU9DRK5l+JJCIbSIEE5JOD0yeP6VTQAgYHGKl1uXdqCoTxH8px2OMf402NRtyuOexPJqHuZS3EC5wCASCenFaNkSQBg5HHPpVQLvxg9OcHqf8A9VWrP5cDPJyCO9ISWtzTiyCBjn3q3Fh8dMjrkdKrxHKj8/bNTKoGR0wOg7/lVpmtiVj1IHJ4x1BFTJ82AeD14quGORwMHmjzCDgYJJ6HtV37B1LfmdQD2qSOQKnJAGQAKrqxIBINP3BVwTxnrRc2WxZjcoSD34qcuAAAe3frVKHI4J5zjJ5qyHzkdxSGSCQrgdRnnNIMMTg8HnFRISQcdOlKzBUIAVc+lMLjwxAOSM0KRjA6j8eKTnYCRz7UId2APwpNjuwYckA/nSW7lZcc89MilbHUnp602Jtshwc0lqUmab52Ln6mqswOAQcHtn1qYvlQAMnpmo5nBUjGPcUXtuV01EjlwPw9atK3BJPFZqSANjOKtxvnBB4NDVxFsSbV4wc0wsdoJ7flUO/kkn9aczZ70KNiVuPDZUc85/KrEbkkY6e9VVOAcdM9qcWxgenJHrUNFFlX5APTtSyEYINQo5PB/wD1U8Nnkc46+1SlZkscGAxwMUFsjrTOh5P4jtSk5Q4P0JFNkpDHBAPOD61C7hFJBz71I3LdeT61BMvBJH41oiitK5dwMEDPfoavchQOMgVSRQ84H90Zx7Va2Hqe3qaly6AxHOSBkZqMsdwUDjsac6jGR1POelV2+U9cmluRsOkfauQaaxHAI5pucn/CmyN6Hmgpsc3JyDz6U0P2IxnjJppk7nBHp0pjygjjqewpkCkn144B9z/nFREnqOlNaUggZNR+buySeOxpA2iRpACfQdu9Rj5SfSmGTGe2aN49fyqObUQpYsSCcelMOASc5x3pryEZG44+lRFyMeuaq5FgkcDOO9VJmIyB0HQU9mOAeR7ZqF2wpHUnuO1ZyGnbQpyAvkg8e3eo1t1fJHB9ehq2E35OMYOOO9KYQW47+tYdSJIyJ4MsQFJGeKYlpubuACPetcQ9QcDHIUUq24VsdzSHBXIbe22MpI+UdfWrSR9Bjr36U4RYIyev6U48EYHAwc1aRso2IZl+VgSMEEZ6Yrz3xZAtxHKgOWZSME/lXocrAo+SWA5AFcbr8GSW7jP4U5IpRvK6PI/hhGf+JjayABop2Xg5xjkfXrXodvCUYqQQMdc1xng2y/s/W9UiwVLTFs+ucGvQosfKSOntWfL1OiXmS2rFVAJ5H61rWsoZAQT781SVI3UMo46Yp8cJgBw+QeemcUzmlHW5plsqT3z1NViCDz3OTio4pZEdo2GSFDDB6g9KR52UnKHk/kKpXIUdTSgjD4I5x1okTsB+dVrK9VSDkYHUVrgJKm4Ac9MUMduhXgmKjAbkdz2rUt7gNgHGePwrOe37rjPbNWIUKjByp7ehoWjHZ9TUXByRg01yFHQ57elV0mK5BGPapDIWXJGACOp5rRag1YMk8k80xgOSB6DIpWxwA2cHk+lAJIOCT9T1o21E/e0Ii3cnABpd4Y9Rk+gzUnl56D9Ka8RbkdRxmi5PLYqbDuYkjcePao3kKMQfryautCyjIUD3PHX/APVVeeJmUYGT0OOoolqrGd7OxGt1xgjn2pDc5IB6ZHbvUfllcHGB/wDXxTTEyk8ncDjLc/hWaVir6EzSBiTjg/oagmAkPUc9Peo5cqSOozg+tISGbBAyPUUnclvuMjswHyw5HTHSryRKmMA/SoRIRjn6Z71MhyDg9OMjkUrX1EiYIdpI5A5wacUYKMAAdMUkSAYzyRnk1OEBUYOSO+arpc0jqU2IiBJBwOoxninLGVAAGQenFTMqEEEkZ6/Wo45ERCoJI56Dp60rCcbMa6GRjwAP0qvMhO/jnHGB1qf7QDGSAfQHPT3qqZWdwApcngep9aT8iLXdgjAcEdP8aaoAyM4I7A8ip7a0cP5RJyect1ApyWY8196lSCQG6g/Sp5WbxhcikyOePqP8/wCc1C3yMmRkn09Pw7cVohACUboR171CY/LyCBgfdxSV0NwtsZlxAS6lvmUnbjHPP9KGt0lt9hUFVPy+1S3QypDHAz+FQWMgwoLkAk7s/wCeaT1OOc7OxRmYRsoO7f0yBmvNvjVoh13wVqCKjb0iZh5ec4xznHtmu51CQR3cmCRkAtz2GQOKh1GJdQsZYnAAkXbxgnHfrRsYavVn5kXlvPFNOlyMOhJYLkgc4PP1GK9t/Z50RInW7VTvYKBkdB2z7/8A169P8efBPwX4lR1knjsbkuWYxSYJJI6gkZz6fpWn4M8F2vhWBLS3fOzHQ/w4xzjPvXBWTb0OHERUUzulgzGNpG0YIyPpkH8aebdXYBuAD1Q5ot5FWPYMkkd/T3P+elEcZXCbgRjJ5PH1NZJtHyzsdhxPk5BJwQCMAdR6+9CtgAHqRjOOcUy2cpEFZyBz2BH+f89qkVMr8pU+g79/TpVgMAJB37cFuBngY/kakEoCAN1GSCTngcn8BTSm8EFd2Dwy44HPYd/ehWwAflbCnqMEeopEkifKAS2SSM5PX3z+FOjZtjAkhmHBPOD71ErCRs5wMnpj0607zsLlyGPUsBge+P0/KncB3Cs4Yl0IJ5PQn8KccJw/UMVz/KoSS5ycqCeMdf16CnbiwwScgcgjn3xmlZAtxRktsU5AHI6dKRWYkA5LHBOR2z6+1LHJ820DnJxg4J6f4inNgOFIA5yQc9agsYMM2BngZJA6c96xdcuBGhBClgMBguB/9b6VsPKURzvJXaWyM8gegrkdfucboyMjnP4f/WpvYHocdeENcMc4IAYZPb39Kpk/LtxxzVqcg5JPAJPHPtVK6xHCxJIHtxXHNmkLXOZ11ma9jQHcAMnJ6egq/pCkYz1ArJYm4vXkOJAGIBPYdhXRabHkAgYwelcFVn1+FhywRt28QwOvPpWvaIdo9KoQR4AI5rVtBhBzjFcEmevFWNG3ThfSrSAdaghHFToMjFRY1uTx8kgH3+tTjjpyaiTrU6ADqOaTAVQM5PX6VIB6U1aeOwxUplOHZj0QdTT1G0nHSouhzmnjIOO1Nu5cY2JAaUHNMyOwpQQep/CoSK2H56jPSoSCowSTTmcZ4FMd8j3rRIzb1AkjnNM83FIzlqhL4zkdK3voL1HMwzgA5qKWQ5HOB/Ol3df51BM/IFNah1GvJnmoGkGeOtPfp71XPqT+VabDIpT71TmwozmrUpBqlPkcYyKpMrzKkxLD2rOuOhB/Wr8zdeKzLo4BreIIy7v5QQDk1X0Ky/tDxHYQEZVpVJB7gHJ/lU10/wAvNbHw4tBc69LcHJW3j6gdCx4z+ANdlJXZw42p7OhJnYeKoxBZlAflxgHGK8V1T91M5I+ZmOTnNe5eKEBtJXDlioxtI4x+QrxHXQDPIC2DnGPSuqR8BD4rmHcOEAIU5x9SK3fDDi4TngpnIXisCQEN1yR/F3rf8LEyF8AALwcDvSjuethviOx0hH/tG2dDtKuNuOoOasaqxfU7nJyS5yffJpuiwefewocBiwxg9KbfgJqM8YJJVyARyCASK0ufSU0NtztckHkd66TSbwdzXNxgLnjBJ61o2UgiOQeaqLsdFzrlnMYXAJDGtazu9456A5xmuat7sSRgY5qxZXxS4KsCB1zXSpGbV0dZHcYzzjue9PMu7vkA46YrLjuQcHNTC4J6Hr2q07mHKSXMnykE8dPrVFyWOcZAqW5k7EAkHvVR2PHFQ7lJD0YgdevpVuFigGSfXis6M8kk4yauRSqq8nJrSKBl0Njg8nOT6mrG9FU5ORkHgVSWcFkJTcKn3EqMdM9SatasyaHTEsy+g6DtVaRz2x16ipWc8b8nvyMZqNwMkngehq+golUvhic9PWnJdkEAgnHQ0ybvkc1W8whwMj8RSOi10bltcAgfN06AVowy4ydxx3AGR0/lXOQylCCAMHkcVp2854yep4x1qtDnlGzudHbzhxwSDnHBrThbeOX/AD/+vWBaTYwpABY9fXrWvbMHLHuOcitE2JS1L8ZI2jkknHHap+oAzkfzqtEcrk9akDbeSenbpVGydyfzCAOO/WmyKS5JIUdaRTgMcgj3P+felLF1BxwBnmqTKRFMG4IH6d6hEJycknOMg1OrZY5yR6ZpecNzgDG3NXfuDVyqoCSAg9DyKsPIOTnaPQ9qhuWwoJ4AJ4qrJKSBg5IpgnYsvPt4JwDxzVaWQMCAcj0qEuXzntTdw5Geaxt3Kcrg7Dv3puwcgAY7UyVsEccY6dM5/rQjYOTQmYPckBYsc4BAzxUizFQAeBUQY7jg5GPTinBwffA5xSZI/wC0ZYAE5PTt+BqQs/UDPBPbj2pkTA8HAx2PNWVKkEAjIFUmkgirshcbSQfzNQHPHyn1x2q5tABLckZwSe9QMdz4wARjFPcpqxAQNm09x1759aj2jP3TjuB1xVvhQABmm+WBk44NTawjMeMnBxgevekYMqggEew9avNH8wIBIHoM8VC6gkAAEY3fWmJKxUYb1wc4Pp0qBlBJGMD2q4YgpLAc+mevaoWjKDJHHualktFYlnyMdM98VEw4H65qaSLBBzgE457Ux1AQFiS30/rUgiGTlAQQCeuetQgkKMkZGT71ORkEgdeTxUTxsqnIye3H+fWnfuUN8zODg5OKkjlLMBn/APV/jUXIUe4zwORQMhiM5I9utJjUSws2MKTnA447CgyY5zg+hHX1qDBYkdDmhtzHrznNPoOxY8zIOeo5z6UqXbx5CDccds8VCCBkZwfpT4Z1i5AyASQMc00NxuWw7yW6KwILvjH5AZ/Gtu3VwCFBPbHTBrGjlWe7tiQQY1ZmwcADt+tdBZ3gtkCt1PbvVLc1taxYtrIoQXOO/I4ry/43fEpPC2nmwtHAvJQRuP8ACOmfevQdZ8QC3tJHBwApPHYV8b/EfxFJ4j8Q3lzM2cyFU54Cjj+n603K2iMajRy+ranLeu089w0rnGWdifqeazFDk5Y491ro/BluJNcieV40Ck7TMPlB7EioNfT7Vqk8m9WBdvmA2ggE4OB07Vmcl7ux6P8As7ajenxrBbRlmtpI5C6noMAYJzyOfT1r6injKuxYk88A14v+zr4Ok0KzudbvotlzcKI4Qy4KoTkt+OB19K9jeZ5GB/h7gjJ/CtEtDrim1qK6hwoz0Yng1C1sIyXGGbcO/amXPmBTs+Ufw8cn3qPzWjIIPXqO1JeZEkWEQAEkAMTuNDsGUEduMHtULSDDEn5v7o6kCml2XAJBAOenWm1Yz2EnLOuADyevtU0A2EKcls4J7VGAd2V/QVKny5GeSKhFEmcDgfgD19aUKqAYJ9OeahdyqnJ6H65NPicsoIHXtTE2iUngcAgcHNRMwYe+efzpGzwQeMU1x5anJ5PzZ9KpCFbkAg5U+vBP4VFLLxgHI6EY70/OVXk8j061XlwEOTgE4OetS9RsX+HLE8djUTttwM9Rn8KewBjzy5I4A4xUM5O4YGRzgdPpUjiupFIxGQTj+lQADIVQeTjPvUkpB+UdM4Jx71GW6kfLkdM/nQW9diN2UEkEkFep4rOvQfmQA88Yx0NXJzuU7RyDgrntVTaWYEjJHPPf1oZrTVtSs0CQQE4HQrzXzz8Ubg3HiOZd3yKMYPT3P8q+h9WcRW5GeAOuK+YfFt0154kvpMYRXIXHfk/4VxVTdNHO3cZkjcHABzzXKTIBMQRzXZXEWYuvbrXMXqBJjg9R1B4zWETGZXUYA459zXpPwWujD4stwT8royr7k/8A6q86UZIGOldh8O5zbeKdNAJCtKFOPRvl/Lmtoozjo7n2FpU4aNSD0FdXp7BVBIznA64ridGcBUIJIGOTzXYWb4iXnIU4xnv3/XNdkCps2bY4BH4VdQnHByD6Vn20nyEkN1xz0q5E+MDkDJ6V0R30JiyYYyM0KDwO/r7UiKSSD93+dLvCkk9cfhWrRou5HJ82Ryc8VCUxnIIGfQ1ZJBwQMH3PSomcLkB88j8ai1hPUhIJJ55zz9cU1kCIQScAdScmpAPQjGcdO1NKjGD26ChLqIx9R+ZyMY5HJ6HFS2LhMg+vrTb+NjKHGAMFSDxwarw/u5GJOTlflPUdcH9Km2otkdNbMGAIPJ4ArSjyQAuMjr3yKwtOk3KCD6D0zWzA3AOeox0rRaFp3RMQdwJOAO1DE8EnPJxntQpAcjGfpSSkg8DAA602Bia9nyQgGd7Bccc5rPu5DHMFbgx4Qe4HStDVXWae1TIB8wHcOw5zVO8UTFy5yd2OORwaLaEvRlvTrsv1Ixn1rRlbchGcg1zlpM0EuOCCT36/Std5lK7Qx+maaKUkzLvkMbhieAcHA61GpIYMu7joRwP1qe6kRgck9un8qbboPNyRxz1/Cm9HoJIuWhKkg8Ek961MIAo3EknOB7c1mQfK54BU8dOCK0ZTHHGGPGFLfTNJ6K5rHRHL3UnnXcrcEluM1JbqVQcHHFQcoWGNxLMwzx36VcjHC5+Usent61KMpbj41VSGBOT1qzEx3dl56jtVTgEjHQ/iKntj8w547k9TQI1IwBgZx2GanRvm59Bz2qsp/gI3A88npT2YLlSe/eqSNU0WQ4LFQfmx09fpSA4dtwIBIwP8/wCeKhAJ9VA79KfuxjkqM9feqKLUL4bBPB6cU9iqr8xxnoCe9Qq4UAHOfQd6eXByMZx04zRuO9iaJiWHerEZwvBzmqaEFuvXt61Mr8A8Aj9KXUq5OSAMD9aUcqAAPxFRO/tn60o4xzk5646iqDfYmB56A/XkU8Mcgg8DqMYBqLzMYHpSsSDnPBx19aT1KAuV46D1HSo4iRcYB4OMYocgrg9c0yOTEgP4cGnYa7msuSox1FRyj5GBB/Kp4yGAJ6etQ3C9eOvtUNlFPqAAOh696lj3bBj5SOKZ5eOT9KdyoIzx246CquLZlpduBjn6cUhkwSCenTNQK5UgE8mpFYM2SMDFMZZXlQT1B70B9w54xSK3XJ9qa6grgmo3E2SRuCflNO83a3ueAT0qAYxgfWhXGBjn3FIW5bDgY68flSM/zjmo2bCD0xnmgHbjJY5osK1hzkZIB5X0qORwI+nNOGCDgHFVrqXCHPbvTQXG2zCTe/fPXjmph2GTmobXEcQ4wzcntTjIcgHIPfPam0AO5Kkf0qru6kjnPXFLLLtyc8j9KiJIJ/zmlYB3mDjPXPOKjaUNkD1/KmSHBIA49ajZgEA7+tIjqSeYflHf0HamMckEH9Kbg7gR0HqaBjAIGcnHtSuDEaQjgDPqagMu5yAcDPPFLK2SfnI9vWoRkjrx7ikyPUdknOSTg8E0kj7SuT14+tKCNxyCRx7CmPjgMOM/e7is2rlITcMYB9uaZ5iqCAc49TzSM+44B/KmbhuHH4+9JeZIFscY6nnB6CotuM5ODnindzng5/WopGJ6HgHJqJMlokAAU4I/pR2989KaMk5J5p4I546VmtWVcXaSAR196cFI9zk80NgE449T1pyEjAOCCAcitbFRF4zg/nTZQCD0+lPbnnvSY6gnIPrS2NkrlJ5BkgjkisPVbXfGxAyR1Nb0sRzwM/WqstsG4I4z3p3LjFnlFtafYvElzlP9cAwbPfpjFdOvy4znJ9DT/EdgtvewzAcsCue9QxEFcZ+bpSNp6q5LHKUBHAHuefwqVLgqMHkZzVfHbIBzmmNuGDjj0PUUmct9bFy4uX4fuAB0xxT7TUt0ylxx0xnNUTJlcHpiqxJVyQfenctK6Oljjtbq4KE7XPQA4J+latlGV3JnAB4yc8Vx0NyUZTltwxyTk11GmX27BPJPBNG7J5bM0lBL4GSasICwAYkn3otZVZsEYPv3q2iqshJGAOuatR1LZWQgn72T0pUO5sA565J71fCQLlguSR3HNBtIA5YjA9B2rRq2xF+5mmNjIcEkdcen0pMsvQkZ7+taT20QdSCFz+OfxpstrE4BBIPfmlZk2RTjnOcEcD/PSnmUAcEZ9M1ZWwidcH74OQQePpUo0yIxEs7EkcjoBS5X0KaKaPgA9frThsdeBwOuTzVu00uJOZHfIPGCMGnw6fAzuJGO0N8u3rijbcjlTdzGkjCuwU4yeBnkVBImxySODzXQHT7fzSHz5ZHBHXOfWo302DIIGVPBH8qLByq5z0o8xsDgio5kUqMD5xxmujm023aICJAD1JboaZLptpIowpU9z396nl7EtI5aZtjDnjpyevtQGdXCgHPpjt610raZAijaoPbNAgiQD5Aw+lLlBR0McXDsuNmTnHPapkin8jfkAc8jtWjtjwFwPl6D0p8LjBAGBWajZlpWRkrBM+QSVA79zTodNLZDk4Pr1P1q84yxAJ78dqfEpAOT0qrDSuQRWaw5GAwx0I6U5LdY5CQPceoFWATnI7etMbAYMBye4GM1aikVZENwDG4IXcc9ucUisMMSudxqWUELgfePPJzULZAx0IPrkUnoJOwyfCsQAenftVKaQggE844zV2UDyyME+gFUJR5a7wc8YBzn8qz63ZjKb2Kd1Lt3AZzz19qz4JRCwHGBkjANXbwlwcDkdD7ViyzbCCFORw2P73BqWjkZm6jIZL4kDjOBmphIEiz91wpIzx9Me1Vblw15g9D07iqGsXThPK5DMpXKnB6YGKSVx2Pjj46eJ7hPF7LBIyFWYOynknscfSuf8HfGbVNH1iAXE5a2idVlEmCAnc546DmmfFkM/i+7wDIGLfNj0+v9R2rz9YR+/iIyAo4znf0yCPoDXNWk9jyq95No/QrSroX9nBOjqsUiBs+xq4G2ZALZz0bk8+9cJ8INZXXfBOmS792YVZc98j/HNd01urIsYLAhsjJyepIBrhPmqkXGVjsskEnAIySARkkf5NCAGSQMc9ST696aAqq7plUJ64GT0pHdjkgEAfNtI5HuP8+1NmTY9VOcq5GOrKOAMD2+mM0LmUBc/VgOD1H0NMjwUJPf1+nfv3p6OoXARlwTvwAR9fx60hXH8OGIG4kY457dqQts2hXXBPBCg5x25pmWcHAGD94DIA+mfxqVWAUANtLHv6U7lJhyEO0E9cAnBPXj9KQSFCQV2ndkA5oQ5XBYjPB4xn/9fPT1proolAG7AxtAHT16de1MGiTLOMnBxxgdqQv8xwC2fXg/rS7wFGVxu4IHY+4qItgk7s+mB9P5dKdugxl0xVN6kAjPUcds/wAhXBeJLxgxKbcnrnj6YxXY311KsDEld+M5HUA157rcwlkyRgDjls4H41jK9hPUzCHlYEIcegPA/wDrVVv7hba3d+6j5R68e9WV+XIAOCeAG/8ArVieIpg0IiQ5YnnJzgd64pnTQheaRk6WBMxZQ2wtuAPWupsYwCQByB1rn9KiAxgYI7V09go79M9K4Js+1pRskbNshOOOMVpQLjA4waz7b5celaVsCSewrikdyZowLxjuKsxxjg5qGBeMEdKsxKF4FQpGpLGgB9BUqL2JpiqW9alUdjTvfcm9nYNvTFPAxQvt2opWNovoPTA5NC4zjOaFYYxjg0Yxk44B60WsWL06HmmtQT6UwnoDVJXJbHFgMAGomPr2oJwTimE4zjmtLEeoM/BwaiJGDk0MQD1zUbEZIzxVJCF3nkA8Co3yeSBn2oL7R64pjScYPWqAjl9qgc96exGDgkfT1qJ3wOa1NUtCCVs5zVOU4Bz+tWpSO/eqlwR2FaRQilO2Acnis+5IbIz1q9Pzz3rMuTzjNapWDYyb5iuecAV3nwrtGi0i5mOFa4clieeFJA4/P864C/3EEA5PWvXfDFmNM0GziCBSYg7DHc8nIPfJNehQXU+XzipaKguouvbWtHDADC+vf/OK8S8R5+0yAAEDuTz3/wDrV7XrmDbScg4HPvXinikEXYBOOelbTPmKfxHPsA2CwwcZPNa/hicieRSeCRgVivKGYgHJB28Vs+GELTvgDIxuqYo9ah8SPT/DliJZ42JxnnOPSsy9Qi/nI5y3HFdH4Zj8m1kcgk7Sf0rDuEJlc45J6+tataH1FNMrxjJJI/GrCEj6VGoxxUwj+XI5zUmti3aXBQ8DIHeriylmLk88Z+lZ0J8sgYOPerUcgbgDk9q1iwsblpeEqMn86vR3AbjPOf0rmY7kpKBg4J7etaMVyAAAa2i7EtGq8u7JJ/OovNG0DPOaqicnjNKX55OPaqbM3oTBjvJxgD1qdHBwSfz7iqSv1G7B7A96kVhjOeKtMVrmmkm4EA4IqeKYoBk85wPesuGbYwBq2sysRgGrQNdDQWTcBnsaRnLEZ5xzk8jNQLIOmePftUnmDsRxzzVEWsQzL83POe9VXj24x2q4zBgexHHvVeSMnHO3HODQXcjWQg4ycVo20+0AZyO2TWaAGJGelW4ecdPxoBq+5tW1wAQuRkn1rYtJSHJzhCOM5BP/ANauftMhAQTgdcd/8a2rQmRQ27OfyFaHI9zajYgAdmPWpRJhgcYHSq0A2JwRgn1yanB6gnnrzVRNVew5XLEhvfGR/nmpVcchTyeKhXG4naevpkUrNg5GSfatHoi1dCvJ5TAYwWP3vSkkuCrYJ4wOT/OmtJvGR1Hqeap3UmVbnJ/zxU81lqVckuJxOQAQFT+JTxk//qpkkZGD+XHWoVkBwAMHOcEZH51O0u7kn8M4qroa1RCRg4PfBzURcbDkZOfTtUssqjAPAquzqWAXPuTxSBIRiMnHI703eGx+J5pkhHpnoODTDkFiDu4wB6D1qdmZyJ9+HyOme3SjftXdlTjgA9KrISyZOc4z06GgkqhyckfkabZmi7FIAuFPAY5z2qwlwQCT19T3rLibaSB0Pf8ArUysWfBII9/WpKNBrgbhxnI4BqIuTkjkjI5piA8gnqehp8Y3c45z+JFWhO5KQQSAOF9O9IoJIwBj3pxG4EcDjj2pUPy8ChsCJoBI4ySq57H9aZJaoHGDk9Ofb/8AXU5Xacd89KRlBxkZ6jmkGrK3keg56c8ComiOSOcD9auhMHOenp3NMcqqZJ5FU9gaexlyJy4xgD1quyfMQT049K0Hj3HceOwANVWjUuAowFPPvWewFE/Mc9h0J4pDyMdyecd6sSx4xycZqFoyD1G4c88Z+lTcEiFwAeByOT6j0pigEnI4BwO1TNGV5UHOMjA7ev8AOmNkjAPHXnrQjS9kMJwpOOaZLwuQOR2685pfvZBzinEleBk4xyKoSZFHE74OeuMirUNsVyxXOD0HemJIyjKgEAcgjFTpdFdpYbc9Qewpo0u2P0791POCWI2hcKOueT/IfnWvJNboACPmH9488Vk2e0q0oO0O7NgdQAAB+HBoZXuGYIDkn64HNF3uTfWxT1uZZ4njQDn0H55r5s+IfhR9K10tt/dSZlUAcDnH88/lX1NZ+HhOwackAtyPWp7/AMPaRLauk8Mc2cDa6g9P60rGU12R8V2ulXN9OsVvE7+ZjG0HJOeMV7N8MfgPPc3EOq+IAfKBV47XaMk5yN2fzxXq+i+HdJ0g+ZBZRIVOQwUZ46VsnWQpcAYIHPPH+etNXJile5ow2cVtF5UYVEUABR6Cq1xOIgdgHHJ47VmS6y0uQjYA71C14/kEueT/ABVo2dDtbQmuLwkEFs4yDn069aiW7DEgD58cbhVLaZHBJxgDJPIBqzboBhyDkAjk8c//AKhUmD3uW4ySDkgEDj0pFbOSR16ZpuQ23AwBwD60/PzAHofx4/zioYWXUnj+XBI7d6VpNqgkE5PUDv3prEDPJIAqNZeuSBgk5pohjvN3MBjgfrSpKQFyfmAwQeM9c1ArnIJbkDknvQD8o4wQOvTirRHUsvKz4GcHsfpSI2SQSWBY5BqESMFGRyQOTTonySwOCPyNM0RIrY6HJBx9BTJGCk84B75pC/UrzkcEdKiZjyQNxHPTvUPQmRI8obKoMgd+2cZqBsNLgMdgyM4oZwMZ6ZwD61C7MScHAK/gah6jTewjEAMWPXjnj/PaoW+uOue1OJIOSc47CmBQF685/GpWhqiIxn1xz6cCo1zjBABx61OSSpJ4PP0qGQAA8kkHHPb61TNkYPiyby9Mlcf3dp9s181auol1GZgcHcc4r6N8U/vtOmiU/ORnivnjUIvLvJ1wA245IrjqbmvQyJE3AgjAxiuZ1KLbcAEcY47V2EsOI2IPUdh1FcxqqhmJP3lPeskc8tygicjb69CK3fCji21mzlB2lZFyc4HLDNYaAZznBrT0lxDdxE54YN9Mc/0rZGaep9leHXLW8ZPcDgda7O1G1AcEjpiuF8HzC6soGB25UHiu8tlKxYB5H410wLkXom2qAAMdR9avRuwAwdp9cf0qhGRgDHI/Q1bQhiOc5/OuiOhmk0WkcsMgnjlh6YpSSc4HI9O9V4mIySDgfw56ipRJlfQAHJrZI0Tug/u56jsaWT5RwOq5poYd+tK5C7gQc+/pSY1oNDdAc5z2pW6DJH4Co42zICTkZ6j0p4xgEEdgDjrmlYadyjdREkgZwKzXyHOeo7/0ramYFWH8xWPONrsT93165pMm5f02UcDqQMda3rZ+hz9a5K1mKSAq2NxwcdK37SbdjGP5UosqO9jZQ8jA698VHMxKHHGO1JbuXUgHHHBpZELKScnJ6dfXNaoZz9xhb5Sx+VVJJPqeB/WoI5d0ZDknkjIHPWrspDXFySmcqEB7DPOPzFZM0TWbl2zsPOP50ne5LLqQA4BQYHOOv5UtxmJiQeD6UkM6+UrKQR6jpikvXHlZBGQRQu5lpciSQbSDn39Ks2439RwfTg1krL1wTx1BHNXrSYjr1J7Y4/yKL9TVSRphQMAgKB15pbkDypQByq7T64OD/Sn2zLKFBO7PNSSKLhJwRgD5R64rRO6Nr3RiogYKeflOeKdIuxQwPzfTvipFUx4BBODyOlNmYKMHueM/SszFlYSAbiQxJ55yOamgm2OMDtnr1FQPxgkYyQOe9LGDIxyeR/n/AAqeoG0r723gnnmpN55JzkkdaoxfulPoTwOlWt4YDBx3qk7MtFgOSNp6txxTkfjkc1ChO4knpUiDdk5yB70M0ROj7dxPpwT2qQNtyB09ahVgU6H6EUFjyAOew/8Ar0XuFi3GcqCMc0/rnPAHpUKHbgk4I7CpdwyMfrVLYpEhYDkZI6HPSmqdyAg9T+VIHBxg/lQCVJAGQT1psETq4xgkZzT+nTHvmoyflAHbrihRyck4qSvQVm2gg8VX3/vFA9alkPU46VSmk2MCx4zTuy0dFaEmM54z0pzg4OOc9M8VFZtviHPI596lZcBiOT7CgtWISCcg8ZOaY/QHjIqQfNzjgVFgBgCSB3NIhvsGCQc05DgkDucUi5C44x3oQkOB6dM1QiwrEtjPHfNOOSowePeq6llGR19znmpEkLYB7jNSLQdxgnI4OKA+O2KazDaSQeOcYxQpxgjH4jNHqNMnOOM+nGaUcd8fSo8AnOT1oDYwvb1pjb6Dsnceefeqd44wUBIJOPl61OZCpBIyPaqcrlrpMDjPOOgxTRLsWVOFUZGcUMcHBIxjvQ0qtgEjp0HpUZYHAycUnoFkQy8sAPXkVEDsA9ulOkPz54x9aYSTkg5x6VN7CuNzuyT3Pf0qNjweMjtinkYJCg454phO0HJ4HbFQ2SIMcY7VHK3ljj8cnpTg4JORgVAwOQCcn1ouS1rqNkO9cHofWmFhkAD2pfUE/l0qJsMTk8nHBqB9B4kLHjr78U1nJBBH4UgPBz0prZwQDg+p6UAgwNp7nJwfQVE0iqwB7enanSFVGCCAPSqQcruJJIJ6HtU3Ik7MlaViSVY59PWjcxJIP1B71UVs5YHIOCD1qTzTkDdj8andEp3LAJUkEj8alXgnIAx6D/PtVcEhyc5H1zUyuDke3briklYZIrZIBPU8VIrjBGQCKrgnnHH+e9SZPc8d8da1vcpKyJSwJIzj6mgvhsdqj3Bc88D171EXPCg89M96zb1NouyLBYHIHUelRnG0k9agabBJJ4HtWZf6kYgypknsBS2ZftOVHNfEHUBCbYDgeZ1HrWZaXe/qcim+O3VNNilkbJMgHXgH1/lWTpt8CFAIyB+RqdExwk5ROoyShIPPvUZfgetU4blmGFbmntL8vJ5pjUSwW6AnJxmon9T9KiWfB6ZzUxUNkgAH+lKz3LSsIucn2rW0qf5xuOCDwc4rNiXHHf0rRslCODjGKrYHZnW2UhxknOP0rTVw+QRjPFYdm5ZRnp3rWjPQdDW8WZEqnDjBJHOc9qmjbk56Z4JNVtxJx744pSxUgZwxOMD0qwLMjEc5OPeoSxHIzz+dKznoBkevpTS3UE4PbNStGK45LgKccgGrcVxu4JrPbCgZ4PTkd6fbt8xBBA9T3ouxPUvmVl6HAPPHXOac0uSAMHvk9arhgMknik3YI5FWrCWhZ3lieOaTPQj88dKhVj2PPtT2O8hQe3U0vQLuwhcHjsOaa5UcE8NTsAKSWAx60x13Y54pMlMXrnOeD3pkgx0IHPPGaR5ADjJHPcUxvmGc8UdDRbDG4Y+vvS7sAEde9AUrjHIPqeaVTtwp6np2rK5N7iBdpODkc9aeVPGR9MU08kADk0ZOMZyOnFF0UhwOQDnI6imPJxwP/r0m8LwOgHbsKhkkIJA6+lQ3YLjpHKjjp3wcVC7hdoxzxg01pA4IJIHoe1VpJskgEbux61nd9TNvoSyuV3kHAZtxyOlUppNwPp6fSp2kyffPU1WuGC8KQD656mk2ZSKNzMdpBGz0Lcc1iXKl84IVumT0/Gt6YOUwSOBjcMZ//XWRPbsrEkj1BHakzHW+pktbneSW3EH7wXFUL8vbXEUpUMhJBB7g8Vv+UVByPTrWLr9u86gIAM+p/MVkm76hpI+JPjGkdr4svfvBCxwp4wPc157dSRFFeLAnZdpOeDz149q9H/aM019O8WFHKlZ23ZbJzjGc479PavJ4ZC1wgPUZwCMnHHbsOlY1bM8ysrSdj66/Zxm8/wAFWyIciElcDjnPI5H1/OvXiokzkkgAcknkZ74/rXin7M6tY+FjE5AcSsQDwccn9cj8q9oRDtHX0HGCRXIeDiY2lc60EGMYY4A47fmTSlnbBIOABgse+Tx+nWggMW5IzkDdnPv16jpzTdpwT0HHuaZ59uw6MFMISC4B9+O3/wCv3pxiK5APDHqeM5znPpioVBjXYDkhR97j8zinlwxXjDgAYOCR68U7CtrZjnJ+UP8AIrcDGev8vxzSZIkYbFI6gnnB+g6dOnfmlJSQAkkAZGB/n1zQiKMur7MjOOueeB0pWHZoUEOAASTwGB7Upk2ggnavqOPT8ajCmNwwGCMEkHOPenptIYEEEcHJ5phcRRwSCpGM4zn8cHrTXc7WwQcEghe1OJBZmOSARuYkkcnA/rSSkCIs/AA6+/rj8aVy+hiatcOIGG4gtwd3ce3PSuBvXPmt8uD3zXV6zd/u2BPJPAA56dTXITz5yS+ecfT/AOvWEmJMrdx2AGRXNa5mS7UEcgfKcfyroHISKRwAXAzXMbzdai5JzluB6471xVX2PZwMOad0aVhGPlyc10enwEYyc1kadD6jp7V0NpGdmBjNefKR9ZTg9zQhXkAcVpWycZ9KpwQjarEcgd60bcHAA6VzNXOiK1L0WegqzGPbmoIl49zVqMFe3vms7GvQeuelSqtNUdcjjFPUe/FMyS7i4wMCk9u9OpSOOT09apGsdCOlLZ49aQjOPakPUGk9TW4p7YFMZuaUvxgUxiBnPWtIJmMn3EJ4qBz3BPPPNOz19qgkbnINabaiTsK52kZPNMaRQMZphY9ajLDPIpp3NNGK0menNRbvWlORnmmHPYj8aopcqHMOOBVaRtuRmpSx7nFVZWJY56dqauO6eiI3bccZ71UnOBkHIq04A5Heqlw+3jFax0KaKExLE4BzWdcMPU5HoOK0J3AyKzLqTB5PWuhIykV7CzGp6taWp/5aygEe2cn8MA17QIgqbRwijafXpXmvw9shea485GRboSD23HIH6Zr0kSuzEAhWPJ45Pf8Az9a9CknY+IzSfPWtfYydeAjsyFzsCkbRxn3rxDxAHN3IWYlifvZ4x/8Aqr2rxDcfuZQRuIHTp/nrXi2vyE3hHHPJOKuW55dPcwG2knBOM4G7qa3PBxD3jAEMM5JHT0HNY9wqjHOSeenSuk8AwlppCABzyT6UQR6+GXNNHrGlp5GnSkHkrisaRSUYMBnruFdDaqF0qVuvAFY7qPKI71u1ofVwVjLIw2AMD1qdAFAwaikXD5qSFic+meKzsU2ObkYohcpyf0pWTGSB1phUjGM09hblsYI65z3qSGUrwT0qpG5xgipASCOea1T0BmiJ8jgmpVkyCCPx71nK/cnp+tTCcDIzjFWRYvoSSc9B3FTA4HI7Y+tVIZCTgVZVwQM9fSq1IsTDGM96njYo2TyMVVXByRnJqQEjPoetax8yS9C4PJz9BUxbaDgY9j61QD4xUsc2FA75PIPSruJos5OMknPvTGHyjr+I60jSDbksMnp71EXIBBzjr14pISHLy2O5q3AQhUkZA9KoxSAOQTx/OrkTbiBjr0yaoGaVu+4rjpnt+gxWxYjkKAcA9AehPrWVagDGxgAP4vWtewGVUkHcR36mqRzW1NSMkMMnBH3hip0YcEA571DGARk8nvjtT26YHyjvjrVrQ0vYl8wMSSOPw60F1+Y57c/SoFdfLAzsx8wzzimF/kAByPbvV3uUnoPmk2AkDk4yaoSyEnIPIP4U9pCUJ5HJxVaQHOSM88VNh7vUlUgLgNQ8p6Dk/pUMZxkkgD61JguABjHTpQa6DJGOPnzj1NCqVzTmiODjn2NGOoJ6/jVXII3+Vcn8qZkYB9ep6VI5HI546+tQSbGYHLZI/T3pMhoXjgA4xz9BTTk5GSc8U3dnJPU9QaPMGRx+PoKRBIMHIHByB0/WpopBu3E4B/nVPzDvBJ5AOB2FSiXAI/nTTH6l9Jd2cdBxR5wGM8n09az/ADwpyRkgY469qlMwbBzk9M0r6iL/AJhYHnHPfvT1kClgCcgZBIzzVMTkKST0GMjrT0lXkEkAeooJZZMp83ocE9uKdvG4DPPvVR7pFOARx0JPSoHuSwyfTsaClfcutcZJVe3U1EMktkZ5/Oq0bAOSTk54qdHBGCcnPancpO+4BcoB1IGMnqaa0RDAgADp+tOEmwnjgnjnJpjOWJX0Gd1FitCB4TycdPWqzRAEEDI7DrV6Qq67QcnGOajEZKg4wOeKSRDVii0ZY4HfoagC4GD8u7setXXBJA4B9MdagZcHnvmnYEir5Z6gHbnrSeWw+UZA9Ks56544/GgEsACNxzUmqXYZHF8oz6k5NVrk+bBwSHkYBcdOfQ1oR/PGCR1HT2qtNGrXcKICUiVmOfZcD9f5VVh2cdTRtookQozgBAF5qf7fbWo2xkH1PpVb7O0iBCAAedoqSPQI49ruWYkDgnoPX61XoTbW7I7jWWJKpk59Kou88vLZ9cHqa3Vs7e3AChQQc7h+tDCLcBwcmi1tUDV0YZjlxgAjjgDvTTbNxnJJ5x3rcZ02EgjA5PqPaq0lzCOSO/50iVF2KBtgoAJ59B3p8iKH2g52gfL6VKJRIx2jGDkkj8apzMZpCQOc0mJ6bkqorDJ+6CMk+v8AnNTRkYB6g+w6f5FQRRfKMnjqcc5q2sQwvGB3z2pGdxjAYO4BgRjGOff+lSA7eSeMc8d6aApIJPHbHf8Az/Sg/MwyOBngcUJktjieQuSe2fWm4Xjk57fWm7hj5iQBxn0pS3Q4IH4c1TEtNxAfmPAGe/c0jNwQTh1HTPH40gxjJ9eo5pkgJyQODwe2KSdiulxokaQdQCT36Y/zmplYgAgbRk8Hn/PWoAGDAkDHHfn3qZWAwcjOP6Uxq1tQ3bFI67euT0H+RTARsO8AZI56Y7flQ6kENjJP3vQ+9MK7h0yTxgnOBTJ3JFAbg/LyTgnpmomco5IBOOgGBTjJsO09M9OpqFioyA3IPGe5pF2DjqOh+8DTS2VJPY459KSRwoBOcH07f5xTFbKAk8Ht7VJotgYlV3VFIwKNkYIHAzUjEZGSCPfg1RvJCCQDyalmkUY2qKX3ALuGD1rwjxTaCDV5iE2lm5r3/wAjejk9Nprxfx7blNXbI6jP+fyrlqrS5ot7HGyjHXoRjke1czq8a7zheQcjnFdVMhYEHpnvXOaygdwcgEHtXOtzCehjqu3BPJ9jVu0w7IGXjIzg9aqhSrZPT3q3bEArxgA9K6YmC3Prj4eSEaRYkHIMK++DivULEK8K854zXkHwqmD6BYDO4BAM+vNet2EnloM/jXVE6tNy6flJyNp9qmRjuUkcgYJAx/npTEYoBzye3vTThXGBwTXRFGUi0ZM9vm6cE4FKvyKQeeKhQfKeenPXrUirlBk8Hn3q20gWrFGWUnPGeSKOXXG7gd80pYKvHGTzx3oZOSwAPcnFCG0NGMk5707djjHIwOTjpQiE5AznNKeB79v6U0JXiNmBKkE8ZwfrVGaEjJxgHp2zxV8q4GS2Ouf/AK1Mkj8zOTu/oKTDcxTGYmIAOc/55rTsrgFwWP0P+fpUE8IO4MMgk5B9KgUmMAAc7cZ7Gp2FezOptZRsxmrPm5QY5wOvTiuctrgohJYYz3/lV2LUAYiSegOferTRonfcQEiCeQ42NIRn0AA59sHNS3VolzENgGQPwFPtbY/ZokJLFgTyOp9f1pZUMDEZIyRwOoqr6FOJgeX9nOznA7ii6ytm5zuAPJqxrUhWLcTySeAOp7CmygRaeTncZMcYz+FR6HLsZcBLRgk9Rxg5/SrcT4yMZIPeobiwawtoSzbkdQwK+hHf9aWJzIuU6j+Edam9y1bobVlOFdCDznj1z7VdE58uRySCGxzwRxWBbMolA3bSOQffpWr8z2zZG4hsEflVrQ3iySba2COpPIHBqjKvIPpnk9MUquygBuCOCKY53jg4PXkf57Ci5nLcgJ3uMD3Ap8KDcQflx+lIUO8EdR0x1qYINx5JOe1QCHAknaQcdCKuQsUAI6GqyqyYOMfjUsfAAzhR7dqEWtCbcQwx9MAVKCVVgBxjgHpUGegzjjoKlDEEEA9sH61RaZMG+9zyfWmo2SQTk4yDSKzPkdjzn+lO4zkHaPpVorfUmjkw3rn0qfcQQTwfftVWPjAz+JNSmQ5ABBxg8dx/k0J20Fdol3ZYnkZx0/z7U9HyMccfhmokYBSD1zjmnA54B6n8KJFR1JQ4B6c+5608SYxnn6VX6ZwRmkVzgenpSRoiwWznnpx9az7hgkgB5BOeatB88dv1rPumPHYAY9zSbK9DpLA7UDjrjrirkjbUHGRms3SJcwj27e1aDnMZA4/pQncOhCJCAQBzTRnAJ5b9KOVBPakPbjgGquIdkHGSMH9KBwSD09qahOcdh3pWYAcDJ9DTAeoIJz36U72GCBUYYrjOGJ4yP8/SnFxkDkgnriosSxXcLjJ5zgUoYtyP/wBeKikyeWHHamxMctkZNGwFpSeMHPPU0xMFOvB9ajzyTz+PanIcxkngHv6VaV0C8xryBc56dzmqauZLt26hQAB3qeaM/Oc8AjFRWi4Vjjqe9D0Kdh+4qcHp64pxbbuOCR0HvQ8IZFIODnOT61G+PLOfxBP9KW5NxhyDnHPv0phJ2ggkgfrTGk+bJHSmGQ4IB6etQxMkZsKQeuO9QK4bvk+9BYnOQRTCwGT0PXJHWsX5EjicEj0phfIPykdsmn7xgZ49ah4BJLZ9D60rgtRGbpUTnGeQBTpCMYAH4moQxwCx9ye1VqUxxxgnHA65pgYtnAPr6UMXXOGUoTgg9cU0E9ySc9QMCmtCbjZFDcjqRUEy7VIByTUjHbgk9ARUUpU5DdCDwe9YtamU9dRigbQBjaOOKaybmyRjt7U5cIuCAMdh0FJkMSCcH2polMlQ+WSSMhutSAk4Ixg8jjFRBQMHqfXvTwckZz9TRqirEoPbGD6GkdtuDn061C0uCSTxntTHm4Bzx9MUmyubSxM0nUH5QPWq8l2iAnOfTnFUrvVBGCC3IP1rFa7kvH2rnApeQJs0bvVNzFEPJz0PJqOCEvhpAM+/IpLCxG8Mw69Tjt7frVm6KwRkEjPY9KReltDjPiBZy3ekypEMvGN35EH+lcZoN2s8aOCQSveu/wBWkDQyl8AspBxXkmm3z2euXdrNG0R3ZUN3B7+3NZXN6W1jvop9oIzU4uDIcE8DpWGl5wMc9vep4rrLDBqkdKVzYjlIwMc1ehcsAQc1lQyb+9X7YeX0P1HrWqkmrA0aUKEtk/l6VpQRggEEk5zj0rMt5CWwDyeOvWti0ADg9fc4oMJaGtbDYgH8qvRuRwTntkVShwQCTz6irCsSDg8gj8q0RldloMcYLZAJ61IsikjJ5Heqpf5s478e1AckA4PFWmNaFzzRwwyCffNMVw3UA+1V/MyuCSuO2ad54AAPAztztOPxp3EydnLLgHp70sbYIGeKgDDkbsjOeKUMTjmk2NeZYaU4xkAdyOtTq4K4HbuRVIn93hQOB0PANSRMwU569if8KOYC15n4E9qkEg4wcEVTBOQc54qQPgEEZ74zVJ3CxZ39Dn/GmO5OQM5+lR7gcDJz1xSM+1QTzn8aUmS0JuXcAS2f0zSFgNwGcA1HvB4JBGcHHemO23kHgdaga0LCsGyF5PpSFwCcDn3qATKMgcA8fSguSR1Az371PUETCTHAHOaQzAMCfrUBcYOWGPrUUlwARg84zmi1hsstITggjJ9u1U7iVgMkcg8D1pi3BPB6GkMhlJBI+UggY6frSbI5rgcMQCSCeoPao/uknHSpAocA5yD3zTTGSCMYz0rF7iRCcOobrnimMvQ4Ptz0qyIyV6ADOAMUGMA4O7BP8QpWBopNG23OcNn0ycVUuLYBCBuLlidx9OOnPtWwVwhAxmqMsRzwcHnqPpQjmkZDRn1CkdTiq8tqJnRSB1+9/n/PFaM0O0HKgEeg4NZzzEuqgEOCCD2I71DVyFc+d/2rvhpd6npcWq28QYQ4VmRSSB3zj/P5V8fTWc1rOpk3RFiMEtkkEj+fTFfqtqFmt7bMjRiRGXDBlBBHuK8X8TfDPwYsRW9srO3KMAsjKFIPbBPIJ6cdfesp07q5jVgpO5wfwG0mXTPCMAdgxkkaZXGCpBbOeO+OPwr2LcWCMWwRxkKScADHt3/nWFpumWWmRiC0dXg4wMggcdiPatsY2hEAGBlVzjpx1ricdT53GLVWOumiEcZyMAfxAZx1wfX0/Sml2ZlBO0nkE459cfrzQmfmBBwCME464/yaciq8iuBwM8Efh+NT1PMtccyk/M6Lk5znpkY59PSk3K3ygnI/unIpI3Ay4AJUkAYyOv8AKlUbY9zAbjyQBj9BVoTFIBJOAScAjpkY/WhUByQpAx1bIyce/elCbAFABA+6ew7cUqygjDZwQSGHT27dKm4vUailowCBGVPQnJxj1HA7fmacAY8gDI9u1MLBlAZAV5ODxj/OBTXZiGGcAYwVJIzjNUSweQlFIQZ7BjwO2f61Vu5lFuASMnoBxx3JqwpDOBkBehIOccYGKy9VwqkEnAG0jjJPPpUN2Hucrrt4quyFst/EB2/GueZVxnPA9OtXdZkDzkA5Udcjr6/yqhuBBJyQprlky4q5R1hxb2jkfKDkHjOR/j0rE09GMgJIA745zVvxFPlUjVuW5wabpsWVQY4Hr61xVJH02Ai4xujo7JV2DIwR3rYtoirAcCsyzjwvX/Ctq2j5BPWvOk7M+ljqlcuxRkkA9PWtG3TAAqtbpk59KuQN1GOB61FzVItxA4HFWFHbsfSoU6VMnPT86W5UmkSjA47U8cAZpmSMgUbjUs52+xJwT8tB9O5poPAIxmjPNOJUX0DB6ZxTMEd6dkjPfio9x59Ku12bJ23BjggAVE2M8jH0p7HFRO/NaJWJerGM3Xkiom5zk/nSu2MgnioCzHJ6CjVjsDnGcZqPkjJxkUu7bknr70xnyc96pIPQHz0qM5696UtkHHWmv04NXZEa3I3Yqeep9Kic54PUnk1I3fJqGU4U1ZrFdRkmFBI6Vny9yefSrc2ccn8qpTnjitYmj2KM+WJH51l3wxnnmtKeQIh55PFYV+WldUTLOzBVHqScAfnXTBXehy1J8sbs9C+HNgINDedhh7iQsGzjgcAfoT+IrrQfLbOcepHeqmjWa6fo9tBnCxIqjHqQM/z/AEq0wJ3MBv7qBgCvTirI/Oq03OpKTOf8TTsYCd/3QcMeD9a8X1ph58oQgFeMDt6V7D4pJ8rjLHBJ9MV45qwLTPkA85IxjFRKzFTvcydpCkscn1HNdh8Nl864mBHAPyj3rkZSrYAw4z97tmux+Gswh1BwQCGxknoPf9MUovU9jB/xEexadbZs2QgnvisvUtOEJYjua6GLbDah8cEgACodRhW5iOB06V0PY+qTOFnjOcVCjFRx0rWvbTYSMZway3jUZBz9BWTKaLCEOB6fqaHjOSQeKrxMVbg8Zq2SCoNUvMS0IfmXoCR+tODE8kH6Uo9B0o5OapaASg4Xd2Ham5yRjpT4WBGD196cIwCefpWqZm07lq2+6Acde1XI8BuxqhDx14q5AcAjHWtL6alW0LGQDkDntSqx6E4ph6AgdO1KMMeRkehoTIJkfbgng1IpIHXp71Cp4xT1JHetUBKnTJpHfOe34UhbjGcVGzFlJB4HvSuSo2HY71fs2JHPaspGxjJzmtSwHT3700xM3rTBIAycdjWra4RVIHPTrWVZqODnI9MVrQIW2kHPscECrRzl+PO0EYHpgYp/BBGSR+tMjPy8ihuADk46miwCM+M4OD2zUQkGCCM+vb8qVn+bI4NQSswQ4IJ7EmrWgxsrdFB78k9qpSuIzvIPJ6/TpSzTFVzkYHXNZ7Fp32g4GenQmquNMvwyh2wDx1yKtJLjBB6L0HrVFE2xhAdoHJwef/1VOvBBzkY/Go6my1RbEucjAxntTGYHqc/yqIP8wzyfWkGBnOM9Dx6VZL0B8MCxbjGMD+tV35kAJwf6f5NPZwpwMfQVA8gErBhnHGRwKTJTvuKzlSAMc9aQZ3HGBn1P5VC0wYHAyc801ZDuUE5zwTSvYz1bJiw3cjjHHWmrk4OeAfXNRyyBSATkH0NRtdIrsQ+RjgdKL2Ks2i3u5BIySeB6UrSgMuTxnqKzHusDnB+lH2gZJz2AyeadxcjNP7UNx7jjk96Rrw54HAAHpWT9vRCADknoOtQm8IZjngntS1Zaptm353IORgdc9/f2pxnBzjrg9KxRe7wADwR16VILg54PPrmqRXI0bAuCCScfXripEucEAj61jrKV5JPJ7f1HpUqz4YDIwDzQzPlZq+aHkLYAPqKcLkgnAAweMd6yxPgZJJA59c1Kk+3J/nSbsXYvBj0PUd/61K0wKgDtgcdsVnCfAYA5bHYVKk/XJHAOeM1UWDWhZmUAEkk+wGeaqMd4JKjj07VI0xI57dRUbrySM4JxTkKKG8YAI4z160vuMikCg8+tWYITJyuMntmpNkrDGjI3Mp5Ude4NZumRsxndifmfYCecgVrX0yW1rK4ySQen5VXsrUx26KV3BVG7d0zTFJaEi6g0TlEhIC8FiOn/ANamNfXL8424wOT1qWSFn5OFXpTHgCIBuBwTyaETpYhe6lbqw/GoXvCMAbskdv8APFStHgEDnHGKQWnIOMg5q0WtitulfhTszzx3qWO1k2gs+4jrkYqzHHsblOx5zyamyFIGDknAwO9SyG2QeV5UbHbgHjcegqNwiMQOfUnrkVYu4RtQKTk5b/P6/nVQqV4Ix/I1Jla5IrnJI4HSpUkDIRn6ioFbr259KN4OBtI5xzwKhu5JOMgbQOAe9OJPQHPvTJM8A9zzn+VNaQFdpPDA8HtVIze9h7KGjPQEjg45H+eKi3HC5Ocdew4p5bOR1A6EVGRtwOcAY+YdBVNl2HJlQW+9xkAnmkDnoeWPzYH+NDOem3g9+hoGeM8c8j+gpENWBvmAAJx6nFCrjGTk9jj+lKOgJPTr3o6rkj8ulIndjmcA4zxjOcfn/n2qLJ7kdfxFK0qkEZ46Hj8ah3AkkHHPOTz0/wDrUXsapWHZG4A8gAk59f8AOajkJ4BO7FD5OcdPc0w4JJz938qaZS0I2kI64PP3uuaUH5fYdMUgGTgde1PJ24GM49Kls1QyRgFIJIHTrzWbcfewT+dWbqXDNg9PWqDyhz70maxViOVjsbHTGOO1eS/EWIC4RyPmIx+HWvWWk2qxxkdAPWvMfiMgURkDgt19sH/61YVNUB57IBsGTwe9czq64BBPJPFdLMxZMEDC8D3rmdaGdwB5AOK5o7nPMyN29jk8Dt61ZsgWZQM5BGV/z1qlGCSAGGRx9a2bC38vPPLHjJ6V0rQ5+p9MfCTLaNaNnOR+Nev2iZjUk4JHTPNePfA9hPoVuCASrMnHseK9ot4iQDk55610weh03WhNnqTz9OtPKjcTgkY/CnpBuyxxmlaDIODyBxkdTXQn0E11JEBK579elOkXOADyOTUka7RkLxjp3NK4OQQfwFO3UaZEEPORknnFOBLYBzg9qeihOMZA4xmnDgZHX1x0/wA8VWu4J2ehGAdxwOMfrSso2jnGDml2sS2ABkZAPHPpT9oUg4yD+dTcHrqRSKWwD+Axmm7CcEHBz2qZ0wSSCR0IpCuM4AxnoeKaIejKjxAsc5HPGapzRqrAE4ya1HGWUEjA755qs8ZcEsAQT9T1ptCuUwPlAycdcA/SoZnELxoSSZZBHge5GcfhmtAxDseRngjr+NQW0Il1q1RsMF3OQw9OP60rWKgrs6PZtlQqd2FwPb/OKW7lTymLkAY7nGKeIk2s6dAM57dK+ePjJ8T5XvZdJsp2SOMESsnUn0yDTbtubzkoxO48bfEDTNPuYIEu1kdX+ZY2zjnBFWbP4jaNqFkYhOI5guFDHqe2D618m3GozytveUmTAyRnrUtnq0ltIGD8Bs+v+e9TzHDzJs+zdcuw1haqVUgxgZHGT/8Aq5rPskLgsMc9hzn6/r+deW+A/iYNRtItLv5Myj5YGYgE8fd9D7V6BoOoqbl0Ld8c/oKExxvc2WhAlViSCDyw/L+prXtvktME7gWJHHNVHVXABH/AQeTjpTo5iIISeScsAeMZJ/wrRbanQmNcYA5wRk89KQDGQM4HOBT5ijA5UdgM9Aaag8s7TnA7k1m1roQxsWGYnOCeACMY69asxx7OMjI/KosYbGRkDOCeKnHHIIB65zgUW01HEdvBzxgg/wD6qREJOCNvbJpc9MDpjr6U9XJUEng8gEVcSnqKo2gkdB1qQyDgEHIHao2IAI7+3egNwMtggg5zQ9y4lhcjB79MGkLDcMkgngU0t6AAnuRnApUQKQWGSe4GKaLvroTAnIBGAB1p+e4PPvUSMcnnJ+lP4fBHUc0gepLv+YgE0u89MGoYwdxYntjmpN3A9utJ+Rcdh2cZAOQD1pB2z/OmBuDjpxRux05pJ3LJN2BkVSujubGcCpZHKgHPHTHcVWm4cAnkjvSYrm3oLfuCCcjNaxbKnA59fasHQCCCpGME1uuQqkjrQg6kRbI5/GmBwSQcUbgQME49COajJxk9DjkelWvMexOnXB6U5jkggYOe3pUCEsQDwQf0qRSd2M8deRVAOUE5IJPNGcEYyPqOtPLFSQBgjjnioiTnBIxnvxQSOk6gDBGcn60zJGcnr1pX4QE9e1ID8oOQfUd6ClsKCQBz16k1J5ojXAJBxngcVXcjGMYzxTXkKoCBwBx+dVcSEnuT5ZJO8469M0WkqGCMAYJHPtnk1n3c3mToikAscEdakVWVSATx71DYnoaDXQGVJ7ZGB1qnNLlhg4HTp0qCSUhsk8fyqGWRi2ew6fWs+az0FZlncDkfhSKSATnrUSMHAJHOM4POKY78jAB9Ke4/Ukd8npTCxbPHbrUPm+dlcYA7ipHYgADofvYrPZk7g/ChgRzURk+Y55K/570kj5OADgfmKhILYJyMdz0zQQ3ZjnJ3Akjk/jinKgOecjuCO9RBu+QMdBQHAGMnNNOwx0pJGBgc9MVEzEZA7Yx2oZzySRgelNMgPf6Gov0JYjPxnkE+/wDnFVSSxPUgdxwR0p25pCcDv27UuDGSSPxHINRqZatC/dUAkkjuaaCOAfzFMdu4LEE49hUZfliTtAz0GRmmtySwJPLwCOh5yaSScDHOOMkelVZrsKQByzcLuJAzWVeaqsCcnB6YpyaRabeiNSW+RRljjnFY91rjbwin8B3NZst9JdFggJUnirNjpoOHlLbj14rNO5UY21Y+GCS8kDuTg/h9a2IoEgQAfnRBAiKB3/DP406WQRjr+IpWL16ivMkS4HXGAKyr25LyYJyAfXin3NyVBCnrVIR+a+ACc8fhVqxSTehBNaNescnAHYdK5rxz4KF7bQ31oPKvbYFuP4xjG0/57V31naeSikjIPH0p93CWGAPlwflPrT5V1K1g9DxSzu2mgBOQRwwPUGtS0foSeKf4w0dNG1FZ4yEiu2O5ewcc/qM1BZDKDnmsmrM74O6ubNr1yM8857VsWx7HpWJatt49PWta168Hr+VQmy5Grb8OMVsWRA2571jW3JyevuK1rdymCCQK2j5nLJ6mxCwK8HIqzEAuBz+dZ0b84HSriS5YADp6U9b3IehPknPUe1A3Ag/n9KAd3JOTT0APQZA6Y61pckcuccnnFN9Rx/M051G4EDtimsAHALZoYhy8puyM/WkVxguThRzzTgMryDgdz3pMEIBnPBBOO9JsErEgzzg05WLYBzweT61Ekm3Ck/1p4Zhggjg/nQmMmIOCMnNIhO0kjk8ZI5pEYsDk/MOopGBYHnjvxTWg79hGYtwr4wOx5H408OcEZ3HOMYoOOcAZA4Hqaa6nkkcdxWl77gkLyS5BOcZxioWYYHPGaXHyFQQR3Hp7U11O0EHJ9BwKiWhm2kI7jOQADjvStLgccD1qBgcYDYOD1ppPOMH0rIIyAsGcEjn1I5FLvQDG4DnnJ7UmBk88njGOlBhyvA5Bz06079GU32BADk7sjPGByPY0FSDgnjHC4/rU6gLkHBJPTqKBEpAZhll4GR+lRcyaYLuaMknJH6U1QMgAnk9T2Jz+lP2BxgA5z0x1/GhBuIIB/wABSa1uLWwoUbMjOO/tS9APQ9vWh0689eMH0py/MOc9OwwM099Eax8yBl5GB/8AW+tVJ4y+efx6mr7Kdqg96rTgKmAAAO3Ums1uRKKMSZSjldwIPyhzxk/0rJuGCsGHO04J9+9a123lOCwbjnAPTrWHeTZYgjPY575/rQc60Z0EUgaxUgncCTwcZBwR+FfJX7W+t3dhLD9luHjDsYjtbO0kjBx6cAV9LWOq+VaujOSx+Veegx+lfK/7VqiVLWQAAFjvYr1HY59fTP8AWrvZXM6ivFnjPhD4t6zp19AoumIVxxuIGQ3OTnp14r7P8PagNW0yK9cAlwMAcnOOew/l3r8+IYxZSqAhQLnB3DGPoOD/APWr7S+COrvqfg6zDARhPlZF+bAwoH06H1rzKj94+axKaXMe5PkFSVYAdhg/T+X605GJAMQwoJGFzx1J+gpoJ3AkFiCTyo6f57UR4U7QpO3p0H4//qrI8sZES75OQASTz/TuM1JHJjGQFOP4hnHemct3LEj7230xxTlAYkAEYB+U9M9Bye3eqFZkgJABKKqgdQcAYB5549eaCSyAMzMDk/gRSBiclSRtxgFsfjx+FJFGQSUAUL8owMgDHP6moEI0YZgx+UAcZOOPp3oChSpT5yDjk4/zk4/T0oMZcEoN65z1PTrQ7hTlWUt3Bbn/AOt060JitqRlWwQWGBnJC8ZHX+tc3rd0Yo2ViACvJ6nvzXRT5WIkE7geDj1/z/WuG8Qu3mOhAx3KnjPtWclrcqxz88gZ2JPHXJ61A+3ILovHdhnHrT3UK6ggYPUDnmoLpxFaM5xnqT1rCextCLbVjAvLg3d8wJBOcAAnpWrYwjAxgYOCD2rJ04B5XfaFO7jHpXSWMQxgdCa86cj7HDQtBGpar8q59OK17UYwO1Z1qiAgkMR7VrWkQwMCuSSuektC/ECQOTgelWYEI5JJ781HD0IAq1EM8YrnZtF3Jgc8jrUqk7QMcDpTEWpAMZ4xmriynZjwCM5PNKOR/kUicg0ozyAMn3q2rmDVgORxScqRkc0A9M0MeBn1o2HF3EMgHA600nOf60beDjpTCwzwc1UTaxHMwGCOD7d6idgfSllfk+1QNJyST1NWWvMJCfwqIuAcd6Y74Oc1GzE5ANUlcHqPZ93IFMY9PWmM/p0HpUe4nqCPrVWuTYn3cdKjZs9e1NVtucd6RjyKVirdQY9TUTnjins3QVE3SqsWkQSnt/KqFySSRVuZiOKoXORkdTW0UKRQvXCqSe3pUHhayfVvElsgQGKPLsSeQAOP1puoyeWpzkn0rpPhZYv5V3flBud9i55GAOcfnj613UVqeDmVblptI71k255yQfpUbOVbKjPPXbnHUZqbaGVyrKSvYc/qf/rVAMj5M7kXPJPv0zXafEdTnPFC74CSeDkdOmODXjusQj7U5Em0hsEEZzXsfilgICSQCQfoBXjerRqt+5AyT1I5NRI6qaMt1COMkuCOTjHNdf8ADYs+qOByoGCB+ef8+9cg+VIH866r4byldXlA7AdfeiG562E/io9zikBtolIyM5NOZhsKnOPXFVI3BEKgYIHPpVvbkc9a7D6lIx9RtwQxAwPeuflt8MciuuvIcxk44rAuYjvOR3qWUmZRTacYB/SnoR0IwKnltxgnHJqMRnGDSsMaeKRscf0qUKQOD+lIQMgEcChIRGo5yTyKtoQwBxzz17VVAHDKT+FWI03KTkAjvnFWSyZFxwOlWYWCcEZJqnGMc5zVuBckcYxQQ5FgAnOOgqTnpwT7UxecDNSIvy89TWqIuCjgkHH1pRkYJ6U7AzgdKTaD1zkdsUwuSg4574qE+mPpUh6gY4qJslsdB70WC/YjThgevpWzY9AMDGB1rLTIJJHQcVqWZ2rk88VaQ3tqb1mDnIGR0wO1a8BZApIwT69qxrAb8YOQR+VbEGQoIJPrW6Ry31LaP05xgZzTUyFw2DjgU0SkjaVCnbkAdKbI23BpvYBkjdwRgepqnPLgZHOOnGakuTlQO/X6iqE0xCkDBz78e9IY2WQucMMEnPPQ8f8A6qYSFzjgjqTxkVFvIOM9+MZ5pssyRrgcg+g60DSuTCYqABk1aWbCnBzgZ4rIEhMidcZHC8VcLlclTgkdaSZfwotvcBSADwe9IbgFiQ3Pes6e42HIIwOOOCaqNeDqM5PWhu5SXMarXBVjg5qsZt0hPcDjPSqH9ohCMHkVVa+YyFeQCfzpFcprNdJGBkgnqQaqy6jsdSgzj+dZ5lZiwPXPFSJA8gA789uTQEYpD2vGkJOcD2NR+aemD68Ves9GkkkKumAecDkGtmDw8FySMk85NIHOK0Ob3NIeCSD3HSpVtZHB2jkHkk1066KiEHGce3FL/ZRGQAM+xpO9tBKSZziaY7YJJOe1SHTgclR04NbzWRQ4APBphgPAIIJ9uc01crnaWhz5sSMgcH3pDauqhgfwrdeAFyAP6Gg2w2k45NPVDUnbUwhvHUEj0pMlSOeT2FbRsxyCBjrx2qJtPABJHJNCGmjOSbqAcEenIqVLguSO3p2FWG08ICFHf070gszzgYx6073IbiRRyHGM8j9amjkAPfmo/JORgH6ipEXacL170INydXJyR175796cGJfGOcZ6VGq/MABxVmOIsAWPI+laC2EhjLnnkf8A1quwRtknnCg/gajCbRgjn1q9ZgNGxOdhIBxxiklqUnco6taj7PGjEZaQcD2IP9KPNHLDkknOOlWb0iW5wpztHQ9ic05NPjJ+c5B7ZxT2BtGfJclsDHX/AD/ShoJZlAQEknGcHArbjtLaMcAA9gRTvPiRcoBkelMSsZsOlOyqSNoAxjGMf/Wq3DpwGN/QenNSSagoyM/XNQSaorEEEAdeDTJJzYIQMkEg5qOVIk4RPm9f5VXbUi+Qpz7DvTI3eSQA42kcAn/PpUtagyK8Y+eowAFUAMPWqMpyMAkEkdPSpLq5LStg4Abg4qozcknknipIHMRxk4GT7UgPzBcEgdD15pnPGVwM/nQo4IwMgnqOlIm12Tmf5SCcAjBJ6YpFlAYEcj0HSoQN2SDnnkE9KczfLgD34FK5NiUN6nJ7igKFUCot3mseOeh54/OlLk5wxAA9RzTRSHbeTk4PT/P6Uud3BXgnBBIpN4POecn2oDhQCOnTmmJofnaAvQ9Bnmns3ylc5we9RBk3Fsnggfz5pEYMDjPzHJzz60EqNhjAnaMHBxkZ70qxndgn8fWpd4UcjJJ/WmPKApz0+tIY1hgqGwAePaoXIUYAIye9OmlB6jn0zUJPfJyT3NMEg4IHPAGQfWozIQCCffrTHby8kHJY9DVS9uAsbkemB60jojEp3d2ULHO4Anr2qrDObhxsUknsKbBBJeS7ccE9q6jT9IFpA0hHOMcgetS30NXZGO0JSH5jz9K8y+I+VSNSejdu1er6kVWMYzlRg5ryT4ikSKhGVO7nA64z/jWc1oZNs87mzsyBxXN6wGZSQvA9+1dDeOIELucBRzngAVlWGnnXNREYUsqkEkdBXMlqc0tTHtNJzCk7AADkbhzWraIFITHGfTp2rtNa8PLp+kx7VwFUA8ZrlI0AJIB4PcVuibWPfP2fmD6fPEBkLMcDvzj/ABr3m3hLEZyxHGf8/Svm79n+9+z6ncwMeGUMAATyM/pjFfS9s26NCAckfhXRTNFZvUeBgEDj8KesQOO3OcCnsA2ACQQf4etOHyjIORgc56mulI2SEBC4H94ZzilY8kHkHgUzzMNyBgHt1pu4u4JPAHSrJH44BHQinbcgg4Hbg0YJQg8j0ocDCjGR7c5qhMRjsBwNxHUVJtIAyMEcmolkwwwMjnrnH+eKepPYd/TNJq4RZIUyOSQB0oMYbkDkevrUiruwpwcAdcc0oTahAHUdc0JFPUpuu4HPXOPeoREFGKuTJgghcZPTpUbRlM4Hb61Rlyld1JXaPlJHJApnh1Q+rXU5TKQqI1PqepH8qfdTiCFpHOEVSf061N4eiez0dXdcSXBLNkcjccgcemak1hvYvtmGCRguQMkKTn8K+GPFd49zr2oSspMjXDEgDGctyea+65gTDgAsWwDXxl8VfDL6B421CLY2x3MqsR1DEkfXkn9aymjOum0ZHg/wxbeJNSe3urkWUIUuZyRlQBnvWLfwrFKTEC8QkK+YBxgZ/Xjp71p2sTXXlQQBvOlYR4AyWJ44x3ra8c3dvHZ6fpUUa7rRCsrLyHbIxk98YP51nY8/W5z+l6i1ncQbDiRX3K2cYH/6xX0D4TuzeRx3JJBZQcA1852cXm3CgAEEcgivoj4eWEo0O1eQkuFGcdCO1UjeN7HqGlTpcR8jDAdSc5Ioe28q3gIYMgUAAHgdai0dx5bpjnpz6itXYjWUQGAQOMVstUdUFdamUXDAgDIxjGcc1IgOwj1qOaEw5Yd+Tn1pUYEBeSQc7qm5MiVVJcDPvjvxUoYHgMPqaroRuBwSeQf8/nU+3JXIGOcA1TYkyRV5bJyR6HilVd2M9ueeTTNuFwepPNSK43MOMZwG9RUo033EB+fIBwTj8KGJU5x8pOCR6U7YGBJ5IyfXBpJDuGMcAcjpmqHeyJDyAOmB19adknIyQc4wOc1HGQQQTg89sinKu8sQQMHj1/GmtAu2TjLDHf09acCdzAnj27VHk4xyAehHalLFs5GDmlY2TstSQlRtUD5gPWlHU/Ng9+2aZuzkHj0pyldoI6kZpFJ3BiVBK9f7oHWmH930IA/lUjHGTnAzycYquSHHAODU+g2JKwIHHPuKrTSFhls596lkZs4xkYyCagY5Vc9ccjvmpbINTRJCuSeufxromYFBkZLVyukSYlK5wVNdMGJjXJ6e9aRZS8yFx6HmlYg4Kg56dcUyQhST0PTNNLkkDHNWaEmSHzn2zUi8Hk9ahzjGcZ96kV9xIPGO9BLLOAue3071GGAznp7UinHA6YyaYXxnI57Ac07Eiu+4kgjHb1xSng5BGRxxUB+9kjqTTmPy5B49h1pDB5Bx6j1qvLPnjOT9elRTSEE5x749KoXM5X/eHbuDQUkT2zIt6ZWIOBgZ7d6sz3QOSoGexJ6+orm45ZNxYNwx4JqzHcPnB+bHrzmpZk7F15gzZzzSbjtz1Ge3JqEDBBfHOORRISmCDgdOBWUkNPS7JQ55wenb0pjOdxwcc9+c01WAzgYHHJ602RwTkkHPrVdCHIkDbTz06cU7zC2cdQfwqIPgAD1qFpH3EZyeo/z261LJcrIe7hCwyeT61GZSi9AR9eaZI2cnBzjByabuIO4dfeoI5iYSEEgDPYAU1m2kkE8elN80MwOeRkZx3/8A11G02Mcjgngc9f8AP603qhuQ9pcgg5A7cdDUHmEOBnIXsaY0u4fNnrnB4qs1wATkc98dqkm9iy0m5xg8YzwOlNN4Ewp+YHnIPTHXNUXuvLB2cHBJJ4qhcXg+bLnI9Dx/9ai5neT2NSe6EQJzuycFTxj6VRuNSS3UhGBBJyvoawrnUwz4DHI6d6gRJbthuOATz2qNi4Qb1ZbvNXaQ4BLEnoBTLSzmu2JPAHIyfzq1DpghXOCx64PFaccagJhSCeMYxx3qW2zoTS0Qy3sRBtcfTHfPariEoQARk9QeaN5QAA4A60xZBznjA6EVKRDepPKwAJHUiqNxPjOOeMZpbibYTz2x+HFUGc8kdD2FVzGi1GSSl3Y7eM8egrS02EOScdenFQ2NmWYOQQc81twwhFHPfOetVujReRI0HlR7m7evHNUJXHA4yO5rUnYMmOo9DWTOCCWBPHbrmrjsN6HnvxbhC6Tby8489doHQn3/ACx+NYenOTEpJB4ra+Lbj+ybRCA26ZQewBPQ/mP1rBsSMIAOQOo71nNanXSfuI2bfIYHHB9a1IMAgisy2cnaMYHuK1YQAoAPepSQ29TSt2Hbk+9alox6Hn6Vjwkr17etaNvKQwI4HerOeRrxMCcfzq5GcZ6Y9azYmzjPHrVyJwMc8UyfUvxuA2CDhqlDEjIPIzVRCQQehHp6VLv255OT61ROxOGwo3EZHU9PxpwxwQOecetQI4znPy46UrSncAOlVzaCROXC5Y9AT1NLnsfl+vWoASOTyfeneYM4PQ1IXJEU8An5sdfanKTuxzn1pglxgg980F9zGTGD6U7LoDZKDhzjvjn1p+7CkYOBzios/u9wAJ9DTgcA85J/WpAcpOeSOvXHalxuUEk5I6elMB+YjGCP4R2pdx4A+Vh/nFXcm76jW+UqQBgnBNRu2SSeg6Htmnlfk4GCe3XBqMkkkA7eOhOKzk2LciZgMgtuYjsP60/Jx+NIqDAB6hvoBUincvBGPX1qLkRvezGrAfU545PWn+WAAT+ecUoAIwevfnpTsYAZzg844JFVozUAnykZx9acUOeSMdRzj/8AXxmmk7kO0457DGaTIwpx06bu1QtGJtMeFAznA+nNNZc8MDnOcA9PxpcgcH19OtNbAycgD2FaC5b6jg4GPXqfegsNoxxzjkdaZkNkg5Yjj3NIrYYbsYzxz+dCsiribjtwcMR1PQGq9ySqEhhkZBzjH0qdm2k4BAye/B/zmqNyxCOAuS3OTnANRIynK60Me9wwIOM5BxnpiuevZG5BGSD1H1rZv9wDYYMQMnsf88Vh3G4g5bnsMdayuZJc2rMa8mdVcLkBu9eHftFWcT6LaTzFphnDRkZyQR1Hoc+nvXv0dl5m7OMtjr1FeR/tF+GVPg64nVRvhUvgnk+/PGB/M0O9hyXutHyPcGCWRwRtONyjPBxnqe2ee3pX0d+zPeGXwtcWztvCTNhyMYOQQPyFfK0tywmRMlmLFcluTwScn8DX0j+zVeF7PUUQ/u2YFQepbgHH5Z/4FXnz1ep4NSPMmmf/2Q=="/>
  <p:tag name="MMPROD_31221LOGO" val=""/>
  <p:tag name="MMPROD_1PHOTO" val="/9j/4AAQSkZJRgABAQAAAQABAAD/2wBDAAMCAgMCAgMDAwMEAwMEBQgFBQQEBQoHBwYIDAoMDAsKCwsNDhIQDQ4RDgsLEBYQERMUFRUVDA8XGBYUGBIUFRT/2wBDAQMEBAUEBQkFBQkUDQsNFBQUFBQUFBQUFBQUFBQUFBQUFBQUFBQUFBQUFBQUFBQUFBQUFBQUFBQUFBQUFBQUFBT/wAARCAHUAn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dlFCUUHyQU/ZQlS0AJGlTolCJT9lWYjNlTeXRGlT7KADZT6KK1JCpaKfQAynbKNlPoANlGyn7KKsgNlFSeXR5dAB5dLT9lJHHQQLso2U+jZQAUU/ZRsoMhlP2UbPkp6R1QDI46lp2yjZQBH5dSbKeiUUAMjjp+ynxx1J5dWBHUnl0tPoAj8ujy6fsp+ygBmyjZT9lP2UAQ7KNlP2U/ZQBDso2U+jZQA2k2U/ZT6AIdlP2U/ZSyR0AQbKWnUbKDUZspnl1NRQBD5dHl0/ZRsoAbRTtlLQBXeipJKPLoAjoqWk8v5KAIKY9TbKNlQWV6i2VP8A6yh6AK9K9S1Fs+SgBj1H/BU+ymVIEDx1A6Vakjpjx0AVZI6gkj+SrTpTJI6CylsqPy6tSR0x0qAKskdM2VM6eZTJI6CiCSOoZI6tUysiSo9QyJVl6hk/v1qUPp6UJUkdc5sEaVJsp6JT9lBiEcfz1PHHQlPSrANlPo2VLWoBRRT6CSPy6kp1CUACU/ZRUtWAUU9KKCAo2U+igAp6ffNJRVEBRU1N8ugCOpPLp1FADY6koooMgp9PooAI46Kk8uo6sCWnbPnpkdSUAOoop9BqGyiipaDIiqWin0AR+XUdWKZQAnl1HUtFAEVS0iR1JQakfl0tPooAj8v56j2VP/BTaAItlGypaKAK9FPooAZTHqambKAG0Umyn0AM2UtFOoLIf9iiT+5T3+/TagCJ6Zsp9D0AQ/x02nUUAQPTHqaSo6AG0x6lptSBB5dMkjqd6j8ugsq7KY6VZeoZI6AKuyoJEq/Vd0qCipTXSpvLqOgCt5dQOlW6ZWQCRpT446ZHU6VBsOqaokqdKsxHpT9lMSpE++aAESpaTy6krUkKdTNlPSgAp6fcoqWgCKpI6Wn1YBRRT6CA2U6l2UlABU1FFUAU3y6I6koICijZRsoAKfRRQZD0oooqwJaKKKAEjqZKYlPSgB9FCVLQAU+iigAooooAKKfTKACiihKAE/gqSmU+g1DZTKfRQAyh6fTKACmU+mUAFRUPUtAEWyipaioAX+Oo6fRsoAZRTaKCxHptPplABUVS0n8NQBG9Mp/8FMoAY9Np1FBZXoqaonoAZRsp1NqQIPLqOrD0ygCo9QSR1aeoZKgoqvUEkdWnqCSlICF6gkqZ/v1DJvemBIlPRKZU0cdZAPjqTZRsp6UGwVYqKpaDESOpKRKfWoAlPplPoJCpI6WirAelFFCUED6dTdlP2UAJRRU1ADfLo/hojqSgBE+4aXZRT/4KoAo+/RsooIH0UUJQAVLSeXUlBkMp9FFWA6iin0AS0Un36WgAp9FFAD6KZRQA+iimUAD0UU+gAooSig1CnU2nUANooemPQAUVRu9VsrT5Li4SD/foS6h2bkfen36Bk8n9yjemyuX1nxxZabfpb3EqQI8Pnb3esS1+OHgqR3il8QWkGz+Df9+o5wPQvM/2KXetc7a+ONHvkT7JqFvdb0+RIJker0Gpee+932O/8H36vnA06ZTPOajfvoEPoeiigBtJ/HS0UFhUfl0/ZS1AEclR1JJUdBYx6Y9PplBA2oamooAhpXpKKksbUckdSPTHoKK+yoXq3Vd6AKskdVZKvSVA9QBUqJ/v1M9QvQA9EqaP7lQ1aSsjYfsp6UyigB9SR1HUkdBiPSn0xPv0/wCatQCn0v8AHUlBIU+mU+gAp9H8dFWAU/8Ajo2UlBAVNUNSR1QElFFFSA+imb6fVEBRRRQA9KKZRQBYpI6g8z5/kp/np92gyLFFR+f/AB1Gk+9/k+dKALVPqHeiJR5/9yrAmqWqkcib/v1NQBLRRSeZQBJRRvooAKKKZQA+imUUAP30n8dNp++gB++jfVWe+SBHd9nyfx14P8af2mtP8CI9pp7pe6p/44n+/US9w6Ie+ez6z4n0/R033Fwif79eFfEb9rPwvobvZW97LO6ffe1r5C8cfHfxR4qebzdTdIH/AIIfkry+6unf53rGVU9CjhP5z3vxP+0tdyX/ANo0q4mR/wCN7p9//AKwdO/as8Z6bM6Jqb/ZZd/7j+5/uV4dPO71A71nznbDDwPU9V+NOsakn727ed9mze71xUniO7n3vLK7yVz3nP8A36j8yoN4UYQOlg8T3tjN5tpdzQP/ALD16v4E/av8ZeDtkP23+0bVP+WN18//AI/XgEklP8+gJ0YTP0V+F/7Zfhzxc6Wmup/Yuov9x3ffC/8AwOvoLTfEdlqVslxbypPA/wByZH3pX45wXTx7Pnr1n4QfHfW/hzqqeVcO9l/HC/3K35zz62C/kP1KSdJPuPS15r8L/ipp/wAQ9EgvbSVPO2fOiV6FA6SJuStuc8ssUUm+loAKTfQlD0FjJKjqSSo3oAZTKfTKACiim0AQ0sklPkqOpAbRRTHoAZUbp5lPkqN6CiF/kqq9WnqB6gCrJVZ/v1ZkSoaAHxx1OlQfx1Mn3DXObElFFPqzEKlqL7nz1LQA5Pv0+m06tSSRPvmkShKloAKfSfx0fx1YC09KKKCB1FFFAE1FRb6loAKdTaKCB1FNoqgJaJJEqDzKqz3yRumz56ALSSfP89YOueNNP0Dz5b2VIIIf43rP8W+Lk0NPtD/J/wADr4++OfxXlur+ZEvd+x/kRHrGU+QujD20z2fxj+1zpmgQz/ZLKXz9/wDH8lea/wDDcd1vd30SK6f+D98/yV8uajqt3rk3m3D76pT2ksf8FZ857cMDD7Z9BQftgeMP7VeWWWF4Hf8A49X+4lb19+2/4jeH/RLe0tdn3NiV8sfZLj7+16h8iX+7Uc5t9UpH1Taft1eJdm97Kxf5Pn+T79dtoH7c+nuif2npkyP/AH4Xr4jj024f+B6tWtjLs+f5K05yJYGkfpF4V/ae8GawkGzUP37/AH/P+T569g03xNaX1skqN9+vyOtY5Y0+/sr3j4J/tIah4AmS01hH1TS32J9/54auFU86tguT4D9Cvte9N6bKnR/Mrz/wP8QtK8aWD3uj3CTwPs2f367aCfzPn2P89dJ5Rep9Rxujp8lLQAUVFUkdAC1FUtR/wUGvIJWfrOsRaVbPLK/3KnvrtLWF5Xf5ErwD4t/ELZC6b9iJUTnyDOb+Ofx+l06wntLKXZJ9xK+MNZ1m41W8eW4led3fe7vWv478TP4j1ieXf+4R9kKVyLvXEe5h6XJAJ5/Mqq8e9KmggeebYn8dbF9o/wDZz7HT+CoPRhA5ryN9Qz2j+T5v8FbT2Plw7/8AgFPnsfP8KvcJ9+K42PRzl8hy7x+W+ypPI/jq1PB5kKP/AMAetfRtG/tKzndE3vD89HOachy86VDXSXWjefbPsXfsrB8irM5wCOrST+X/AB1V8unxx0EHrXwg+Jup+BNeguLK4fZv+eBPuPX6MfDL4h6f4/0SDU7KX5JvkmT+5NX5Q6VdvB8yffT50r6C/Z++Mr+APE6ea/8AxK7t9l3B/c/26uEzzsRh+f34H6LUnmVBpt1FqVnBcRSpPBKm9HT+OrFdR4o5KWikegsbSSVJUcn3KAI3plD0UAMptOoqQI5KjqSSo6oBtMen0ypAjkqN6lqKgoheoHq09VXqAIXqq9WpI/kqq9AE3yVIlRx1IlZGw+n0ynxx0AFSfw1HVitTERKfTEp6UAPSpaiqRJKCSSiin0AM2U+iirAdRTd9OoICl30lFUAVNUNTUEBTZKdVd5Nj/PQBHO/yV5z8SvihpngSzeW4/fv/AAbK3vHHiD+w7Z5XlRN6fJXwZ8ZvH83jHXp0ild4IXrGczajS9tI2/H/AMftV8TXk6RJstfuIm+vHr6OXUbzfK7u7/fqSHTrif7lek+B/ADz/wCkXHz1xTnyH1GHw0PsHPaH4He6RESHfXcab8JIp0TzUr0rR/DiWifIiJXUWOjfJv2V5E8RM92lhzyhPgzZf3HqrqXwTt5/3sXyP/6HXuKaVL9zZVpNA+T50rn+sTOv6pA+d4PhP5b/AOq/4HRd/CeLZ/cevoz+wNifcqrdaGkifOlafW5mf1SB8na58ObiD54vnrkJ9Nu9KfZKj7K+v9R8Mo+/91Xn/irwdE9nP+6rupYg8+thOQyP2c/HdxofiryopUSC4T99A77Er7s0rXPt0KPFsn3pv+Svy/1W1uNGud8W+B/9ivaPgZ8cLuxdNMu5fufcffsr16Uz5TF4SXxwPvOCfy0+f+OrXn/JXG+GPFqalbQO770mTejpXVwfP/tpXYeGTUUUUAFD0VT1W7+w2c8r/wAFBqcF8TfE32VPs6PXxj8dPGj+d9iR/nf79e9+O9fe6mupXf7lfGPjHVX1nXrq4d64pzO3CUuefOc7O/z1Vd6nkqDZ5m+oPoeQ0fDFo89/8nz7Pnrv/F3hx5PuI7v9nR//AB+sH4V2n2vW3t9m+SVNiV7J4j8OO+lJcbNj+SkLp/c2V59WfJM9TD0ueJ5nJ4ZR9SntHfZ9oRPJf/brjfMl05NU0qWLZ9o2I6f3HR6+jJ/Baa/4etfK+S9i+Tf/AOgV5R400N7qZ73yng1G3+S7gf8A9Dq4VecKtHkOD/sN7G8+yXe9N9dX8MrWKx1VHlTe6O8Nwn9xHrpYPCv/AAsLwq93ZfPqmnp++g/2KyPhfdppXjOB71N8M37m4T/f+StJ+/EzhDkkP07w5FH4nvdP/gd/Jf8A3H+5XmWuaG+larPbunzo9e+ajoEuh+P3spfnglTYk/8AfT+B65P4k+HN+pQagibPNT5/99KzpT940qw9w8f+yP8AwUR2LyPXZR6H9x/uRu+x6gg0p47nZXaeacvawPHMlbfmPaolxF99H2P/ALdP/sd97/wbPnpmsxywW2x/uTJQSfcX7GnxeTxHo7+EtSuP9KsU32O/+OH+5/wCvqGvyW+EPirUPDnjPTr3T5dl1bv5yf7f99K/U3wr4jt/FXhvTtVsZd9rdxI6f7FbwmeDi6PJM3KKj+eje9bHKElR1J5lRvQAyiiigBlFD1HJQA6oamqGpAbTHp9MegCOSo3qSSo6AIXqB6neoKgoheoHqd6gesgH/cqRKKelBsCJT6EqWgBI6kqOOpKDEKdRRWoD6lqKpP4qCRamSmb6fQAUfwUUVYAn3KdTadQQK9JRRQQFFTUVQBWbfXSQJ5r/AMH36uzz+XXB/EnxVF4cs3e4l8jenyVEwPC/2lviN9k02eKJ/kf5Ia+REvn2P8m93euv+L3jV/F3id4rd3eyt/kT/b/26o+FfD/250TZvd64uf7Z9JhKPJA2/hz4Zl1W882ZHdEr3/Q9DSCFErH8I6BFpVskSJ8/8degadY/JHXg4itzzPp8PSJtN0pHf566yx03zE+RKqadY11+lWqSV50z2IQKUGhp/cq1/ZWz+CuotNO/uJT303/YpG/Ico+mp/cqjPpSOn3K7aTSqqyaV5dSM88vtH+T7lcPr+jb0dK9n1Kx+T7lcBr9r8+zZVwn75z1aR8y+P8AQPMmnREryny5dGv4JU+R0evqbxboaP5/yffSvn3xro3kX7ole/h6p81iKJ9R/Aj4jW/iDR7WK7fyJ9mz/f8A/s6+kNGupfJT5/Mr4C/Zz8R+R4h/sqV9iPvm/wDHPnr7v8Kvvs7KWL5Elh3v/sP/AB171I+KxcOSZ1kfzpUlV4PvulWK1OEK4X4oar9h0R0Su2d/LryX4xXT+SifcqJ/AB4J8Q9R8jw3qkv8eyvlV/3m9/8Abr6P+MU/keCbr/bfZXzhB/x7Sf39m+vPPosDD3CCCx+1Qzv/AHKqxx/O/wDuV2XgPSv7R/tGL+4lc9fWL2lz86bNj/PUc/2D2OQ1/hzfJo2t2t67bEhuE319g6ro6akm+JPkuIf/AB/ZXxVaJ9l89H+/X2L8BfEcXjjwZBZSvv1HTNif76Vw4qH2z18vl9gtaHYp9g+RPvp/4/XIfGLwI+sWH9q2+zfbpsm2V6bPo9xo+t+V5W+CX50f/wBDrQvvCt3qsLxRRfuLhPn/AO+K4oT5JnqTo88OQ+QdDu73wVqX2vSpXgndPnR/46q6xdxarfvqFvElrO/+uRP79fXeh/s9Ra5oNr/aFo6XSJ8j7Ky9c/ZUt4LOSVLtIJ9nyb/79ejCqeXPCz5Txvwzd/8ACY21rFcfJqNunyf7f+xT/HGmyz6alw8To+/5/wDfr1fwl8Fk0pH+2/P/AHHT76PW9rngRL6wdJUd0eolPkmXCHPDkmfJ32SKRJ0T77oj7P8AbqrqSW8Gt2u/5Pk317D4x+DTwWc97pkv7+3+dIf79ePeKvDmoalptrqdpbu72m9Lj5PuV2QrQmefPDzgUrv7PPfv5X8HzvXPeKpLSfSvKT78X3P9uix1H7LM+/7+/wC/WJqr/wCkvs/1D79lbnLMztG1F9K1WC7T78T76/Rv9mXxMkdtdeH5Zf3EqJqenf8AXF/vp/33X5r/AMdfWn7OfiqVNE8Paq7/AD+Hrj7LN/t2cz/+yb6uB5eLh7h92J8j7Kn2fJUG/wA+Hf8A36k/hrqPECSo6lpJKAI6ZT3plADKbTv4KbQAVDU1RPUgMplPooAhqN/vipKiegBj1DJT3qB6CiCeqz1aeoHqAJ/46elMp6VkbD6lqKpaAHRx0+m1N/sVqBHRT0+5RsoMQqT5KWigAp9Mp9WSPoSinUANp6UlLsoIBKlpsdSVQDaKdRUkGXqr/ZLPzd/3K+c/jhqVxqt4kV2+yBInmeH/AGK+hdc/d229/uV8q/HSR7u51SV/kgSH5656pdGHvnyffXf9q+IZ5U+RHmr2rwBo/kbPk+evEdDTz9ST/bevprwBpvl2cDsnz15+In7h9rhoHa6Na/PXa2Np+5rm7HYj10kF9FAib32V4M+eZ9BROh06DYiV1Gk1y+lXUU//AC1Suo010T+OseQ9GHIdZY/cq75FQaVYvs3u6f7Fankf362hCZRnvBUE8HyVvPYp/fqldwJsSr9lIzhM5PUoE2Vw+uWKSO9d5rP7iuT1FK4vtnT9k821zTt6OmyvEfH+geXN5uyvpDUbVJK8r8a6dvSdNn369GjM8vF0vcPnfStVfwr480vULf5Nkyb6/Rv4cukmiWrp88eze++vzd8a2nkX/wBzZsr9CvgDqP8AavgPRLuX50lhTZX0+HPz3M4HqkH3P9uiT/cqNP3b/wCxViu08Uirx/40/fgSvZa8d+NkGxIJayq/CB8zfGyPf4Jn2fwTJXznp0/zpvr6T+LyPP4GvUT7/wAlfMUjv5z/AO3XCfQYL4DvPhBdonid7R/+WqOldL4n8HJ9surdIt+/5/8AP/j9cV8PNNu5/EOnTWn30evpbTdKfekrojzv9964qvxH1GHhzxPJbH4Lar4j8PebbxeRe2nyfP8A8vMP9+vo/wCB/wAGrvwJo9ldy3UX213fzvJ+5so0fw5Ls379lehaPP8AYbbZurhq1vd5D2MPh+SfOdtBp1ld+R5sSPs+5WvpWjWlrfoiJ8n365fTtS/267Kxn8xN6PXFCZ6c4FXxHdSxu/2f5K4C+0q4vpt8srv/AL9dxfbPv1z3irVbfSrNNn+veiVWZj7KBiJpz79m+r11oyQW29Hed/8Ab+5Xnl38UNK0O5/069RP9jfU9p8evC+pTfZ0vdn+/WnNV5Dl5aXOamo6A7l32In+5XG6j4citUffEmyZNj/7deoab4jtNST5HSZH/jR6q+INNt7u2+SuX2szq9j7h8xeLvhBo89hO9paJBPv370r59+I2hpod/si+5X2ZqqfZXeJ/wDVvXy38c9O+y3O9Ef5K9rCTPncXA8Yr6d/ZU0B9cs9Ut3/ANRcQvC//A/k/wDiP++K+ZY46+z/ANjSx8iaPY/ySp9z/br1z5jF/CfU3wr1x/EHgDSJZf8Aj6hh+zXH++nyPXWJHXDfDmNNK8Q+K9HT5Ps999qT/cmTfXf12ngzIqiqWigCKmPT6ZQAym1K9MkjoAr0UuykoAbTKlpr1IEElR1JJUdAEL02pXqGSgogeoJKneoJKgB1SolMqZKyNiWn1HHUlADqfTKK1AelSR1GlS0GIUn8VLT6AChKEp9WSFOptOoAVKf9+nU6qICiiipAKf8Ax0UbKoDO1G1+1o8X9yvkj4y2Lz+HvEO//XpvevsSevlb4r2jz/8ACS26J+8dH2Vy1S6Xxnx94Oj8zW4P9+vqbQ/3Fmmz+5XzH4Hjf/hJET/br6j0qB/syJXmYg+1wwx9S1W+ufsmlRI7/wAcz/cSu40P4bXE9tv1PU3ed/v7Kh0C0i01N+ytqfxjb2P3pa8uc+T4D3qMP5wk+EMsfz6frdx/twzvVWx0bxB4Zm+/K8FamjfE20km2bP++32Vtx+O7S6m8p/k/wB+o9pP7Z1QjAu6Hrl75Nrvlf8AcpsrvNG1x7p031xsD2l1D5sP361NGn/ffPWftTqhA7W+1Xy0+d/4K5u68VfZHf8Aj2fcq7rD+WiVxV9H571HtffDk9wo6x8SUgh33f8Av1y8/wAW9HukdJd8D/7aVvT+C0un3S70SpIPB3hy1T97ZRO/8e+tuel9sw5ZnAT+P9Pnm+SZNj/7dYPiq6inTer769T1Xw54fns3t00+3RH/ALiV4J440e48F6wj28zz6RcPs2P/AMsa0hyT+Axq8/IeL/FT93cp89fbn7KE/mfCLRElffshfZ/33XxB8Wv9da192/AHQ30DwHpdlL99IU+T/gFfSYT4D4DNT2O1k8xKt1UtXq3sr0D54K88+MWnfa/Dzy/3K9DrE8XWv9paJdW/99KgD408Y/v9EuotlfMt1pTx6lPb/wAaPX074xsZrG8urd68E8QWLpqT/P8AOlcB7uBmdx8DPDn2pHu0T50d0+evqDwzY29pZx/aG3/7FeN/ASxSDwel238bu/8Av1veMfHGoaU8Fjp6b7qZ/nm2b0tkr53ETnOfJA/QsNShClznsiazpiTbJZYoE/23pmqz2klt9o0+4SdE+/sffXyD8RtK1O08Q2Vxb3F9renPsebY7pv/AL6f7Fdr8LrW901NUu3i1G1undPs9q7702fxo9L6r7nPzmkcVPn5OQ+gtG8Rp8j767y18VeRpvlb0RP79fPum6j/AKYlun9+vQ4HeS22PXFL3Duh753F94nSSwTY++vOvGmpPrl/5TyvBBs+d9n8FXYLT7KjpF9x/n2Va2S+T9xP9uohPkmXKHPA8K8f+DkfxPZXfhdEvdmx9l1DvTf/ALe/79T+HPg7qdi91cagib7j53+TZXt0eyD7ibH/ANyo/sst8/z79lehPGy5Dz4ZfGM+c4fQ9HvdGmRLR9mz+CuvTVdYT5LhErq9H0NNnyRVdvtH+T50rz5z5z04Q5DyjXLV50eV0rwj406H9r0fzdu/Z9+vqPXNK8tH/uV4x480pLuwuotn8D16OEPEzCkfGf2F0m2V95/sr6Hb6HoKOkzz/Oj/AHP9ivmPR/An9pals+z/ACfxuiV9ifs/eH5dHtr202P5CImx3/2K96FX3+Q+RxeH/wBnlM9A06SKD4wXvlf8v2lo7/76P/8AZ13eyuAu9kfxj0h0+/NY3KP/ALnyV6JXpnzUiu9Mkjq1JUD0EEVRVYqvQAx6ZT3pj0AFNpz02gCP56jp70x6kCCSo3qSSo6ChlQyfc+SpKjkoAgqCSrT1C/36gAp6VFUqVkbE8dSVXSpaAJaEpiVNWoAlKn3zQn3zT/4qDEWkjpafVkhT0piU+gB1KlMp1AE1OqOOpKABKfTKfVAFPpn8FPoIGTx/JXy/wDGLVbfTrzVLvfDP/c2fcr6W1zf/Y91s/54vXza+gReILPUbe4RHTZvffXFip8kD0MvofWcRCB8neA9Nb/hNoN6bN776+o9Dg8x0rzODwXF4c8W2uxPvpvr1rw5HXkYifPA+zw8OSryGpqUbwWf+j/O9eQ65Y+INS1jZcO9rZfxvD9+ve4LHz0q1H4Rinffs+evIhV5D3eQ+UviHob6N4q07UNKsrvVNIdE32sEzo7/AN9HdPuV1fwk8OandeG9Q1DUNVeynR/9Etb2b7/+xXv8fg63sblLhLJHdP46q33hl7p9728SV6H1qE4GMMJyT54yKXgHWJZ4Z4pX+eFPnTfXo3hydPOTfXJ6P4c+ww/cTf8A7CVvab/oj/frxZz9/wBw9bkOv8VTpGif7lcbBdp9p+f+D5629f1Lz4Urk49+93/vpsq+b3xw+E47x/8AFf8AspLqX55ILf7+z+CvMn/aP/tK8srS30q+Se7T/R3f/lt8+z5K9G1Lwlcf2JqOhS3cUml3yfvt8Pz15RpXwIt/B3ie1vUmuNXgt33wps2fPXrwhS5PfPLq/WOf3Dr9N+KDT38lpd74LqL78EybHSrXir/icaa/8dc1448Oan4u16DUHi/s66T7jp/crr9O06WDTfKuH3vs+/WPuQn7hc+fk98+afiVaeZ4n0S3dPklmRP/AB+v0E8DwPBo9rv/AOAf7lfDnxUsXtfFvh678rekN38//faV97+HJEks4HX7mz5K+rwPwH51m3xHV2NXqzrGtGu48EKqXab/AJKt1RnoA+d/jT4R8i5nvUi/4HXyj4qtftd4+z77vX3N8bHig8JXT/x7K+J40+1a9ZRf35q83Ee4epgfjPWvBVpex6Ja6fafuIET79ddH4K3zebLvf8A36veDtHSC2gT+5Xd2tokn8FfHVp++frmHpe5A5GDwrZWn737In/A6paqj7PkTYn+xXfz2K7PuVg6jpTzo77PkSsYTOr2RwGjwbNbR9len2MD+T86VyPg7Sn1LWJ5dnyI9erR6N5ENa1SKRiwIm/ZWhaQf36pXf8Aok2zbW94f1y3khe3lt/n/wBuo5DQpf2am/7iVoWmlVqQQW87/uq1LXTf9ip5C/gKunWOyH/bo1WDzIf9uulS1igh+49Ymqp8nyVtOHJAzjP3zh9c2+TJXinjTZH5leya/PsR9/368L+Id1+5fY/zvXVhzyMwl7pnfCvR7S7hdHR4Hl+dHr374VyeXbTyxJ8kP7mvHPh7utdEgl8rf8/yV7v8Mtn/AAjE1wieR/pD16eE9+qfL5rPkwsIEOjzy6x8XXuHT5LSxdP++3SvSq8/+F9r9rvNb1j+CWbyU/3E/wDs69Dr3oHxsiP+GoHqxVd/v0EDHptOem0FEWymP9+n0x6AGUPQ9RyVIDHpj096gf7goJGSVHRvplADH+emSU96goKCodlPoqAGU9KZQlZGxMlS1FUtADkqaoUp9amI+l/jojkqSgAp9Mp9WSCU+mU9KAHVNUNFAE1FFFUA6im06ggfQlFDvQAy6T7VZzxf30r5zgkfTtYurd/9uF6+jNn996+c/FUfkeJ71E+T99XFi4e4d2BnyYiEzI+KOjRad4n054n+Tya0/CqfcrM+IU/2pLK4Te/lf67/AGK0PCUnyJXz3/Lo/QV/vR6Hp0CSV0lra/JXPaU9dlpUfn153IfSwgVZLHzPv0f2dEn+3XUf2cmysu+eK0R330cgzmr6PyN7/cSsWDUd83yVl6zrF74jvJ0t/ktUfYn+3WpoHh+X5E/jesOQCa+u/wBy/wA9Q6VOk9a+seEbuxT97E6VxUl1ceHNS3vE72r/AH605AO4n0ZLqHen36z/AOw7f+NK6vR4Ir62S4t/40on03zP4Nj1fvlchyM/h+32fJFXNaxpSR767+eDYnz/AH65fXNmx6IGE6R4xqvg5PFXiSyh2fOlwjpX054ZtPsthBEv8FeTeBLVJ/G07/8APK3317PY/u0+SvtsDD91zn5bncv9o5Desa0azrStGvRPngqpNU/9+oJqAPC/2k754PDflf33r5OsZEj8SWTv/wA9q+sf2k7F59BSXZ9x6+RNS32lykv9x99eViPiPVwM+Rn1P4Z+eFPnr0LSrT+OvJfhlrCalYQOjb9/z17Jo/8ABXyNaHJM/YcNPngXoNHe+mRET79YnxNni0O2/sq1/wCPqZPnruUnSC23/wAdePeNNSR/FSXFw/7h08nf/cqIcp18nOWvhlBFaQuj/wB+vZLr+yn0qBIt/n/8tt/3K+c0+12OpbNPukuoJv4E+TZXc6dqWqzoiPE6f79bGHJI3tZvtK0pPNu5YkT/AG6q/wCiTol1aOjpU114ftJ7aB5Ykup/43eqsGjOj/f2J/cSo5eQ3hDnNue0exT7Rbvvg/jT+5XS+HNfif5Jfn/3652Cd4/kqGe0ltX82H7n9yiMuSfPEJwO/vrpZPkR6wdSn+Sqtpffaod+/wCeqt9O1XOfOcsYnDeLp68V8Y2rzzf7FeyeJjvSuG/4Rm98R3KJaW7z/wC5W+H9w8TF+/MteEdOeDwlayonzxO713mh3d3Y/DT5Ef7Vqc0yW3+38+zfWvafBPxnY6Dp0Vpp6XqXEO+ZEf57f/fr2PQ/hLbeDvhFbjWI/M1KK6MloX++hf7/APWvRwn8U8TM+SeH5IHF+FdHTQNBtbJP+WSfP/tvWrSfcpa+gPhhJKgqeSoHoAY9Np2+m0ARVDvapnqF6CQem0VXepAHqB5KkeoJJKAI6Y9P30x6AG1FQ9MqCg30UVBJQAR1IlQJU6VkbE1FMSn76AJ0p9RU+tQHU+oqloMSSOpKr1LVgPp9MooJH06m06gAqaoamoAclFRx1JVED6KZRQA968H+Kmhy6drz3GzZBcfOle8VieJtAi1/TXt5U3/3H/uVjOHOEND5ju7t7qwnidPndKu+FbvZsq1r/hy40O/e3uE2P/A9ZelQfZJtm/fs/jrxJ0eQ+uwON9tKHP8AEetaVPv2V2WlXXl7K820C6+T79ddY3deLP3D9DpT9w7KfVfLT5Kxb53u4X+aoPt1Up7r5/v1hLnmXz8hyEH23R0nsrRES9d/3M0yb0qfTdV8Uac+/W0t5vn+S6skdP8AvtK2p5Ek+d6vf2laR22yb546oIe+ZepeP7uezdIklunT7iJWDpviDUNZtrpNd0RNI2f6l/O3767W1n0qBN8Xk73rB1Gxt765R3TfsoNDe+HN28ejpv8A7/yV2sc/np9yuH0afyE2JXQpd/uamEy/jGaqibN9ec6/PsR67XVb6vMvFV98joldUIc8zOt+7gXvhfaPPqWqahs+T5IEr12xrkPCWlf2Vo9rabPnRN7/AO/XZ2NfcUYckOQ/FsdV9tiJzNq1/v1bqpa1broPOConoorIDhPij4fTX/DF1b7Pn2fJXw54j0545p0f76fJX6JX0aTwujp9+vjD42eGX0DxJP8AJ+4m+dK5sRA6cPP3zL+Cevvav9ilf/VP/wCOV9P+H77eiV8O6Prj6H4ktbjfsTfsevrTwBrn262T56+ax1H7Z+oZPiOelyHpOsaqlpYff/3K8zd/tVzvf53/ANutrxVfPJf+V/AiVi2MiO++V68uB9XCZdsYEgm37ErtdN2alZwS1w8+q28H/LVK0dN8cW8aIjo9bwN/ZTn8B6LsTyUVEpfsNchH4xuJEfZEibP9us6f4jXFr/zyetOQxlRqnc+R5D1a3xSQ7P468suvihcb/nt/++Ku6H40lvv3rxbKznAwlzw+M7KCf7Lcun8FE9356fc2VB/x9Xlq/wDA9T65OkH7pF+5WEDOZyHib/j231xuj+Jr3w/qqPbv/HXV6/P8mz+BK47SrX7d4n063/v3KV6WGhz+4fNY6fJDnPo/4a+LfFfhjQ/N/tCVHmfe8E3zpWhfare6rc/aLu7lunf++/3KpJ/qdn9yn19VCjCB+cTrTn7k5km/56kqv/v0b6s5x71Dvp9NoAZRSSVHQUD/AHKhkkp71UoAV/vimPTqa9SSQSVG9S1E9AEVMqV6hkoAjemU+mPUFDHqB6lqJ6AHx06ov9XU6VkbD6fTKfQAVYplFamI+nJTaclAD6kjqOigCWnpTKelWSPp6UynUAFSfw1HU1ABTqbTqogKKKKACh6KjkqQPLPjFpvz2t3/AMAryyT93co9e9/EbTv7S8PT7E3vD89eD3SfJv8A7lcOIgduBnyVTqNDn+5Xa6d9yvNtHvq7nR75K+axED9Tw0/cNTUZHgTfXB6547fTXdXt5k/29lehTuk8Ncp4m0NNVh2fxpWNL3DrONg+ITzv/ra2LXx20afPKmysT/hHLixm3um9K1LTw59qtvNT/vh67fc+wfR4eFKcC0/jTzH/AHSQ7P8AYpknjhI3+es7UdASOHfLsj/4BXIaro0PnbESX5/9ulyQN6tKlyHsnhzxHb6jN8j11/2v9zXkvw98KpaQ+b++Sf8A369Q/wBXbJ89efVh7/uHhfbMvWbt4IXeuN0q1/tjxJaxP9xP301aPibUvMfZWh4A03/Rp9QdPnuPkT/cr2Mvpc8z53O8X7HDna2X3637GsS0j+etq0jr7I/KdzbtamqGD7lW6gCKiiiggpXVeMftA+En8QeGHu4k/f2/z17RPWJqtol1bT27/celOHOXD3Jn5ra5H8/+3XvHwI8Xefptqkr/ADp8j1578bfCL+FfFV7Fs/cu+9Kwfhlrj6VryW+/Ylx9z/frwsTS54ch9ll2I9jKEj7O1yDfqUEv8E0NebeMb690pJnt3TZv+5XZaPria/4YR0/4/bF/uVg+KrRNVhTZ/HXzsPcmfoVGfU4aC71O7dPKlRP9+ur02x1OeH53R/8AcSqWneEvnR0d67bR9HlT+Ous+ko4ilye+VLHQLuf792+z+5Uj6HFazbETz3rrrHSkj+/vetS0023g/5ZJS54GNbF/wAh51feGbi6T5EdN/8A45XT+EfDn2H7/wB+uontPM/g2Vi6rqv/AAj+zYm/e9cs5ymeXOcpnUWlq/2mBE/grH1y68zVdn9yt7Sp9ln5rp87pXKRyfarye4/265zimZGv/8ALSoPhfpX9peMPtGz9xaQ7/8AgdQeKr5IEf567z4SadFB4VS7T792+93r3Mvhzy5z43O6vJS5DuY/3n/fFP30xKfsr6Q+DCiiigBj02nPTJKAI6ZQ70UAMqOSpHqCSSgBlD1HJJTHkqQFqOSSiSSoJJKACSSm0nmVHJJQAVC9P30x6gojkpj0+So6ACpI6jqSOsjoJ6EemU+gkfUtRVYrUAp1Np1BiPSpaiooAlp9Mp9WSPp1NooAdU1RJSUAWKKbTt9UAUUb6JJKCAem07fWdqupW+lWb3Fw+xEoAnvo0e2dJfubPn318++KtH/srUp4k+eB/uOldR4j8TXviZ/s+/Za7/8AUJUF1ardWE8WxPkR6wn759DhMsnVjz8x5nY6l9lvHif5Nn3K67StZ+dPnrjdA0r+39K8p32XSP8AI9Mje70q5e3uE2Tp/wCP18/Whzn1+H56cD2exvknh+/U/l73rgNA1/8Agd67i0u0nry5w5D14T5y7/Y6T1Vn8OS/wJW9p0nmOlb0/wBz+Cs/fO2B5s/hh3++lVZPDkUHzvFXo13+7T7lcpqT/PWnPI2nOZRsdkH3Kk1jXPIhrOur5LVN++uXee98R3/2SyTe7/8AfCVvRo+0mcVatChDnmSQRy+JtVSyi/j/ANc/9xK9WtIIrSFIok2IibESsvwx4Zt/DlnsT553/wBdP/freSPe9fY4TD+xgflOZ42eMq/3C7Yx1vWkfl1n6dBW9ap8ldx5BagTy0qSnbPkpagCPy6Wn0yggqTpWRPHW1PHWXdJVgeA/tJ+A/7f8Pf2hbxf6Vb18Wz77W53o+x0ev021WxS+tp7eVN6Omyvg/44eAJfBXiqdUT/AEWZ96Vw4iH2z1MDW+ydx8MvHD3dnBeo/wC/i+S7g/v16a88Tujp88D/AHK+RfCviaXwzqv2iL54H+SZP76V9GeCvEdvqtgnlOk6ffSvnsRR+2fouX4vnjyHpmlWqSfdrpbW0feibN9c1oc9dzpT+YiV5H2z6iGxdsdKd66Gx8Poib/v1SsXSN0310MesRQJ8iJW0OT7ZhPm+wZF9pqR/PXPXejRTzb3TfXUX19vrEvr5IId7/wVjM0Kt9P5FtsrlLvUorGF3o1zxHEib99cVO934jm2Jv8AI/8AQ6IQ/nOKqY/iPUpdYmdEf9z/AH69r+C128/gOyT76Qu6f7nz15fqWjpp1m6fx/x1r/CTX9Qsba90+32OiTb/ALle7l9XnlyHy+a4KdeHuHvEclPrgL7xxqGlTb3SF4P9tNla/gfxwnjGznl8ryHhmeHf/A9e8fIVcvxFGHPM6im06m0HlkclQb6tPUD0AMoeimUARyVC9TSVC9AENRVJJUdSBC9Mkp70ySgCOmU+mPQAym06ioAg2eWnyUyrFV3egoelS1ElPjrI6CehKEp6UEkkdLRTkrUBadTadQYj0qWokqTzKsBaelMp9AD6ZT6KCQp6UlFAE1OptFUA6m0UUEDZJEjTe/3Erz2Sd/GOqz3fz/2fb/JCn9//AG6u+O9f+12f9n6fKjzzPsfY/wBxK0fDmlJpulJF/sVHxntZfhOeXPM828jyNVnif5Pnp91dJY20zytsRE+etTX7XyNVd/4HrnfiN4SuPEfh77RZO/2q3+d4Ef8A1yVhP3D7Kj7hw/gSfZcz/wBx3+SvSb7w5aeJrPZKmydPuPXnPhiPZcwJs/1qV6hpySxp/sV8xiJ++epSh7h5zqvhnUPDk3zpvg/gmStTQ/Eb2uxJfuf369TgSK7h2SojpXPaz8NrS73y2TeQ/wDcrP2vP8ZfJyFrTtft/kdJa3k8QJs+/Xl914L1ixf5E8//AHH2VSex1u0+/b3FTywOqEz1a61xNnyPXI6xr9vAju71xs8+sfc2XFVU0e7u333HyJVwpQNJzDUdYuNVf5PkgSuu+F2o2n2Ce0+5dedv3/365i6gSCHYibNlZ3ged/8AhIfk/jr2sJLkmeDjsP8AXIch7+laFrB5lZelP56In/fFdDYwV9DA/M8TRnQnyTNGxgrbgTy0qjawVox1ocpJT6hoqAHvVepJKjoAH+5VKdKtPTJI/koAxLuOvM/i38NrTx/oM9u6/wClJ88L16ndx1l3cdWXD3D80/FXhi98K6xPZXsXkOn/AI/U/hHxjfeFb9Jbd96O/wA8NfX3x3+G2leJvD11qFw6Wt1bpv8APr5w+Bnw5Txx4wf7Qm/TrT53/wBuvKrUT6XA1p1p+4e3eB/Hdl4jttkUqeen+uh3/Olep6HqqbPkf7lfKXi7wAvgr4lz2mhag8HnQ+ciO/zpXXWPifxVoaIlxcQzp/frwauH5Jn6LRqz5PfPqCPXIv43pkniC3f5HlSvBINf13UU+d0/4BWpBY6rd/fuP++K4+Q6uc9du/FtpAm95UrkNc8d/bk8q0TfWXY+DpZ/vu8/+/XUaV4Lhj2PcJ/wCs/cgRKczntH8Oah4jm82X7n/jld5a+HItKtvkT5/wC/W9psFvaoiolGq/crCfNMuB5r4qT5HrnvhR4jt9K+IX2K4fZ9r/1P+/XX65a+fv8A7leN6l4O1vxb4ztdP8PxP9tR9/nfwQp/fr0culyVvcOWrA+hfibBFrmpQaFo/wDyFLv55nT/AJdof7713OgeDrTwzoNrp9knyW6fff771V+HPw9TwdYO9xdvqOqXHz3d7N9+Z67VE3/JX3nJz/GeVWh7SHIYO+lqbUrT7JN/sPUNcsz84xeH9jV5Cu9Mep5KgeszkIJKjqSSoXoAN9QSVJUclAEe+mU96ioAR6Y/7yiSoN9SA+mUzfRvqACo5KkptBRXd6gkerUkdQ7KAJakjqOrCVkdA+n0xKelAEtPplPoJCnJTP46fWoBT6Y7rAm932JU9o6SJuf7lWa0sPOtLkgM8xETe9J9tt/79Q65vu7mysok+++9/wDcq7/Y1vdp88v/AI5Vch7cMpBJ4ZP40/77qSoH0O0g+T7bsf8A20rE1Wf+zUT7Pd+d/wBMEo5Jmc8nl9g3nnig++6JUL6zb/7b/wC4lc9HdSyfOnyI9TQI+/5/noNIZT/Oa/8Ab9oifff/AL4qldeJv4Ivk/30d6tQRxP99ErRTSrd0o5DeGWUjmn8TvH/AMvD/wDAIajk1WW+R/v7P9t66Wfw/b1Sn0NIPuU+Q6YYSlD7By9rYpHeJcSw7/n+d67XyPk/2Kz/ALD5fyP9ytCxk2J9nf8Ag+5/uVudsIHI+JtO3pvqr4Zukjhd3T5ET566jWbTzEeuX0eCLZqMUv3Nmz/x+uecPfOuEDjfE2h287vquno8EDzfOj/wPWv4ZuvPh2S/frX1jRv+JJepF86eUj/98VhaBH8/+3XzeYUuSZ68IHXJapVqOB/4KZayfJWhHH8leCbFL7W8H34qZPd28ifcq7JJsqldpFJ/AlXzkchzWoyRJ/BXNzxyzu7/AHErq76CJPuJWDqMmxHrSAHL65sgtnrlPhzvg1K63v8AOk29P9x63tVd759ifcqDR7H+zb+1m2f619j16mHnyTInA9q0afy0ff8AcRN7/wCxWxp3i2K1uUt9QRER/uXSfcesfenyW6f8tvnf/cSsXXJEnv4LL/pj/wCP19RD4D57MMvpYmPPM9dtNYsZ/wDVXcT/APA60Y5PMTfXhUc8qJ8iS/J8j7KIPFWq6NNvtLuVE/uT1fOfKTyn+SR7x5lQT6jb2qb5ZUSvDtV+I2p6lMj3ErpAn34Yfkreg1WyntoJftaIkqfJRzkUspnP4z0aDxHZXV59nR33/wAG/wDjrQrymfWLeDf5SJdJD/Gj/wAdXoPGPiO1+eW0t/IT/ns/8H+/WgsRlVWHwHorvTHrh5PiT59t/o+nu91/tv8AJWJfX2saxD517evBB/zwh+SlznLSy+rM7jVdZ0/Tf+Pi7hg/2N9c3P410yd9lvLvf/bo8FeFbed/tV3Fv/ub6talodlqs0iS26fI/wDBR757FHKow+M4P4hT2Wq+Hr6XVUebTok3+R/qUd6g+DXhK08K+D3uEtEgnu/3zoiVV+JOh299qWieHbJJXe4m864Tf9yFK7K+vrSDwxutJUeC33o+z+B0rCZ9JhMPCn8ED5V8eTv/AMLgS9d/3Fwjw11+pQJPYb6858TX39q+KrJ/+eMz139jdf6HsevmJz558570fgOi8F3dvfQ7JU+dK9P0q1tI9j7N9eMeGY/LuX2fJ89etaHvnRPnrhqm8Dso7q3gTYiIn+5TPPed9sSVVgsf77pWvapbp/tvWQi9p0Don3Pn/v1BfR/7dWvP+TfWOklxrmpf2Zp+x5/453+5Cn+3W0KPtJ8kBzMi60641m5Sysk3zv8Af/uQp/fevSfBfgTT/DNhtii/fv8APNO/33etjw/4ct9Atvs8Sb3++87/AH3etqRPLSvtMDl8MNDn+0cM6vOQ/cp9pH89MT53q7Ale2c5S1ix3w1zddxOiPDsryjxVp17Y6rvsmm/ffwI9cVWB8/mGC+s+/A15JKhesTz/EGlf8fdo90n+wlaMF956b3t5oP99K4eSZ8xVwNWj9gsVXehJ4p/9VKj0PTOHksMqOSnySVA9IgY9RU56ZJUgRySVXqV6ZsoAbRTqjkqCg8yj/YqOigBXplOpr0AOqSOo6sJWR0D0p9Mp9AEkdSUyn1qAVHdzpaQvK/3EqSuP8f6zstkson+eX79AxljqNx4n1h3f5LKH7if367nyPIs/NlbZXPeC9K8i2tYv+BvXXTx/btVtbL+BP3z1tCB9bhMPyUh9rabLN7iX/Xzf+OJU9rJ9lT79aN3PFs2PWd9ke6+4mxP79dR7cPcM7Ub7zHfZXPX0Hnp9x/++K7+006KD50RN/8AfepJ4E+zPvd99LkD2XOcHpVr58P+2n361PsPl1dtYE+2O/3K1P7NR6jkF7IwfI8unwP5f362P7G/26gn0p46ZlKAQfPVr7Kk9ZcaPA9aNrd0FEE+lfP8lZ08DwfOn8FdL9+qt1a799WM5rVb63sbOe7uJUtbVE3u7v8AcSuK8Oarpnid9R/s+7ivbV0374H/ALlYP7Rlpqs/g9LKysrjUYPtaPcQQ/feGof2ZfAl3oeg3VxqFu9q92/+of8AgrD7ZcP4p6Z/Z0sGiXqOn7jY7o9cbY2qb96V7imnW93YPafwOmyvGH0640PVZ7SX/li+yvEzWj9s9SlM14K0UesuD95VpHdK+b5DYmnqm9TSSVVkes+QDOvv3dcPrk7u+xK7jUfuVyL2u+Z2reEAM6x0r+N6h1WD99a7P+flP/Q62t6RpWf9kfVdSsrRH+ea4T/0Ou6jD3wOusdVd/E+r2jo6eUiQwv/AAOn+d9M1WNJNSS7T7m/5K6HX7RINKnvWT5In+//ALH8dcvpWnNpXh7TrJ7j7VJb7E8/+/X1qPPqmvHJ9h1XY/3Lj/0OmaxBF9pg3/cen+I4/wDQ0lT76fPWffX32qG1f/boPL5CDX/CvkQ/a7dN6fxpWdocb3VtdWlv+8nRPk/2K7mS6S1sP9I/1Gys7wPa2+m6DPqH/PV3unf/AD/sVpylwgT+HPDnmJvd18iF/kT+5/f/AOB1BqX/ABOLzyn3/YofuJXUWMfkeEt7/flT/wBDrPtYE37UT5KZE4Gd9kWBPkSrVpaPqMyI/wBytHy087ZWhptokG96CIQNuxjSCzdE/grBg/eTXWx9nz/fregk/wBDeuXgnRLbUXf+B3qzeqec2u9Pi1dfaH3pqGnOlo/+2nz1i312+leHvGT7/wBw7p/wCbZsrOtPHF34x+NOl6VplvDPpemPM9xdf3PkrX+LemppXgy6it/+Xu73/wC/sSuGr7lKZ6GH9+B4xIj6r/ZCXFpaQJaI+yaC3RHm3v8Axv8AxvW9PA8CI9VYLSWP+H/gH9ytSffPpvlbPnr5g9GEB+h/Jef79em6PdPHsrjdK0N3hjf+Our06B02b0rhmbQOvtLt3TZV2Cfe9ZEH7uHfUEGqv+/dfn2JvrGEC5nVo93r9z/Z+mfwf8fF1/BD/wDZ16BoHhGy0O2eK0idHd9807vvd3rg/g7o12nw3stV0/Z59xvupkf7ly7v9yvWvCWs2+q2zvEjwPE+y4tZ/v27199l+EhRhznmVS7p0Hlw/OlVb6fzH2Vtz/JDWDa/v9S/2K9iBylqCPZU0kmypPL8tN/9+oJHR6sCCe6fZ8j1gz/6XefaPtqQIn9x6n8TXTwWflfJvl/jSjQ/B1p5KSy26O/+3UTFOJBJ4jigTb9oSf8A36hnu7K+T/SJZUT/AGH+StfWfD+nyJ/x7pXLz+EbSR/uP/33WHvnL7xnX2h6fdP/AKFqFvv/AN/Y9Vf7N1ixTf5X26Cuij8I2kH3IUq79htLFN6fI/8AsfJUchy1cJCt8cDkP7Rt3fY7+Q/+38lPeti+ntJ/keFLr/fSsiTw/E/z29xLZP8A3PvpWE4HhVsp/kkQPTPLqO6g1DTfnli8+D/ntB89Mju4Z/uPWHIeLVwlWj8Q+mUUPUnJYY9Np2/56r1ABRTaKBDqa71HJJTPMrICzU6fcNM+/UiUHQPSn0yn0ACVLRTkrUCCedIIXd/uIlebRyf2xrz3Uv8AqEf5K6Hx3qr2tmluj/66ofB2lb7O13r88syPS+0duBo+2qnpOjWn2S23vTPDm+7vLq9/56v8n+5U3iCf7JpvlJ/rrj9ylaOjWiWNsn8FdsD7WEC09jFv85/nqeCD7X/sQJ/BUEaPfTf7FaM86WkOxfv10nXCHIQXUiQJs/gqrHtuk+49H8fz/O/9yr0cHmf635/9igs52S18i5+/8j0fa5bV/nrqJLSJ4XTykrmruP79TOATNGxu0nrR2b65O0ke0mrorW+8z79ZwOcgutOR6zvsLpXSyJ5iVA8Hz1pyAZEEmyrqfPUklilPgtdj0QAwdc0Pz4fNi++laPhzR7f7Ht+//t1qSIn3Kq2KfYbzZ/A/3KuEDopSJ30rY+63l2VyfjHQ3vk+2on7+L7/APtpXef6umSbJ/v/AD1nWowrQ5C+c8bh+7T3+5W34j0P+x7/AHxJ/osv3P8AYrEnSvhMRRnRnyHbAzp5/Lf56h+3IlPu4HrOnjdK5TflIdRut9YN1PWpJA71Vksa2gYchkST10/gDSnnvH1B0+5+5h/3/wCN6wrqx8v569M8HaaljYWSbNjpDvf/AIHXsYGlzz5zGc+SBqa5s/sF7TZ99K5BLHy7OyiT/llsrsrqBL7f/sVi7NiIlfSSOHnM7WP9Sif7FYP2XZNAn8G+uh1379ZdrH58yVJEDbnTzNNeJ/40rFvne18Padp8X3Lj5H/3E+/W1dfu7OTZ/crkfDN2+q/2o7/OlimxP+BvVhCB6ZqsfkaDAv8AG7pVWCD9zV3XP3kOnJ/t0eXshqyJmen/AB+JWvBHshrI8z/iZIlb2z/RqgzgTQSfuXSuK1WRILa6if8A5bTbK7K1/wCWlYlrpyPf3V2/zum9ER/4KqZpM4r4T/CvSvDN/rf2SJ0uruHf8773T/gdYnxe82ez0uLZ/A6f8D3/AD16v4c/ca3O7/8ALWuD+OGnOlgjxffhu/8A0OuLFw/2c9DDe4eRSbJJvkT5K0bGBJHj+SqMH7z7ldLo9r/HXyMz2jodDsU2fOla93aeWieU6b/9ustHeNPkqlfajcbPkrjHyGjrOqpa2cib/nqfw5OlrYO8v8dcgljLPc75a6S1sf3PzvvrWHuEch3P7NniqKB9R8GXbpvtHea0/wCm0Lv/AOyPXqHjS1l0O8TXdMid54k/0uBP+XmH/wCLT+CvnOCxu7HxJpGoaV8mqQ3aJD/t7/kdK+u/sjvD8/zvX3OX1fbUvePOq+5My4NVivtNSW3fz7WVN8L/AN9Kj0aPzJnesXTrV9DmutH/AIIX32/+xC//AMQ++vAPj1+1D4g+GXjODwp4P0y3utRSFJria6h3/wDAESvU5uSB5858h9aSQVVdEgR3lT5Eryz9nP49P8bNH1G31PT00jxJpLol9ao/yf7DpXq2oo8/+j796fx1nCYQnznKQaa+ual9odNlqj/IldlBAiQ0yCBESo9Ru0tbN3qgl75z2sXzz3/2eL/gdP8AI8tP9yqujo88z3D/AMdajpVCkUp5PkrEvo3nfYlbbpVKSNKzmUZfkRWif9NKznged61Lv95U9rafJWJlyGPHavafPvffWRqNj/aXyWVvD9q/57v8ldRqT/ZYfub3f5ESmadpv2SHe/zu/wA70chnOjBnGz+Fddgh+eXf/uPWX/Y2ob9kry769QutkmxHT7lPtLGKCb7FcJ+4f57d/wC5/sUvq8CP7OpfHA4DTfDl7O6J9odN/wDfp+q6VcaU+y4TZ/t13k9j9lf/AHHrUvtNt9VsPKlTejp8lT7I8vEZZCrD3PiPIqZVnVdNl0q8e3l/gqnXnTPjpwdOfJMd2em0VHJJWYy6lTpTaclBQ9KfTEp9AEtJ5dLUU77IXf8A2K1A828aTvd635X8CV6V4SgRP4P+PeFEryux/wCJj4n3t/z2r1fQJPsuiT3f993elSPocsh9s14N+q628rf6i0+RP9+t7/WfIlZ2gWjwaaiP99/netuPZAm969CED6iARyLY23+3UCb/AL/33emb/Pm3P/q0qdJEf7taGo9E8v5/46nSTelUXff8lXv9RbVRRHaz70dKyL6Dy7x6u2L+ZM+yjVU/fJU/HEDI8j591CTvA9a8dojpUN1Y/JWfIc5asb7elXZI/k31y8E72L/P9yuhtbvz0reBsT7KNlPSpaRiV/46ZPB56f7dPdKKDYNOu3n/AHUv30qd0dP4Kzp49/zp8kyU+DWf4JfketjXnDUtOTVbN7eVPv15tqNpLp1y9vKnzp/4/Xqcd3FOnyPWXr+jxa5bfJ8k6fcevJxuE9tHngXCZ5m6VRkg31o3UEtrM8MqbHT79Vq+OnDkmdUJmbJaVSeCtuSOqMkdKBEzFuoPkr1qO1SCwg2J8+yvNfI8y5gT+/MiV6bPvg2fvfk/uV9LlkPdkcVWZVjg8iF0/jestIN9z8/8FbcaO/z7Xqj5Gze9ewcvOc9rMe96padB++rX1GCmWkH77elBcCa6g8y2euO8JWP9nab4o3/fluN//ANiV6FPB+5rzl/NS81tE+55O+gukegarfeXeWqf3If/AEOrMcnno9YsE6aleTy/88U2VobHjs9+/Zv+5VmMyrJ/yGIErqP+XeuXkTy9Vta6hP3kNEACBPnrPSPZqU8X9/50rUgj2PVXUY/LmS4T+CqLkZ13A9rsuIv4Pv1ifFCB9V8GXt7b798SI+9P9h67aC1+1fO/3Nn3KxHtPMttR0x/9RMjoif79Y1oe4b0fcPnO0j/AI66XSoPuVkIifOj/fhfY6Vvad+7r4ese7A1PI3p8j0klolTx1I9cZ0lSC12JWja1VRPMq7B+4h37N7/AMCJ/HXTCHtDKczsvhP4c/tzxt9rdN9rpib/APts/wByvfNiJXNfDnwx/wAIr4Ygt5f+P2b99cP/ALb1vPdfPsiT56+4wlL2MOQ8GrPnmVdV07z3S4T/AI+ofuJ/fT+5Xz18fv2Yrf403kGt6VqaaJr0SeS87p8kyf7f9x6+mYLXZ87/ADvWXdwJHePdxJvT/ltB/f8A/s67fj9wxnyz9w8i/Zw/Z+t/gZYapcXupvret6ns+0XWzYiIn8CV61af8fLu/wDHR56Sf6p98FPSjk5C4Q5IF2uU8Taj57paJWvrF8lrZu9cpp0D3Vz5z/x0QCBvabBstqe9TpHsSmT/AHK0JKU9Z01Xbp6qxweZQBSS18961ILTy6mgsfL+/VqfZAjvWfIWcvPY3F3fvLs3wRfIiVe/gRP9Q7/cSb+Otq1tdkPz/ff53qS+sYr62e3lRHStCpchyF9vjfY6bHrbgRNV0r5P9elZcce+5fSr19/yf6JM/wB//cepvD876dfvaXHyVIF6P/TrP/bSixk/0bZ/cqadPsl5vT7j1C8fkXL/ANyWqMJx98x/GOj/ANpWf2hE/fw15tJ9+vYXrzLxNpv2HUn2fcf5687EQ+2fL5rhP+X0DIkkqB/uCn1C/wC7rzj5k2v4qnSoqclBQ+n0yn0AS1k+I7r7Lo87/wCxWjXKfEK68uwSL++9Azl/DKeZczv/ABv8if8AA69heBILbTrJP43Tf/uJXmXw9tEnv97/AHIvnruYL577XvtCf6iH5EropH12BhyUjv0+RKgnuvM/3KpPqqPDVJ7t7p9ifIldR7JqRz+Z9z7lWrRPnd6x/P8AITYlakf7uGNKs2LVqnmTVevpPLh2VHYp5ab6paxP8mz+/Vz+E1GaVIm93dqm1nZ5aVnyOiQyJ/Hsp987/YLLf9+j7JBasZ/L+R60fldKyE+5Whav/fqjnIL7TvMSshJ5dKm/2K6hKq31ik6U+QB9jqSXafI9X64+e1uNKm3xfcrUsdZR0+ekbG28dR7KEnR6lrYCo9Z19YpdpvT/AF9a7p5lUp0eP7lAGCl9d2P3HT5Pvo6Vaj8VJ/y8RbP9tPuU+6gS6+f7k6fx1JAiP8ktum+ucox/EH9n6xDvS4T7Un3HSuRkgeB9jpseu41XTtn+qT/visW7tHnTZKmzZ/H9+vNxeE9t78A5zntlQPBWv9h8t9j097H5K+c9jyF85kaVY/a9btU/gT53rvEtd7/crO8K6V88926ff+RK2538v9yn36+owlLkpES98g8tPuJWXdOjv8laN2/kQ7E++9Zzp5dehIzkZ+q2j/Y99VdNTeiVqXbvJC6VV0eP59lQZlqSP9zXnmsXyabf6pv/AOWto6f7716a6fJXl/irRv7S8baIn8CTO7/8ASiY4HV+DrR47CDzU+d0+eulkgT7n36q2kfkJHs+4lab/cFBHxnMaj8mpQV1Fi/mJXO64n75Hrb0qTfClEALVF1H5iUOlP8A9ZDXQUSabHsttlZeqwf6SjJWpaIz/IiUX0Hlps++/wDcqfsGn2T528Y6c+j+PLqFEf7Ldp9qR6ktfkeu7+L2h+RYaXqe3/VP5M2z+49cPaujpvR99fFY6lyVT28P8BoI9Tp+8qBEqT7nz768zkOk0LRE/jrvPhX4V/tjUk1i4T/QrR/9H3/8tn/v1yPgDw+/jvWPslu7/YofnuJk/wDQK+j7HRrexs4Le3TyIIk2IiV9JlmE/wCXszz6tUfJO8nyRVPBstU/26ZvSB6EkeR99fUHnlq7u9kP+29Ufn2f79Mf55vnqeOP+Os/gJIEtEjTZT9nl1OlQXcmyGqFzHPeI5PM2J/t0aVBVXVX3zJ/v1qabH8lUWXZJKq3T1PJVV4HkoJKUiee9XbS18tKelr5dXvuJQBVkj+TZUEEHmbEf+Cjf582ytSNEjSg1gM+5TI/9dT99Mj/ANdQByfi1PsN/a3afwPV2+tf7VtkuLf/AF6fcrR1/TU1GweF65rwzqrwTPZXH30+5UgbdrP/AGrZp/fT79Pu0/c/7afcqrdQPY3P2uJPkf76Va8/z031REirv8yuN8eQPsSVP4K6z7jun9ysjxPafatNn/3KwrfCcOLpc9KZ5rvqCd/LT79S1UkkryT8+Ok/iqRKbTqyKH0+mfLRQA+vOvH915l+if3Er0WvKfGm/wDtuffQNGp4Sn2W0yJ/H8ld/p0HkWybK4DwPHvhT/rtXqFjH5iV1QPuKPwQBEd6tfLaJR8iVl319vuUt0/jqzq5zX05Hu7nf/BWv996q6bB5FtV61/ePWkDqgan3IawbuTz79P9itS+k8tKx4P45auZZSu5/nT/AK7bK0dVf/TIIv7iVgzz77y1i/v3KVa1Wd4L+eXY7on36YVTah+7V61j+es6xkSeFJUfej1tWv3KuByElCU+pPLroAgkgSdPnrEvtG8v54vkrboesuQDmoNSltH2S1t2mpI9F3p0U6VkT6bLafOlI2Ok31C/z1gwaq8HyS1qWt8j/wAdBQ97HzE3/wAdVZN6Psl/77rQ8+mPIjpsetQGR/6VsqlfQOj71+5Vry3tH3p9yrUmyeGl8YHIXdj+531nP/qdi/ff5ErsvIT7iJXPT6V9h1iB/wDlgm90/wB+uKrhOcDegRNNsEiT+BNlQQJ5aebL/HUiR+e+z+BPv0X0nybK7gMeeTzH3/x1C6VdkTy0qrP+7rAkq+XTLWPZNU2/56kg2b6oxJnjrgPEyfYfFWlzf396f+OV6NXmfxbvv7NtrK9/597uF/8Ax/Z/7PUzHH4juLWTzEq75lZFjJ/oe+teOqMTP1mDzIam0OT5KtTx+YmyqtinkVIG3OnyUyOpo/3kNQ/cetzUmsZPLd6ZO6edvT79SbPM+5UElj8nz1ZsUfE2lf254V1G32b5Nm9K8LexvbFP9Ht4ng3u7onyV9OabYxQW2z7++vItS077DeT2+z7juleDmdL4ZnZROK/0vyf9Ht97/7fyVa0bwXqXiq/gtHd3nf76J9xErpNN0q41W8S0tIt7v8A98JXtfhHQLLwrYbE2PO/+unf+OvPwmEnWnzm1WqaPgrwlZeDtBg0+yTYifff++9ak92lZ0+uJ9yKqqPLdV9bClyHnl1JPPmT+5WjJ8ibEqkieRU0dOZnIET56tfc+5VWS+igT53rIvvFUUfyW/796ko2550tE3u9cvfay99Nsi+5UH2XUNZffK7on9ytux0OK0Sqh7g/gMGeN98CV0Ninlw1l3Ufn6rsT7iVvWsHyUTHMZ5e+npBU/lp6VHJUkjJI6q3cmyGp3eqt3+8qgI9Kj33Kb61J3rP02TY70X115FBqG/99T4/v1Sgk8ybfV3+KgCeb7tef+ILR7S/S4T76V3kknyVz2uQJPDQECfTb77XbJ/t1N5CR/drF0P9x8lb3mfJQRMxJJ/9Mn/26Lv95bSJUGo/uLlHqTzN6VzkM8o1JPIuZ0/26zpK3vE8HkaxN/t1gyffryZ/GfnuIhyVZwOqpyVH5lSI/l1mc4+hKN9FABXl/juP/icf8Ar1B682+IU8X2zfE6PsSpkNF34eo7wv/sPXo0E/l15Z8Gr7U77wZPe6haeRPLM/yJ/cr0Ke68uFK7Ie5A+3w8eSlAtX2pVS0PfqOqvL/AlZ13PvR66XwdY+RDvoOuB1f8Gyp7X93VVKtJJXVA6irqs/8FMT93bVHffPNUk/yWb/AO5UlnIST+Z4ktU/uPvrX1W+S1vJ3/grntK33eq3sv8Azy2Vl+MdYbfBs3/vn2PQE4HX+C9VSS5vbL+BH3p/uPXcQbq8e8Mb7XxPBs/54/PXsNi/mQpW1KZyzLSVJHUdWK6CCN46jqRJP4KJKCiCh0p9MoJM6605J0rLn0qW0ffE9dFRJH8lTyFnNJqssH/HwlXU1GKf+Or09ik/8FZc+lJ/BUF8xa+3JHUyXXl/MlYT2MqfJSRwSx/x0c4c50X2uKP+OuN+JvipPDmg6jrESfavsMKPs3/f+etRJ3R497/JWJ408Of2/wCHtb0pNifbrfZv/uVpOXumnxwGfCH4jf8ACxtBuriW3+xXtvNsmh37/wDcrrpP3j1wHwW+F938OdHvftd2l7dXzo77PuIiV2U8jxv9yl9gzhzfbJ5KzruOp/7RT7jpUck6PWZRlyP5b0ST+W++p54PMqCOD5NlSYmpY3STpXnvxw0d9R8E6j5XzukO9P8AgFdRBvjeqPi2f/iSXvm/c8l9/wD3xVAHhK6/tHwZa3qf8tUR66zTZPPhRq434XwPY/DrQbSX7/2RN/8A3xXZaVB5FsiU4APdPnpiQVdkjpiR1qSPgp88H8aUJVqD50qiitaybH+ers6JOlH7r7jpR5H8dXA2J9Hn+/E/30rkPFXhy41HxJstE/1qb3f+BK6+xgf7Z8n/AAN6uyQLa3KI/wDH8++oq0oVo8kzWE+QxNH0O30a2SKJP99/43rX+yef993pkEDzv8n3K1ILRI0q4QhAkqx6bV3fFa/IlM/g2UQQLv8AnoM+Ygk1L+4jvVWT+07t9iJsSt5IE/uVPHGlRzjOaj8MSzvvuJf+AVqWmh29r9xK2PLqN3SP79RzGXOM2JHVLUrpESquq6/FaJsR/nrEj+26y/8AcSrhEuJdsU8+bZ/H/HXRf6tKq6dpyWMP+3UzyUBMHkqOimSSbKChr1BJJSb6herKGabPsvHp99Bv+d/uVnQfu7yf/frRvpPLs6DYgsavb/nrO077m+rv8dQYzJ5Kx9W+5WpvrPvo/MSgDIsfkmrXR/krEj/dzVowPQEylrEfyPVG0u96f79aOpJ8j1kWMifOn+3XL9ok5PxjHs1JH/vpXNz/AOxXXeOI/ngeuNkrzq3xHwuYQ5MRM6j+GpP9+m07H+2awPOCj/coooAjnk8uF3/2K8V1yB9Smuoopdjy/Ij/ANyvXfEd8ljpU7u+z5PkryyDyt6S3FxCj79+x32b6g6sPDnqncfBbQP+ES8GPoktwl08Vw/77Zs31saxH5FUvDNq8+lTyxPveF/++0p99qP2q28p/v12n2UCOxfz32V6Bocflw1wejQeRXf6X/qY6IHVA1EqfzNiVAlD10HUVfvzVPff8e2yo44/npmpSbErOAHPaGiWM2oy/wADzVg655V9qSS7E8iL53rH+I39oT6PPLpUvz2775oN/wB9Kh8OSSvpVq8v8ab3pF850nhyN/7Se4f/AFj16VY3exErzKxutk1dzaXf7lHStIHFM6jfU0clYNrffwVqQTV1QmQX6SSiOh496VuUR0PTEg/26NlABRT9lMoJIJKhdKtPUfl0FFXyKZJAiVdf93WfO9SBRn2SfJTHjd5p03/cRKn/AOWyVVtP39/e/wC4n/s9B0QOhsf+POOqV9AnnfPVrSn+R0/gSjUY/MhrX7AGW9ojp9yoJNOT+CrUfyPtqf8A1lchJj/Z6Y8FajwVBJHTAz3tfkrmvGif8SeeL/n4/c/9912UnyVy/i1E8m1/67UgH6dH9hfTrdPkTydiV1ljXL3Xzw2Tp/A+yuutPuU4ExJNm+h4KnSpo463CRV8v5KnjTy0p6QfPVqOCgxGfZEnSo5EeCH59j/PVr5I0qq7vdvsT7m+ti4HN+MfjL4V+GXkWmq3Ez3Uqb/JtU3vV3Q/HGlfEbSrK90e7+1WrzbH3psdH/uPXz1+0R4O1XQ/iEniNNPfVNIuERPkTfsfZsdK7n9lTwdqGjaVq+p3dpLZWt9Mn2e1n/2P46x5vfIhOfPyHv0EexKJ38j+OjzERKzrq6TfWx1Fre8j1agRHrI+3f36P7ZSP7lQZ8x0vyolEl2kf8dcvJqsr/6pKj2Xd3/fqOQo277xHFAn36xHvr3VX/dfIn9+tGx8MJ9+X53rbgsUg+5QBg2PhhE/ey/O9b0ECQfIiVM9Md0jqQB6geSh38ymPVQAN/8ABVWd6mkk2VVerAipJJKH+SoJJKAIY/8Aj8T/AG3p+vz+XDsqCB/M1hE/uJWfr87yalDF/t1B0QNqx+S2SpE+d6IP3cNED0GJNvqrd/vKnkk2VA/z0AYs8flvU0E6bKku4PM+eqP3KzkBeuvnSuXjdINSdP79dCkm9K5fVf3F4j/7dYzIkUvHEf8AoaP/ALdcM9d/4t+fR99eevXDV+I+NzX3Kp2SU/ZTEp9cp44z/fop9VbqdYLZ3f8AgSgDgPiFqrz3kdoj/u0+/Xy5r89xrnxR8rzZvPS7SFE/uIlfRDxvrGqzv/frr/B3hLRJ/tV6mmW6ao6bHuvJ+enCB7eX0vd5zq/A+lS2mlb/AL7+T89YviO0T7TavF/Anz12Pg793oNZ93BF/bCIyffrskfSoo2se/ZXU6VP/A9JH4cT5NlTppUqPvSg25TUSh6EjdPv0/ZWpuMSsHxBP5++JH2J/HsrbvpPskO+n6dY2/2N3dN+9KrkLgcH/ZUUiPKn8f7masTwza/6N9nf/ll8legWumxPpt18n35vnrhoJPsOq/3EuPnqJhP4S0+mvG+9K6HSrr5Nj1JBAk8NH2TY/wAlM87nLqSbHrXgu6xfmq1A9VA05zqLSfzEq15lYNjP5b1ro9dUCh/8dFM30/fWgBRTN9FABUb/AHBUlMegCrPJWXO9aE/3KzH++Kk2Hwf65GepoLHZqV1t/jhT/wBDo8v5KvQSb7lNn/PGtYFQDTv3aOj1NP8APC9eU/E39oHw/wDCvVU0+9iuL3UZfneC1/gT/br0bwr4q0/xx4btdY0yXz7K7h3pQRzwmQPT49++mP8Au5qmSshknl1VnSrdV5qoClNXKeLX/wCPVP8Afrq55K43xjJ89r/wOsJlFrTZ/PtrWL/brtbT7lee6HJ88FehWs/yUQAvIlXYIKgt6vJHW4D446Y8dTQ1P5dWKcDLn+Ssuxun+0+U77N9XdV3xo/+38lZ9psndHqzE6G6jTydmzf/AL9PtY0gh2UzfvmRP7lTz/3EoNzL1K63zfJ9xKgjj30Tx+ZczolWoIPMSoMCBLVJ3q1/ZUVXoIEjqZE/fJQXyjI9NSP+CrtrYp9/ZU8ifOlW6wnMoj8ulp2yjZUc5iUp9/8ABVV4JZPv1qSVA9XCRsUkjlT+PfT3p8lQzyfJWhRBJVWSSp3fy6qyUEkcklM30ySSoN9BMCC0n/4n0/8AsJVLf9u15/8ApjUEF9s1u9/3Kk8K/v4Xu3/5bPvqTq+CB0kkmxKWCo/vvViqOcikkpm+h6ZUgEke+qskFWt9RvJQBV8jy65HxP8A67ZXXTyeXXFaxPvua55mUxmpT/avDDvXn8n9+uvTemiaoj/c++lca71w1T5TNvigdvTkqCOSpa4jxBz1g+Mb77Lo87p/HW5XmnjjUpZ7z7Pv2QJ/BROYHlniD4zW/gDWPs8WmPql0ib5vn2JDXsnw58Tp4g8N2WqxLs+1w/On9yvnrUvgX4w8Y+J9Uu9Mih/si4dHmunf7iV9JeGPA9v4E0rS9Kt5fPg+z/f/wBuuil8B9ZgaXuHf6VOkelfJUMEH2u/R/7lYOm3UsDz2j/crqNKk8hN+zfXQevyG1HP5CVOk6bN9UvM8z/llU0H+/Wp08ha+10efL/cSiODzHq1InlpWxpyHParqMUFyjXH3Iv4P771B/wlSz/610RP4Eo1+0R4Xf8AjrgNZvrdLZ/N+TZWfOXynod9fPBo90mn7J57hPk/2K4bWY3ezR/+W8Pz11Hwr2XVhe733/Omz/Y+Sn+I9KVJn2L9+on8JE5kPhzVUvrNK2pK4DR5/wCytYe3/gf7ldzBP5iUQPOmWtnyVH/FUlFaDLUH9+tqCTelYtvWpayfJW0Cy1RUfmfPUm+tyh9FM30b6AB6HqN5KZJJQAyb7tZcifvq0d9VJ46AJ4/uVPY/fqrHJ8lWrFPn+/RA0gfL/wC0Z8FvFev+P38R+HLJNUhuLfyZk/jhfZsr3T4H+BLv4c/DfSNEvXR71N802z7iO779ldy/+xT/ALiVfJyS5whD3uc567j/ANJqeOSi+j/fP/v1BHJseoIJ5JPnqCSSn+Z8lVZ3qRFW7nrivGN1seyf/bf/ANArpdSn8uvPPHeopapp0r/cS7RH/wCB/JXPMcJ+8bejz+WiPXeabP5iJXmWlT/6HBXo2jv+5goganV2laKVkWr/ACbK1EkrqLJqHenpVad/nqyplXUvnT565qR306bY/wBx/uVt65doiQb32JXkOo/tGeB59YTR/wC0HkdH2PdeT+5R/wDfo5zll7h7XpU6T/PvrQg/fo8tcP4c1lPsDur/AMG9HrstKk8yzR6q/U1WpnQf65/9utGOOvPL74qWPnPfRaVqz6Ck2x9aSH/Rvv7N/wDf2f7ddJq3iu90m4SK18MatrUbpv8AtWn+Ts/8feuD67Qn78JHqLK8VGXLOP8A6T/XyOsgSp4E/fVzvgLxrD42sr2aGwurB7K4ezlhvNm/en3/ALlXrXxHbv4wfQkSV7qK0+2zP/Aib9iJ/v8A36cK9KUeaMviMauFr0pTpSj70Tof+WkdTpXIa545/sDxPp2mXGi6g9tfSpCmpoifZkd/4Pv760PFHjK08LtZQPa3eoahfO6Wmn2ab5pdn3/9xE/v1hLEUvf/ALpH1OvLk934jfemPJWH4X8ZWnigXMSQXGn6hZOiXen3ibJot/3P/wBup7/xJb2HiDS9FKTT3t8k0ybPuQon8b/99pShVhy84TwtWEvZcvvGi9Q1yWvfEi20zXLnSbDRdV8QXtqiPd/2ZEmy33/c3u7/AH/9ilk+I+jx+GLLXYvtF1a3svk2lrDD/pMs3/PHZ/f+R6ccVQ973jp+oYnljPl+I6iSqTyVkaN41h12/n024srvSNXt0857K9RN/k/302fI6Vm/8JsD4tTQbjR9QspJUd7e9m2eTLs+/s+etvrVLljIx+pV+aUOX4feN+SSqrvUOuazaaHpt1qF7L5Frbpvd6zvDniO38W+HrXWLVJktbtN6JP9+tvbQ5vY/aOf6vW9l9Z5Pc+EuzvUDz0SSVSu38uqMTkNVvn+03sUX+vuH8lK7zSoPslnAi/wJXlkeoy/29Pexafd6olp/wAsLXZv3v8A7/8AsV3mneKrK78MJrr77XTnt/tT+d99Ern+sQUuQ75YerOlCUI+6dLT99cbpXxDt7u8sre60zUNLTUP+PG6vYdiTf7H+w/+/XSz31vazQRXFxDA9w+yFHfZ5z/7FFKvSrR5oTM6uFr0ZcsolrfUclZHifxPaeGLOF7mK4upriXybe2tk3zTP/cSqvh/xjDrt9NZS6ffaRqESec9rep87p/fTZR9Ype19lze8aQwWInT+scvum7TawbXxb5/id9EuNKvrJ9jvDdTInk3CJ9/Z8/+3WvPP5ab6I1Yz+AwxGHq0fjINRn8uF64O+n33L1t65qPmJsSuej2VnOZ58yOefy9Hvf9yuN311l989ndQ/30rkH+SuOqfL5rD3juUqxVffTq5DxArzDxpPv1h/8AYr0+sXWPDNlqr/aJd6P/ALFEgMvwl4703Q9Be3u96P8Ax7E+/VqDx3o+q7Nl2mxPuV5h4j2Wlte+V9z7iVH4OtdlslYSxcoH1+XVZVockj3XTtY0p/uXEW+tqDUreT7kyV5ZY2qf3K1LWxi/jSo/tOP8h73Iek/2lF/z1X/vup7TUrSd333sPyff+euDgsYv7qVP9lij+5ElH9px/kL5Drr7xxZWKbLRHun/AL6ViyeP9TT5/skP/A3rLkkrHvp/LrCeZ1ZmnIaN38VHjhnTU7JH/uPavXiOv+Mb3XPENlbyuiWr3HzoldF4nvvkevKLt3e/83+49ddHETrfGZ4icKMT60+F+qo73qfc+5XXar+/rx/4X6q8GsfvX/4+LdHr1qSTfXrwn7hhKZ5/4tge0uYLtP4K6jw/qSXVsj1S8VWvn2zpWR4SneDfF/cel9s5Zno0clFUYJ99Xk+dNldcBlq0rQgrMg+T5Ku+eiVcCya7fy3ShJ6qz3SfJ/v0eYlblF6SeoPtSVSu5/krOe7ffUkm8l0lSb6537d5dT2uqpJ9+gOc1Hfy6Hk3pUG9HSqvnvA9AF2P5KvWv3/+BVlxzpJVq1n3umyqgXA1/k3/ACUx/nf53+Sqsk9xI+xE2f79Pk2QJvletjcpX3+skqi/yPVqd/Md6pO/z1jM5R++qU7095KpTvUmc5lLUpK8X/aFvn0b4e3t2j/PvhRP9/fXr10++vB/2qLv/i3SW/8Afu0rnmM6j4c6+niPwrpd6n/LVK9u0P8A49kr5L/Zb1X7Xol1p7v/AMe9xvT/AIHX1nof/HmlRSOnm9w2Ptfl1rwXW+uem+7U9rdbK6yjqEkonj3pWdaz70q15+ytSjnvFWlPqthe6ej/ADy27oj/ANyvz71nw/qeh3k/hy70Sb+14rn5HRPn/wDs0r9B767f+0t/8CVNqtpb31t9o8qLz9mzfs+eolDnOWcOc828AWt3o3w30hNQ/wCP2GFIJq9h0N0utNTf86On3K88nk8vTUt3+551dFod15mmvaPv2Omz5KUTSnurnO3Ucvj/AH+HPDVuml+ELf8A0K41BP8Alsn8cNsn/jm+u28ea/8A8IX4Gvbq0T/SlRLW0T/ps/yJXLaP8J4tJsILSz8VeI7W1iXYsMN2mxP/AByu21Xwxaa5baXDfS3En9n3EN6j+d990+5v/v141KjX9nP3OWUv6930Pr8RicJ7alyT5qUZf9vf9vebJ/COgReEvD2naPF/y7w/O/8Aff8Ajf8A77rnfhk/9q6lrfiB/n/tO7fyX/6dofkT/wBnf/gddRfR/aoZ4t7p5yOm9H2OlUvCum2+hwwafaI6WtpCkMO/+5XZ9X5JQ5fhieW8Wp06s5/FL/h/zsVPiMPMuPCx/wCo5Z/+z07UPJT41aT5n+ufRJvI/wB7zU3/APjuK2tZ0O31x7L7Q7p9kuEvU2f30qPxJ4UsfFYsmuJbi1vbJ99pe2UvkzRP/HseubEYeU5znD+6dGHxdOEIRn/LKP8A4EYmlfaP+F2eIfKZPsv9jWfnJ/023zbP/HN9SeGP+Jx488Ua6/zwW+zSbT/gHzzf+Pv/AOOVteGPCll4VS6+zvcXV1dvvu729l3zXD/7b1J4f0O38M6Umn2jyyIju7vM+93d33u7/wDfdYUcPP3Of+aUjSvi6Xvcn8sY/wDyX5fccl4h8Qy2mtXuheDNMt5/EV3sub29f5La03/Ik03999n8FZkmg23hDWvh1ps1w16Ibi8k+1T/APLW5dHff/33vrRu/hVbya3qmoWniLXtLk1CX7TcJZXaIm//AL4q7d+BrS88OppOo3+oaiIpftMV5dXH+kxP/A6OlR9Xrzc+eH+H+X4ub8T0PreGowhCE/d+1/N8PL+F9EZGsvcH4x+Hfs7psGk3n2j+/s3ps/8AH6n8QP8A8XC8Kf8AXG//APQEq7oXhG08P3E16Li71DULhNkt7qEu+bZ/c/2Eqe+0q3utY07U33+fYpMkOz7nz/frshh6vJLn+1KMv/Sf8jzJ4ul7WLh8MYyj/wCBX/zPOfiH4u0+TxbBpWqpdwaXp8P219lpNMlxc/wJ8ifcT7/+/Vr4H6rb33w00uKJ332ieTNvR0+ff/4/Xoc7u8Lxbn2OmysTQ9HtPCuiWulWW/7LaJsTzn3vWMcJVhjfrHP7nvf+2mtbM8PWyv6nCEoz5o/a93rzdPP+rFqT/YrB1+++w6bdXD/ciR3rRvtSigT79cbr+sRXTpaI/wDrX+f/AHK9Scz5mBd8F2j2Ojo7/wDH1N++m/33rLsb6y074J+bqETzWX9nOjoj7Hff8lb1jI+yp9G0ayg8PJoksXn6d5Pk7Jv40rzqtKU5+5/LL/209rCYqlShaf8ANGX/AIDc52Sx8QWM3hC48UXdpqlrFdoiJapsdLl02I77/v8A/jld5qs+jx3mlpqD2n2p5v8AQfP2b9+z+CsjTvh5p9jeWNxLfajqP2H/AI9IL2485Lb/AD/t10MkEU7ozxI7xPvR3T7lGEw8qEJc/wD8kb5jjqWInDl+zzfD7v8AXmZfi7VtM8Pw2up31r9tvYX2WKQpvmeZ/k2JVLwxo+qyarPr3iB4YdQmh+zQ6fA+9LSHfv2b/wCN6f4q8I2/ie5064m1C+0+6sXd4prKXY/z0zR/Dk2gXL3D67q2qb02eTe3COn/AKBRKFWeI55w90I1qEcFyQn739e7EZrE6QeP9Bd3/wCXG8/9o1S1zxbbp+6idKx/GMn9paxBcI7+fbo8Kf8AA9n/AMRTIPCSeSksr/O9aUoSpzn/AHjyMRWjUjSh/LH/ANuZnXWuee/36Ymo/J8nzyVdu/DkWz5Kng8P28cL/P8AP/frQ5PcKKb3d0+/vSuXvvkuZE/266jUp7fQLae9uJUS1hhd3euD0rxNpXjGF9Q0q9ivbXf9+GueqfN5t8J6PU3+/VXzKfHJXKfNEnX/AG6o6zP9l02d/wDYq3vrnfGl35GlOn9+oA8l8TP5lts/56zV0Xhy1/cpXL6l/peq2tv/AHPnrvNAg8tK8XETPtcqpclI3bVPLStGGqsCfJV2OOvMPegXUqSR6g31DPPSgahdz1zuqz/I9aN1PXPaq9dsIAcb4mn+R64qeB7S5SF/vo/z138Fj/aviGyt/wCB5vnrkPE37vxPP8n/AC2r16MOSB87mdb97CB6pod0mnalojo//LF0evXdNvvPh+/Xgkcj/ZrL+/DXo2ga58ifP9+vUpTO/wCwdXrH7xK53So9ly9aN9feZDVKxkq/tGR0MF3s/jrUsb5Hrl55/k+Wix1XY+x66oGfKegQffqz5G/79YulXXnpW0j/ACVvA3gQ3caRpVH7XsfZVqd3373+4lVbueJ/uVoBJI/mJWdPJ5dPSepHj89PuVkQY887u9M8946uvY/JVKeB0oILtprOz79WpLtJ031zz0xL5/uU+cDa+1eWmzfsq9a6jb2Kb/N2J/frl3uvPrX0aDzEdE+RP9+jnKh7h0M+qxWKb3led3+4lUn1K4u/n+REr5z+JvxsvdO17UbLw0iPBafJcXs/z7/9yvZ/Ct8+q+EtLvbiL7LdXFukzpv+5V85pz85vR329/uVa8/zErITYiff31Ok77KzMOcmkkqlJJT3eqU8nyUGZVu5K+ff2nXSfRLWL/br3i7f5Hr56+Pvz3Nlab97+S7vXNW+A6oHKfsxal9l8Zz2m/5Li3/9Ar7c8OSb7avgH4NT/wBlfELR3+5vm2V97+HJP9GStMOTH4TanT5Kq+Y8ab6tSfOlVXjrrNTR0q7+StGef5K5rQ5/321/79b13/qZKqA+czo5P9Jff86PTLu6/wCWSfwVBp06fPE/8FQWkjvc7H/v1YitqMe9IE/j+/WvocfyJWdffvNSf/Y+StHTX8tKgn7R0sE9XYJ6wYJ/nq7BNVm0DR3/AH6LH5Ll3/2Kqo9TwSf6T/wCg3NRLrzKf5/z7KyPP8uarSP5lHIBqb6gneoEn/gpk7/JUcgAkn33/v1BPJQ8myGqT3VWQTvJVWSSoJ7qqrz1HOSPu7ry0rm9R1WWR/k+RK1J5PMqD7Ikn8FYTmZGI+nS6j+9lfYlebaP/wAjVq773+Sbya9nnj2Q/JXmx0r+zte1F3T5LjY9RyHVCHIdRBI6Qo6VqWN38/z1y6aikCfx1vaVOl9Ds3o+ygg6WOT5KJLuoIEljTZsejY/8cT1YcgSXafcqrdXT7Knk0550+49UZNOuP7j0EmLY2L3Vy8sqf8AfdbTxpImyiCC4T79vU/kSyP9xEqDLkMSeBt9Mjg8je7/AHK3vsKffd99Z2pbER/krPkDkPHP2iNSfTvhdrcvlfIkOx/+B149+y9Akfgm9eJH8h7t9m//AHK97+JN3ZT+GNb/ALQt0urL7I7vA/8AH8leI/s9eNdK1/Qb3T9M0r+yPsL/AOo87f8Afrlqnz2Z/AfRG+jfTKK4j5on8yuD8d32+aCH+5XayP5aV5T4q1Hz7y6l/uVnVmaQ99mDp3+la3PL/t7K9G0dPkrh/CVp8iO/33r0XToPLSvm60+eZ+g4elyQgakEdWKiSh6yO6EgkkqlPPT53rPkkraABPPvrB1J/krUnesHVX+SumBqP8D2vn+Ibq7/AILeH/x96898Yyf8VVN/12r1rwJaeRok9x/HcO7/APAK8l8Rv5/ip/8Ar4r24fAfDV6vtsXI7+e12W1l/wBcfnqe0neD+OtrVdK/4lsDp/AlYMf7z5P462PrYHRQaq7pserMF3/HXNpWvYv8ldUCOU6WC63pUD/675KzoHqfz/nSugzO18Pzv/frpUeuX0D7iVtzz+XW0DnHz33z7KpTzpJ9yqL3fmXPyVJ56bKDYPPapoLt9n36y5Lr56hk1FE/joIOkSRKZIkVc9/wkHl/cehNc3vv30C5DRurXf8AcrKngq9/aSPRO6OnyUByGckfz/OlaMH/AB57PNSBH/v1H5H7l3SpN72n3Iov9/ZQaHB2nwh8L2niF9VeK71BHff9lf5Id9d5d30s/wAiIkCUeZdz/wAexP8AcqB/km+eqM/gJ0p7zvvqDzKZvqTAtfa/MqrPP8lH3EqrI9BqMnr59+NMDz+J0lf7jw/JXvF1Psh+/Xj3xijTfZS/7DpWFb4DpgeJeEX+w+MNOl/uXaf+h197aH+7s4Hr4F03/kYU/wBiZHr760CB/wCyoP8AcrSiYm759M8z56EgfYlSbK7QMvf9kv8Af/BXQzyefYPWXPab0plikv2mCL+CgUCCTfBv81P4Pken6VOjv89ebeOPj1pWh+JH0+3spbpLd3Sabfs+f/Yrq/D+uWXiOH7Xp8v7h/nSgOf3zoruDY7/AO3RYzunyPUc/wA7/JU8cdBoaMD1dgn+SstHqdJKss10np8E/wDp6Vl+dRBdf6fB/v1BudFP9+hH8uoJ5Pnp8clWBa8z56hu5/k2f36g31BPdfvkTZ9ygCeefzEqk71HPfeY9VZJ6icyQnkqrO/yUST+ZVWeaucxGee++rSPWdJOkf36z7vX/n8q3Tz3qSYTN671KKBPnevPPFuuOmvWW9NiOj/JW9/qP9IuH3z1z3iPw5Lr9n9oR3SeL54qDqhMj+3JO9b3hzfBc76890O7d/vV6F4fk2UQOmfuHbJdU/z/AJ96PWWj+ZU3z1tzHMbCXfmfx0+R/wDbrIR6n3vRzATySb6TzErPkn8uoHd3rMOctT3dZd9I86Vd8uiSBNlZGfxnmfjTQLjVfD2qWtum+eWF0T/vivlL9leO7tfFXiWK7ieB0hRHR02fPvr7R1idLS5R3/gevnTxH8Sbux/aK/4R9Irf+xbuH5HSH59+z+/XJVh7h5GNh+6PdadRRXEfIFPWSY7Obbx8leOa4f3Le7pmiiuWt8J0Yf8AjQOj8ORLsTiu0tAKKK+emfoMC9/BTHoooNPtGXdyt61Tc80UV1QOgrvXPeIJW8hznnZRRW8CKnwHfaZCsOh2ESjCCJOP+AV4T4i/5GSf/rtRRXtI/OaX8Q96t/3th83PyVy88K7+lFFdR98tiH+OtS1oopmcy/GKd/y2oorUzO40MfuM96nv5WCcUUV1HOYrzNlBnioL+9mjf5WxRRUm0DJN5LMcM2RXTaZoFpcWvmSB2b13UUUFzJm02CFcKmBUL6bb/wByiigRVktUj+6WH41LbDc/NFFWBsrEptwMcF+asPbQ2qb0iUt6sM0UVQFc30ryeWNqL6KMViXMjM/JoooJmJk0/JooqSB1VpyaKKAMWYfbdUgil5T0rzT42/uvs23jG+iisJm0jyz+zoINK0+7RMTzM5d/WvuDwgxm8NadI3LG3Tn/AIBRRWlIwga38dCffoor0DQszgbKhsv+P8+yUUUCh8R8i+L7KG18YeLbVV3QC4mO1uf469N/Z4yNAyCf9a9FFZHFD4z1i7Hl3L7eKsJRRVHX9sn/AI6mT7lFFWXAk/hqtGf9MT/foorI6DpZ2+enofkoorUorzytsk5rnp72b7S/zUUUEkm6q8kjbOtFFZHPMicnZWZcTuOhoorEzkcvNdzXl35LysE9FOK2bOBIbbCriiisiyOf9/e+W/K+la12BFaRBeAOlFFXA6IHkOgH53/33rvtGkb1ooqDpkdTAfkqwkretFFamJMh+5U26iigkryffqRKKKyAKZITsooqxHE+KOZq+SfjBH/Z/wC0h4R8lmXzRCW56/O9FFcVX4Tirfwj/9k="/>
  <p:tag name="MMPROD_1LOGO" val=""/>
  <p:tag name="MMPROD_31222PHOTO" val=""/>
  <p:tag name="MMPROD_31222LOGO" val=""/>
  <p:tag name="MMPROD_14065PHOTO" val=""/>
  <p:tag name="MMPROD_14065LOGO" val=""/>
  <p:tag name="MMPROD_13495LOGO" val=""/>
  <p:tag name="MMPROD_13495PHOTO" val=""/>
  <p:tag name="MMPROD_31312PHOTO" val=""/>
  <p:tag name="MMPROD_31312LOGO" val=""/>
  <p:tag name="MMPROD_31500PHOTO" val=""/>
  <p:tag name="MMPROD_31500LOGO" val=""/>
  <p:tag name="MMPROD_31501PHOTO" val=""/>
  <p:tag name="MMPROD_31501LOGO" val=""/>
  <p:tag name="MMPROD_31580PHOTO" val=""/>
  <p:tag name="MMPROD_31580LOGO" val=""/>
  <p:tag name="MMPROD_31737PHOTO" val=""/>
  <p:tag name="MMPROD_31737LOGO" val=""/>
  <p:tag name="MMPROD_0PHOTO" val="/9j/4AAQSkZJRgABAQAAAQABAAD/2wBDAAMCAgMCAgMDAwMEAwMEBQgFBQQEBQoHBwYIDAoMDAsKCwsNDhIQDQ4RDgsLEBYQERMUFRUVDA8XGBYUGBIUFRT/2wBDAQMEBAUEBQkFBQkUDQsNFBQUFBQUFBQUFBQUFBQUFBQUFBQUFBQUFBQUFBQUFBQUFBQUFBQUFBQUFBQUFBQUFBT/wAARCAHUAn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dlFCUUHyQU/ZQlS0AJGlTolCJT9lWYjNlTeXRGlT7KADZT6KK1JCpaKfQAynbKNlPoANlGyn7KKsgNlFSeXR5dAB5dLT9lJHHQQLso2U+jZQAUU/ZRsoMhlP2UbPkp6R1QDI46lp2yjZQBH5dSbKeiUUAMjjp+ynxx1J5dWBHUnl0tPoAj8ujy6fsp+ygBmyjZT9lP2UAQ7KNlP2U/ZQBDso2U+jZQA2k2U/ZT6AIdlP2U/ZSyR0AQbKWnUbKDUZspnl1NRQBD5dHl0/ZRsoAbRTtlLQBXeipJKPLoAjoqWk8v5KAIKY9TbKNlQWV6i2VP8A6yh6AK9K9S1Fs+SgBj1H/BU+ymVIEDx1A6Vakjpjx0AVZI6gkj+SrTpTJI6CylsqPy6tSR0x0qAKskdM2VM6eZTJI6CiCSOoZI6tUysiSo9QyJVl6hk/v1qUPp6UJUkdc5sEaVJsp6JT9lBiEcfz1PHHQlPSrANlPo2VLWoBRRT6CSPy6kp1CUACU/ZRUtWAUU9KKCAo2U+igAp6ffNJRVEBRU1N8ugCOpPLp1FADY6koooMgp9PooAI46Kk8uo6sCWnbPnpkdSUAOoop9BqGyiipaDIiqWin0AR+XUdWKZQAnl1HUtFAEVS0iR1JQakfl0tPooAj8v56j2VP/BTaAItlGypaKAK9FPooAZTHqambKAG0Umyn0AM2UtFOoLIf9iiT+5T3+/TagCJ6Zsp9D0AQ/x02nUUAQPTHqaSo6AG0x6lptSBB5dMkjqd6j8ugsq7KY6VZeoZI6AKuyoJEq/Vd0qCipTXSpvLqOgCt5dQOlW6ZWQCRpT446ZHU6VBsOqaokqdKsxHpT9lMSpE++aAESpaTy6krUkKdTNlPSgAp6fcoqWgCKpI6Wn1YBRRT6CA2U6l2UlABU1FFUAU3y6I6koICijZRsoAKfRRQZD0oooqwJaKKKAEjqZKYlPSgB9FCVLQAU+iigAooooAKKfTKACiihKAE/gqSmU+g1DZTKfRQAyh6fTKACmU+mUAFRUPUtAEWyipaioAX+Oo6fRsoAZRTaKCxHptPplABUVS0n8NQBG9Mp/8FMoAY9Np1FBZXoqaonoAZRsp1NqQIPLqOrD0ygCo9QSR1aeoZKgoqvUEkdWnqCSlICF6gkqZ/v1DJvemBIlPRKZU0cdZAPjqTZRsp6UGwVYqKpaDESOpKRKfWoAlPplPoJCpI6WirAelFFCUED6dTdlP2UAJRRU1ADfLo/hojqSgBE+4aXZRT/4KoAo+/RsooIH0UUJQAVLSeXUlBkMp9FFWA6iin0AS0Un36WgAp9FFAD6KZRQA+iimUAD0UU+gAooSig1CnU2nUANooemPQAUVRu9VsrT5Li4SD/foS6h2bkfen36Bk8n9yjemyuX1nxxZabfpb3EqQI8Pnb3esS1+OHgqR3il8QWkGz+Df9+o5wPQvM/2KXetc7a+ONHvkT7JqFvdb0+RIJker0Gpee+932O/8H36vnA06ZTPOajfvoEPoeiigBtJ/HS0UFhUfl0/ZS1AEclR1JJUdBYx6Y9PplBA2oamooAhpXpKKksbUckdSPTHoKK+yoXq3Vd6AKskdVZKvSVA9QBUqJ/v1M9QvQA9EqaP7lQ1aSsjYfsp6UyigB9SR1HUkdBiPSn0xPv0/wCatQCn0v8AHUlBIU+mU+gAp9H8dFWAU/8Ajo2UlBAVNUNSR1QElFFFSA+imb6fVEBRRRQA9KKZRQBYpI6g8z5/kp/np92gyLFFR+f/AB1Gk+9/k+dKALVPqHeiJR5/9yrAmqWqkcib/v1NQBLRRSeZQBJRRvooAKKKZQA+imUUAP30n8dNp++gB++jfVWe+SBHd9nyfx14P8af2mtP8CI9pp7pe6p/44n+/US9w6Ie+ez6z4n0/R033Fwif79eFfEb9rPwvobvZW97LO6ffe1r5C8cfHfxR4qebzdTdIH/AIIfkry+6unf53rGVU9CjhP5z3vxP+0tdyX/ANo0q4mR/wCN7p9//AKwdO/as8Z6bM6Jqb/ZZd/7j+5/uV4dPO71A71nznbDDwPU9V+NOsakn727ed9mze71xUniO7n3vLK7yVz3nP8A36j8yoN4UYQOlg8T3tjN5tpdzQP/ALD16v4E/av8ZeDtkP23+0bVP+WN18//AI/XgEklP8+gJ0YTP0V+F/7Zfhzxc6Wmup/Yuov9x3ffC/8AwOvoLTfEdlqVslxbypPA/wByZH3pX45wXTx7Pnr1n4QfHfW/hzqqeVcO9l/HC/3K35zz62C/kP1KSdJPuPS15r8L/ipp/wAQ9EgvbSVPO2fOiV6FA6SJuStuc8ssUUm+loAKTfQlD0FjJKjqSSo3oAZTKfTKACiim0AQ0sklPkqOpAbRRTHoAZUbp5lPkqN6CiF/kqq9WnqB6gCrJVZ/v1ZkSoaAHxx1OlQfx1Mn3DXObElFFPqzEKlqL7nz1LQA5Pv0+m06tSSRPvmkShKloAKfSfx0fx1YC09KKKCB1FFFAE1FRb6loAKdTaKCB1FNoqgJaJJEqDzKqz3yRumz56ALSSfP89YOueNNP0Dz5b2VIIIf43rP8W+Lk0NPtD/J/wADr4++OfxXlur+ZEvd+x/kRHrGU+QujD20z2fxj+1zpmgQz/ZLKXz9/wDH8lea/wDDcd1vd30SK6f+D98/yV8uajqt3rk3m3D76pT2ksf8FZ857cMDD7Z9BQftgeMP7VeWWWF4Hf8A49X+4lb19+2/4jeH/RLe0tdn3NiV8sfZLj7+16h8iX+7Uc5t9UpH1Taft1eJdm97Kxf5Pn+T79dtoH7c+nuif2npkyP/AH4Xr4jj024f+B6tWtjLs+f5K05yJYGkfpF4V/ae8GawkGzUP37/AH/P+T569g03xNaX1skqN9+vyOtY5Y0+/sr3j4J/tIah4AmS01hH1TS32J9/54auFU86tguT4D9Cvte9N6bKnR/Mrz/wP8QtK8aWD3uj3CTwPs2f367aCfzPn2P89dJ5Rep9Rxujp8lLQAUVFUkdAC1FUtR/wUGvIJWfrOsRaVbPLK/3KnvrtLWF5Xf5ErwD4t/ELZC6b9iJUTnyDOb+Ofx+l06wntLKXZJ9xK+MNZ1m41W8eW4led3fe7vWv478TP4j1ieXf+4R9kKVyLvXEe5h6XJAJ5/Mqq8e9KmggeebYn8dbF9o/wDZz7HT+CoPRhA5ryN9Qz2j+T5v8FbT2Plw7/8AgFPnsfP8KvcJ9+K42PRzl8hy7x+W+ypPI/jq1PB5kKP/AMAetfRtG/tKzndE3vD89HOachy86VDXSXWjefbPsXfsrB8irM5wCOrST+X/AB1V8unxx0EHrXwg+Jup+BNeguLK4fZv+eBPuPX6MfDL4h6f4/0SDU7KX5JvkmT+5NX5Q6VdvB8yffT50r6C/Z++Mr+APE6ea/8AxK7t9l3B/c/26uEzzsRh+f34H6LUnmVBpt1FqVnBcRSpPBKm9HT+OrFdR4o5KWikegsbSSVJUcn3KAI3plD0UAMptOoqQI5KjqSSo6oBtMen0ypAjkqN6lqKgoheoHq09VXqAIXqq9WpI/kqq9AE3yVIlRx1IlZGw+n0ynxx0AFSfw1HVitTERKfTEp6UAPSpaiqRJKCSSiin0AM2U+iirAdRTd9OoICl30lFUAVNUNTUEBTZKdVd5Nj/PQBHO/yV5z8SvihpngSzeW4/fv/AAbK3vHHiD+w7Z5XlRN6fJXwZ8ZvH83jHXp0ild4IXrGczajS9tI2/H/AMftV8TXk6RJstfuIm+vHr6OXUbzfK7u7/fqSHTrif7lek+B/ADz/wCkXHz1xTnyH1GHw0PsHPaH4He6RESHfXcab8JIp0TzUr0rR/DiWifIiJXUWOjfJv2V5E8RM92lhzyhPgzZf3HqrqXwTt5/3sXyP/6HXuKaVL9zZVpNA+T50rn+sTOv6pA+d4PhP5b/AOq/4HRd/CeLZ/cevoz+wNifcqrdaGkifOlafW5mf1SB8na58ObiD54vnrkJ9Nu9KfZKj7K+v9R8Mo+/91Xn/irwdE9nP+6rupYg8+thOQyP2c/HdxofiryopUSC4T99A77Er7s0rXPt0KPFsn3pv+Svy/1W1uNGud8W+B/9ivaPgZ8cLuxdNMu5fufcffsr16Uz5TF4SXxwPvOCfy0+f+OrXn/JXG+GPFqalbQO770mTejpXVwfP/tpXYeGTUUUUAFD0VT1W7+w2c8r/wAFBqcF8TfE32VPs6PXxj8dPGj+d9iR/nf79e9+O9fe6mupXf7lfGPjHVX1nXrq4d64pzO3CUuefOc7O/z1Vd6nkqDZ5m+oPoeQ0fDFo89/8nz7Pnrv/F3hx5PuI7v9nR//AB+sH4V2n2vW3t9m+SVNiV7J4j8OO+lJcbNj+SkLp/c2V59WfJM9TD0ueJ5nJ4ZR9SntHfZ9oRPJf/brjfMl05NU0qWLZ9o2I6f3HR6+jJ/Baa/4etfK+S9i+Tf/AOgV5R400N7qZ73yng1G3+S7gf8A9Dq4VecKtHkOD/sN7G8+yXe9N9dX8MrWKx1VHlTe6O8Nwn9xHrpYPCv/AAsLwq93ZfPqmnp++g/2KyPhfdppXjOB71N8M37m4T/f+StJ+/EzhDkkP07w5FH4nvdP/gd/Jf8A3H+5XmWuaG+larPbunzo9e+ajoEuh+P3spfnglTYk/8AfT+B65P4k+HN+pQagibPNT5/99KzpT940qw9w8f+yP8AwUR2LyPXZR6H9x/uRu+x6gg0p47nZXaeacvawPHMlbfmPaolxF99H2P/ALdP/sd97/wbPnpmsxywW2x/uTJQSfcX7GnxeTxHo7+EtSuP9KsU32O/+OH+5/wCvqGvyW+EPirUPDnjPTr3T5dl1bv5yf7f99K/U3wr4jt/FXhvTtVsZd9rdxI6f7FbwmeDi6PJM3KKj+eje9bHKElR1J5lRvQAyiiigBlFD1HJQA6oamqGpAbTHp9MegCOSo3qSSo6AIXqB6neoKgoheoHqd6gesgH/cqRKKelBsCJT6EqWgBI6kqOOpKDEKdRRWoD6lqKpP4qCRamSmb6fQAUfwUUVYAn3KdTadQQK9JRRQQFFTUVQBWbfXSQJ5r/AMH36uzz+XXB/EnxVF4cs3e4l8jenyVEwPC/2lviN9k02eKJ/kf5Ia+REvn2P8m93euv+L3jV/F3id4rd3eyt/kT/b/26o+FfD/250TZvd64uf7Z9JhKPJA2/hz4Zl1W882ZHdEr3/Q9DSCFErH8I6BFpVskSJ8/8degadY/JHXg4itzzPp8PSJtN0pHf566yx03zE+RKqadY11+lWqSV50z2IQKUGhp/cq1/ZWz+CuotNO/uJT303/YpG/Ico+mp/cqjPpSOn3K7aTSqqyaV5dSM88vtH+T7lcPr+jb0dK9n1Kx+T7lcBr9r8+zZVwn75z1aR8y+P8AQPMmnREryny5dGv4JU+R0evqbxboaP5/yffSvn3xro3kX7ole/h6p81iKJ9R/Aj4jW/iDR7WK7fyJ9mz/f8A/s6+kNGupfJT5/Mr4C/Zz8R+R4h/sqV9iPvm/wDHPnr7v8Kvvs7KWL5Elh3v/sP/AB171I+KxcOSZ1kfzpUlV4PvulWK1OEK4X4oar9h0R0Su2d/LryX4xXT+SifcqJ/AB4J8Q9R8jw3qkv8eyvlV/3m9/8Abr6P+MU/keCbr/bfZXzhB/x7Sf39m+vPPosDD3CCCx+1Qzv/AHKqxx/O/wDuV2XgPSv7R/tGL+4lc9fWL2lz86bNj/PUc/2D2OQ1/hzfJo2t2t67bEhuE319g6ro6akm+JPkuIf/AB/ZXxVaJ9l89H+/X2L8BfEcXjjwZBZSvv1HTNif76Vw4qH2z18vl9gtaHYp9g+RPvp/4/XIfGLwI+sWH9q2+zfbpsm2V6bPo9xo+t+V5W+CX50f/wBDrQvvCt3qsLxRRfuLhPn/AO+K4oT5JnqTo88OQ+QdDu73wVqX2vSpXgndPnR/46q6xdxarfvqFvElrO/+uRP79fXeh/s9Ra5oNr/aFo6XSJ8j7Ky9c/ZUt4LOSVLtIJ9nyb/79ejCqeXPCz5Txvwzd/8ACY21rFcfJqNunyf7f+xT/HGmyz6alw8To+/5/wDfr1fwl8Fk0pH+2/P/AHHT76PW9rngRL6wdJUd0eolPkmXCHPDkmfJ32SKRJ0T77oj7P8AbqrqSW8Gt2u/5Pk317D4x+DTwWc97pkv7+3+dIf79ePeKvDmoalptrqdpbu72m9Lj5PuV2QrQmefPDzgUrv7PPfv5X8HzvXPeKpLSfSvKT78X3P9uix1H7LM+/7+/wC/WJqr/wCkvs/1D79lbnLMztG1F9K1WC7T78T76/Rv9mXxMkdtdeH5Zf3EqJqenf8AXF/vp/33X5r/AMdfWn7OfiqVNE8Paq7/AD+Hrj7LN/t2cz/+yb6uB5eLh7h92J8j7Kn2fJUG/wA+Hf8A36k/hrqPECSo6lpJKAI6ZT3plADKbTv4KbQAVDU1RPUgMplPooAhqN/vipKiegBj1DJT3qB6CiCeqz1aeoHqAJ/46elMp6VkbD6lqKpaAHRx0+m1N/sVqBHRT0+5RsoMQqT5KWigAp9Mp9WSPoSinUANp6UlLsoIBKlpsdSVQDaKdRUkGXqr/ZLPzd/3K+c/jhqVxqt4kV2+yBInmeH/AGK+hdc/d229/uV8q/HSR7u51SV/kgSH5656pdGHvnyffXf9q+IZ5U+RHmr2rwBo/kbPk+evEdDTz9ST/bevprwBpvl2cDsnz15+In7h9rhoHa6Na/PXa2Np+5rm7HYj10kF9FAib32V4M+eZ9BROh06DYiV1Gk1y+lXUU//AC1Suo010T+OseQ9GHIdZY/cq75FQaVYvs3u6f7Fankf362hCZRnvBUE8HyVvPYp/fqldwJsSr9lIzhM5PUoE2Vw+uWKSO9d5rP7iuT1FK4vtnT9k821zTt6OmyvEfH+geXN5uyvpDUbVJK8r8a6dvSdNn369GjM8vF0vcPnfStVfwr480vULf5Nkyb6/Rv4cukmiWrp88eze++vzd8a2nkX/wBzZsr9CvgDqP8AavgPRLuX50lhTZX0+HPz3M4HqkH3P9uiT/cqNP3b/wCxViu08Uirx/40/fgSvZa8d+NkGxIJayq/CB8zfGyPf4Jn2fwTJXznp0/zpvr6T+LyPP4GvUT7/wAlfMUjv5z/AO3XCfQYL4DvPhBdonid7R/+WqOldL4n8HJ9surdIt+/5/8AP/j9cV8PNNu5/EOnTWn30evpbTdKfekrojzv9964qvxH1GHhzxPJbH4Lar4j8PebbxeRe2nyfP8A8vMP9+vo/wCB/wAGrvwJo9ldy3UX213fzvJ+5so0fw5Ls379lehaPP8AYbbZurhq1vd5D2MPh+SfOdtBp1ld+R5sSPs+5WvpWjWlrfoiJ8n365fTtS/267Kxn8xN6PXFCZ6c4FXxHdSxu/2f5K4C+0q4vpt8srv/AL9dxfbPv1z3irVbfSrNNn+veiVWZj7KBiJpz79m+r11oyQW29Hed/8Ab+5Xnl38UNK0O5/069RP9jfU9p8evC+pTfZ0vdn+/WnNV5Dl5aXOamo6A7l32In+5XG6j4citUffEmyZNj/7deoab4jtNST5HSZH/jR6q+INNt7u2+SuX2szq9j7h8xeLvhBo89hO9paJBPv370r59+I2hpod/si+5X2ZqqfZXeJ/wDVvXy38c9O+y3O9Ef5K9rCTPncXA8Yr6d/ZU0B9cs9Ut3/ANRcQvC//A/k/wDiP++K+ZY46+z/ANjSx8iaPY/ySp9z/br1z5jF/CfU3wr1x/EHgDSJZf8Aj6hh+zXH++nyPXWJHXDfDmNNK8Q+K9HT5Ps999qT/cmTfXf12ngzIqiqWigCKmPT6ZQAym1K9MkjoAr0UuykoAbTKlpr1IEElR1JJUdAEL02pXqGSgogeoJKneoJKgB1SolMqZKyNiWn1HHUlADqfTKK1AelSR1GlS0GIUn8VLT6AChKEp9WSFOptOoAVKf9+nU6qICiiipAKf8Ax0UbKoDO1G1+1o8X9yvkj4y2Lz+HvEO//XpvevsSevlb4r2jz/8ACS26J+8dH2Vy1S6Xxnx94Oj8zW4P9+vqbQ/3Fmmz+5XzH4Hjf/hJET/br6j0qB/syJXmYg+1wwx9S1W+ufsmlRI7/wAcz/cSu40P4bXE9tv1PU3ed/v7Kh0C0i01N+ytqfxjb2P3pa8uc+T4D3qMP5wk+EMsfz6frdx/twzvVWx0bxB4Zm+/K8FamjfE20km2bP++32Vtx+O7S6m8p/k/wB+o9pP7Z1QjAu6Hrl75Nrvlf8AcpsrvNG1x7p031xsD2l1D5sP361NGn/ffPWftTqhA7W+1Xy0+d/4K5u68VfZHf8Aj2fcq7rD+WiVxV9H571HtffDk9wo6x8SUgh33f8Av1y8/wAW9HukdJd8D/7aVvT+C0un3S70SpIPB3hy1T97ZRO/8e+tuel9sw5ZnAT+P9Pnm+SZNj/7dYPiq6inTer769T1Xw54fns3t00+3RH/ALiV4J440e48F6wj28zz6RcPs2P/AMsa0hyT+Axq8/IeL/FT93cp89fbn7KE/mfCLRElffshfZ/33XxB8Wv9da192/AHQ30DwHpdlL99IU+T/gFfSYT4D4DNT2O1k8xKt1UtXq3sr0D54K88+MWnfa/Dzy/3K9DrE8XWv9paJdW/99KgD408Y/v9EuotlfMt1pTx6lPb/wAaPX074xsZrG8urd68E8QWLpqT/P8AOlcB7uBmdx8DPDn2pHu0T50d0+evqDwzY29pZx/aG3/7FeN/ASxSDwel238bu/8Av1veMfHGoaU8Fjp6b7qZ/nm2b0tkr53ETnOfJA/QsNShClznsiazpiTbJZYoE/23pmqz2klt9o0+4SdE+/sffXyD8RtK1O08Q2Vxb3F9renPsebY7pv/AL6f7Fdr8LrW901NUu3i1G1undPs9q7702fxo9L6r7nPzmkcVPn5OQ+gtG8Rp8j767y18VeRpvlb0RP79fPum6j/AKYlun9+vQ4HeS22PXFL3Duh753F94nSSwTY++vOvGmpPrl/5TyvBBs+d9n8FXYLT7KjpF9x/n2Va2S+T9xP9uohPkmXKHPA8K8f+DkfxPZXfhdEvdmx9l1DvTf/ALe/79T+HPg7qdi91cagib7j53+TZXt0eyD7ibH/ANyo/sst8/z79lehPGy5Dz4ZfGM+c4fQ9HvdGmRLR9mz+CuvTVdYT5LhErq9H0NNnyRVdvtH+T50rz5z5z04Q5DyjXLV50eV0rwj406H9r0fzdu/Z9+vqPXNK8tH/uV4x480pLuwuotn8D16OEPEzCkfGf2F0m2V95/sr6Hb6HoKOkzz/Oj/AHP9ivmPR/An9pals+z/ACfxuiV9ifs/eH5dHtr202P5CImx3/2K96FX3+Q+RxeH/wBnlM9A06SKD4wXvlf8v2lo7/76P/8AZ13eyuAu9kfxj0h0+/NY3KP/ALnyV6JXpnzUiu9Mkjq1JUD0EEVRVYqvQAx6ZT3pj0AFNpz02gCP56jp70x6kCCSo3qSSo6ChlQyfc+SpKjkoAgqCSrT1C/36gAp6VFUqVkbE8dSVXSpaAJaEpiVNWoAlKn3zQn3zT/4qDEWkjpafVkhT0piU+gB1KlMp1AE1OqOOpKABKfTKfVAFPpn8FPoIGTx/JXy/wDGLVbfTrzVLvfDP/c2fcr6W1zf/Y91s/54vXza+gReILPUbe4RHTZvffXFip8kD0MvofWcRCB8neA9Nb/hNoN6bN776+o9Dg8x0rzODwXF4c8W2uxPvpvr1rw5HXkYifPA+zw8OSryGpqUbwWf+j/O9eQ65Y+INS1jZcO9rZfxvD9+ve4LHz0q1H4Rinffs+evIhV5D3eQ+UviHob6N4q07UNKsrvVNIdE32sEzo7/AN9HdPuV1fwk8OandeG9Q1DUNVeynR/9Etb2b7/+xXv8fg63sblLhLJHdP46q33hl7p9728SV6H1qE4GMMJyT54yKXgHWJZ4Z4pX+eFPnTfXo3hydPOTfXJ6P4c+ww/cTf8A7CVvab/oj/frxZz9/wBw9bkOv8VTpGif7lcbBdp9p+f+D5629f1Lz4Urk49+93/vpsq+b3xw+E47x/8AFf8AspLqX55ILf7+z+CvMn/aP/tK8srS30q+Se7T/R3f/lt8+z5K9G1Lwlcf2JqOhS3cUml3yfvt8Pz15RpXwIt/B3ie1vUmuNXgt33wps2fPXrwhS5PfPLq/WOf3Dr9N+KDT38lpd74LqL78EybHSrXir/icaa/8dc1448Oan4u16DUHi/s66T7jp/crr9O06WDTfKuH3vs+/WPuQn7hc+fk98+afiVaeZ4n0S3dPklmRP/AB+v0E8DwPBo9rv/AOAf7lfDnxUsXtfFvh678rekN38//faV97+HJEks4HX7mz5K+rwPwH51m3xHV2NXqzrGtGu48EKqXab/AJKt1RnoA+d/jT4R8i5nvUi/4HXyj4qtftd4+z77vX3N8bHig8JXT/x7K+J40+1a9ZRf35q83Ee4epgfjPWvBVpex6Ja6fafuIET79ddH4K3zebLvf8A36veDtHSC2gT+5Xd2tokn8FfHVp++frmHpe5A5GDwrZWn737In/A6paqj7PkTYn+xXfz2K7PuVg6jpTzo77PkSsYTOr2RwGjwbNbR9len2MD+T86VyPg7Sn1LWJ5dnyI9erR6N5ENa1SKRiwIm/ZWhaQf36pXf8Aok2zbW94f1y3khe3lt/n/wBuo5DQpf2am/7iVoWmlVqQQW87/uq1LXTf9ip5C/gKunWOyH/bo1WDzIf9uulS1igh+49Ymqp8nyVtOHJAzjP3zh9c2+TJXinjTZH5leya/PsR9/368L+Id1+5fY/zvXVhzyMwl7pnfCvR7S7hdHR4Hl+dHr374VyeXbTyxJ8kP7mvHPh7utdEgl8rf8/yV7v8Mtn/AAjE1wieR/pD16eE9+qfL5rPkwsIEOjzy6x8XXuHT5LSxdP++3SvSq8/+F9r9rvNb1j+CWbyU/3E/wDs69Dr3oHxsiP+GoHqxVd/v0EDHptOem0FEWymP9+n0x6AGUPQ9RyVIDHpj096gf7goJGSVHRvplADH+emSU96goKCodlPoqAGU9KZQlZGxMlS1FUtADkqaoUp9amI+l/jojkqSgAp9Mp9WSCU+mU9KAHVNUNFAE1FFFUA6im06ggfQlFDvQAy6T7VZzxf30r5zgkfTtYurd/9uF6+jNn996+c/FUfkeJ71E+T99XFi4e4d2BnyYiEzI+KOjRad4n054n+Tya0/CqfcrM+IU/2pLK4Te/lf67/AGK0PCUnyJXz3/Lo/QV/vR6Hp0CSV0lra/JXPaU9dlpUfn153IfSwgVZLHzPv0f2dEn+3XUf2cmysu+eK0R330cgzmr6PyN7/cSsWDUd83yVl6zrF74jvJ0t/ktUfYn+3WpoHh+X5E/jesOQCa+u/wBy/wA9Q6VOk9a+seEbuxT97E6VxUl1ceHNS3vE72r/AH605AO4n0ZLqHen36z/AOw7f+NK6vR4Ir62S4t/40on03zP4Nj1fvlchyM/h+32fJFXNaxpSR767+eDYnz/AH65fXNmx6IGE6R4xqvg5PFXiSyh2fOlwjpX054ZtPsthBEv8FeTeBLVJ/G07/8APK3317PY/u0+SvtsDD91zn5bncv9o5Desa0azrStGvRPngqpNU/9+oJqAPC/2k754PDflf33r5OsZEj8SWTv/wA9q+sf2k7F59BSXZ9x6+RNS32lykv9x99eViPiPVwM+Rn1P4Z+eFPnr0LSrT+OvJfhlrCalYQOjb9/z17Jo/8ABXyNaHJM/YcNPngXoNHe+mRET79YnxNni0O2/sq1/wCPqZPnruUnSC23/wAdePeNNSR/FSXFw/7h08nf/cqIcp18nOWvhlBFaQuj/wB+vZLr+yn0qBIt/n/8tt/3K+c0+12OpbNPukuoJv4E+TZXc6dqWqzoiPE6f79bGHJI3tZvtK0pPNu5YkT/AG6q/wCiTol1aOjpU114ftJ7aB5Ykup/43eqsGjOj/f2J/cSo5eQ3hDnNue0exT7Rbvvg/jT+5XS+HNfif5Jfn/3652Cd4/kqGe0ltX82H7n9yiMuSfPEJwO/vrpZPkR6wdSn+Sqtpffaod+/wCeqt9O1XOfOcsYnDeLp68V8Y2rzzf7FeyeJjvSuG/4Rm98R3KJaW7z/wC5W+H9w8TF+/MteEdOeDwlayonzxO713mh3d3Y/DT5Ef7Vqc0yW3+38+zfWvafBPxnY6Dp0Vpp6XqXEO+ZEf57f/fr2PQ/hLbeDvhFbjWI/M1KK6MloX++hf7/APWvRwn8U8TM+SeH5IHF+FdHTQNBtbJP+WSfP/tvWrSfcpa+gPhhJKgqeSoHoAY9Np2+m0ARVDvapnqF6CQem0VXepAHqB5KkeoJJKAI6Y9P30x6AG1FQ9MqCg30UVBJQAR1IlQJU6VkbE1FMSn76AJ0p9RU+tQHU+oqloMSSOpKr1LVgPp9MooJH06m06gAqaoamoAclFRx1JVED6KZRQA968H+Kmhy6drz3GzZBcfOle8VieJtAi1/TXt5U3/3H/uVjOHOEND5ju7t7qwnidPndKu+FbvZsq1r/hy40O/e3uE2P/A9ZelQfZJtm/fs/jrxJ0eQ+uwON9tKHP8AEetaVPv2V2WlXXl7K820C6+T79ddY3deLP3D9DpT9w7KfVfLT5Kxb53u4X+aoPt1Up7r5/v1hLnmXz8hyEH23R0nsrRES9d/3M0yb0qfTdV8Uac+/W0t5vn+S6skdP8AvtK2p5Ek+d6vf2laR22yb546oIe+ZepeP7uezdIklunT7iJWDpviDUNZtrpNd0RNI2f6l/O3767W1n0qBN8Xk73rB1Gxt765R3TfsoNDe+HN28ejpv8A7/yV2sc/np9yuH0afyE2JXQpd/uamEy/jGaqibN9ec6/PsR67XVb6vMvFV98joldUIc8zOt+7gXvhfaPPqWqahs+T5IEr12xrkPCWlf2Vo9rabPnRN7/AO/XZ2NfcUYckOQ/FsdV9tiJzNq1/v1bqpa1broPOConoorIDhPij4fTX/DF1b7Pn2fJXw54j0545p0f76fJX6JX0aTwujp9+vjD42eGX0DxJP8AJ+4m+dK5sRA6cPP3zL+Cevvav9ilf/VP/wCOV9P+H77eiV8O6Prj6H4ktbjfsTfsevrTwBrn262T56+ax1H7Z+oZPiOelyHpOsaqlpYff/3K8zd/tVzvf53/ANutrxVfPJf+V/AiVi2MiO++V68uB9XCZdsYEgm37ErtdN2alZwS1w8+q28H/LVK0dN8cW8aIjo9bwN/ZTn8B6LsTyUVEpfsNchH4xuJEfZEibP9us6f4jXFr/zyetOQxlRqnc+R5D1a3xSQ7P468suvihcb/nt/++Ku6H40lvv3rxbKznAwlzw+M7KCf7Lcun8FE9356fc2VB/x9Xlq/wDA9T65OkH7pF+5WEDOZyHib/j231xuj+Jr3w/qqPbv/HXV6/P8mz+BK47SrX7d4n063/v3KV6WGhz+4fNY6fJDnPo/4a+LfFfhjQ/N/tCVHmfe8E3zpWhfare6rc/aLu7lunf++/3KpJ/qdn9yn19VCjCB+cTrTn7k5km/56kqv/v0b6s5x71Dvp9NoAZRSSVHQUD/AHKhkkp71UoAV/vimPTqa9SSQSVG9S1E9AEVMqV6hkoAjemU+mPUFDHqB6lqJ6AHx06ov9XU6VkbD6fTKfQAVYplFamI+nJTaclAD6kjqOigCWnpTKelWSPp6UynUAFSfw1HU1ABTqbTqogKKKKACh6KjkqQPLPjFpvz2t3/AMAryyT93co9e9/EbTv7S8PT7E3vD89eD3SfJv8A7lcOIgduBnyVTqNDn+5Xa6d9yvNtHvq7nR75K+axED9Tw0/cNTUZHgTfXB6547fTXdXt5k/29lehTuk8Ncp4m0NNVh2fxpWNL3DrONg+ITzv/ra2LXx20afPKmysT/hHLixm3um9K1LTw59qtvNT/vh67fc+wfR4eFKcC0/jTzH/AHSQ7P8AYpknjhI3+es7UdASOHfLsj/4BXIaro0PnbESX5/9ulyQN6tKlyHsnhzxHb6jN8j11/2v9zXkvw98KpaQ+b++Sf8A369Q/wBXbJ89efVh7/uHhfbMvWbt4IXeuN0q1/tjxJaxP9xP301aPibUvMfZWh4A03/Rp9QdPnuPkT/cr2Mvpc8z53O8X7HDna2X3637GsS0j+etq0jr7I/KdzbtamqGD7lW6gCKiiiggpXVeMftA+En8QeGHu4k/f2/z17RPWJqtol1bT27/celOHOXD3Jn5ra5H8/+3XvHwI8Xefptqkr/ADp8j1578bfCL+FfFV7Fs/cu+9Kwfhlrj6VryW+/Ylx9z/frwsTS54ch9ll2I9jKEj7O1yDfqUEv8E0NebeMb690pJnt3TZv+5XZaPria/4YR0/4/bF/uVg+KrRNVhTZ/HXzsPcmfoVGfU4aC71O7dPKlRP9+ur02x1OeH53R/8AcSqWneEvnR0d67bR9HlT+Ous+ko4ilye+VLHQLuf792+z+5Uj6HFazbETz3rrrHSkj+/vetS0023g/5ZJS54GNbF/wAh51feGbi6T5EdN/8A45XT+EfDn2H7/wB+uontPM/g2Vi6rqv/AAj+zYm/e9cs5ymeXOcpnUWlq/2mBE/grH1y68zVdn9yt7Sp9ln5rp87pXKRyfarye4/265zimZGv/8ALSoPhfpX9peMPtGz9xaQ7/8AgdQeKr5IEf567z4SadFB4VS7T792+93r3Mvhzy5z43O6vJS5DuY/3n/fFP30xKfsr6Q+DCiiigBj02nPTJKAI6ZQ70UAMqOSpHqCSSgBlD1HJJTHkqQFqOSSiSSoJJKACSSm0nmVHJJQAVC9P30x6gojkpj0+So6ACpI6jqSOsjoJ6EemU+gkfUtRVYrUAp1Np1BiPSpaiooAlp9Mp9WSPp1NooAdU1RJSUAWKKbTt9UAUUb6JJKCAem07fWdqupW+lWb3Fw+xEoAnvo0e2dJfubPn318++KtH/srUp4k+eB/uOldR4j8TXviZ/s+/Za7/8AUJUF1ardWE8WxPkR6wn759DhMsnVjz8x5nY6l9lvHif5Nn3K67StZ+dPnrjdA0r+39K8p32XSP8AI9Mje70q5e3uE2Tp/wCP18/Whzn1+H56cD2exvknh+/U/l73rgNA1/8Agd67i0u0nry5w5D14T5y7/Y6T1Vn8OS/wJW9p0nmOlb0/wBz+Cs/fO2B5s/hh3++lVZPDkUHzvFXo13+7T7lcpqT/PWnPI2nOZRsdkH3Kk1jXPIhrOur5LVN++uXee98R3/2SyTe7/8AfCVvRo+0mcVatChDnmSQRy+JtVSyi/j/ANc/9xK9WtIIrSFIok2IibESsvwx4Zt/DlnsT553/wBdP/freSPe9fY4TD+xgflOZ42eMq/3C7Yx1vWkfl1n6dBW9ap8ldx5BagTy0qSnbPkpagCPy6Wn0yggqTpWRPHW1PHWXdJVgeA/tJ+A/7f8Pf2hbxf6Vb18Wz77W53o+x0ev021WxS+tp7eVN6Omyvg/44eAJfBXiqdUT/AEWZ96Vw4iH2z1MDW+ydx8MvHD3dnBeo/wC/i+S7g/v16a88Tujp88D/AHK+RfCviaXwzqv2iL54H+SZP76V9GeCvEdvqtgnlOk6ffSvnsRR+2fouX4vnjyHpmlWqSfdrpbW0feibN9c1oc9dzpT+YiV5H2z6iGxdsdKd66Gx8Poib/v1SsXSN0310MesRQJ8iJW0OT7ZhPm+wZF9pqR/PXPXejRTzb3TfXUX19vrEvr5IId7/wVjM0Kt9P5FtsrlLvUorGF3o1zxHEib99cVO934jm2Jv8AI/8AQ6IQ/nOKqY/iPUpdYmdEf9z/AH69r+C128/gOyT76Qu6f7nz15fqWjpp1m6fx/x1r/CTX9Qsba90+32OiTb/ALle7l9XnlyHy+a4KdeHuHvEclPrgL7xxqGlTb3SF4P9tNla/gfxwnjGznl8ryHhmeHf/A9e8fIVcvxFGHPM6im06m0HlkclQb6tPUD0AMoeimUARyVC9TSVC9AENRVJJUdSBC9Mkp70ySgCOmU+mPQAym06ioAg2eWnyUyrFV3egoelS1ElPjrI6CehKEp6UEkkdLRTkrUBadTadQYj0qWokqTzKsBaelMp9AD6ZT6KCQp6UlFAE1OptFUA6m0UUEDZJEjTe/3Erz2Sd/GOqz3fz/2fb/JCn9//AG6u+O9f+12f9n6fKjzzPsfY/wBxK0fDmlJpulJF/sVHxntZfhOeXPM828jyNVnif5Pnp91dJY20zytsRE+etTX7XyNVd/4HrnfiN4SuPEfh77RZO/2q3+d4Ef8A1yVhP3D7Kj7hw/gSfZcz/wBx3+SvSb7w5aeJrPZKmydPuPXnPhiPZcwJs/1qV6hpySxp/sV8xiJ++epSh7h5zqvhnUPDk3zpvg/gmStTQ/Eb2uxJfuf369TgSK7h2SojpXPaz8NrS73y2TeQ/wDcrP2vP8ZfJyFrTtft/kdJa3k8QJs+/Xl914L1ixf5E8//AHH2VSex1u0+/b3FTywOqEz1a61xNnyPXI6xr9vAju71xs8+sfc2XFVU0e7u333HyJVwpQNJzDUdYuNVf5PkgSuu+F2o2n2Ce0+5dedv3/365i6gSCHYibNlZ3ged/8AhIfk/jr2sJLkmeDjsP8AXIch7+laFrB5lZelP56In/fFdDYwV9DA/M8TRnQnyTNGxgrbgTy0qjawVox1ocpJT6hoqAHvVepJKjoAH+5VKdKtPTJI/koAxLuOvM/i38NrTx/oM9u6/wClJ88L16ndx1l3cdWXD3D80/FXhi98K6xPZXsXkOn/AI/U/hHxjfeFb9Jbd96O/wA8NfX3x3+G2leJvD11qFw6Wt1bpv8APr5w+Bnw5Txx4wf7Qm/TrT53/wBuvKrUT6XA1p1p+4e3eB/Hdl4jttkUqeen+uh3/Olep6HqqbPkf7lfKXi7wAvgr4lz2mhag8HnQ+ciO/zpXXWPifxVoaIlxcQzp/frwauH5Jn6LRqz5PfPqCPXIv43pkniC3f5HlSvBINf13UU+d0/4BWpBY6rd/fuP++K4+Q6uc9du/FtpAm95UrkNc8d/bk8q0TfWXY+DpZ/vu8/+/XUaV4Lhj2PcJ/wCs/cgRKczntH8Oah4jm82X7n/jld5a+HItKtvkT5/wC/W9psFvaoiolGq/crCfNMuB5r4qT5HrnvhR4jt9K+IX2K4fZ9r/1P+/XX65a+fv8A7leN6l4O1vxb4ztdP8PxP9tR9/nfwQp/fr0culyVvcOWrA+hfibBFrmpQaFo/wDyFLv55nT/AJdof7713OgeDrTwzoNrp9knyW6fff771V+HPw9TwdYO9xdvqOqXHz3d7N9+Z67VE3/JX3nJz/GeVWh7SHIYO+lqbUrT7JN/sPUNcsz84xeH9jV5Cu9Mep5KgeszkIJKjqSSoXoAN9QSVJUclAEe+mU96ioAR6Y/7yiSoN9SA+mUzfRvqACo5KkptBRXd6gkerUkdQ7KAJakjqOrCVkdA+n0xKelAEtPplPoJCnJTP46fWoBT6Y7rAm932JU9o6SJuf7lWa0sPOtLkgM8xETe9J9tt/79Q65vu7mysok+++9/wDcq7/Y1vdp88v/AI5Vch7cMpBJ4ZP40/77qSoH0O0g+T7bsf8A20rE1Wf+zUT7Pd+d/wBMEo5Jmc8nl9g3nnig++6JUL6zb/7b/wC4lc9HdSyfOnyI9TQI+/5/noNIZT/Oa/8Ab9oifff/AL4qldeJv4Ivk/30d6tQRxP99ErRTSrd0o5DeGWUjmn8TvH/AMvD/wDAIajk1WW+R/v7P9t66Wfw/b1Sn0NIPuU+Q6YYSlD7By9rYpHeJcSw7/n+d67XyPk/2Kz/ALD5fyP9ytCxk2J9nf8Ag+5/uVudsIHI+JtO3pvqr4Zukjhd3T5ET566jWbTzEeuX0eCLZqMUv3Nmz/x+uecPfOuEDjfE2h287vquno8EDzfOj/wPWv4ZuvPh2S/frX1jRv+JJepF86eUj/98VhaBH8/+3XzeYUuSZ68IHXJapVqOB/4KZayfJWhHH8leCbFL7W8H34qZPd28ifcq7JJsqldpFJ/AlXzkchzWoyRJ/BXNzxyzu7/AHErq76CJPuJWDqMmxHrSAHL65sgtnrlPhzvg1K63v8AOk29P9x63tVd759ifcqDR7H+zb+1m2f619j16mHnyTInA9q0afy0ff8AcRN7/wCxWxp3i2K1uUt9QRER/uXSfcesfenyW6f8tvnf/cSsXXJEnv4LL/pj/wCP19RD4D57MMvpYmPPM9dtNYsZ/wDVXcT/APA60Y5PMTfXhUc8qJ8iS/J8j7KIPFWq6NNvtLuVE/uT1fOfKTyn+SR7x5lQT6jb2qb5ZUSvDtV+I2p6lMj3ErpAn34Yfkreg1WyntoJftaIkqfJRzkUspnP4z0aDxHZXV59nR33/wAG/wDjrQrymfWLeDf5SJdJD/Gj/wAdXoPGPiO1+eW0t/IT/ns/8H+/WgsRlVWHwHorvTHrh5PiT59t/o+nu91/tv8AJWJfX2saxD517evBB/zwh+SlznLSy+rM7jVdZ0/Tf+Pi7hg/2N9c3P410yd9lvLvf/bo8FeFbed/tV3Fv/ub6talodlqs0iS26fI/wDBR757FHKow+M4P4hT2Wq+Hr6XVUebTok3+R/qUd6g+DXhK08K+D3uEtEgnu/3zoiVV+JOh299qWieHbJJXe4m864Tf9yFK7K+vrSDwxutJUeC33o+z+B0rCZ9JhMPCn8ED5V8eTv/AMLgS9d/3Fwjw11+pQJPYb6858TX39q+KrJ/+eMz139jdf6HsevmJz558570fgOi8F3dvfQ7JU+dK9P0q1tI9j7N9eMeGY/LuX2fJ89etaHvnRPnrhqm8Dso7q3gTYiIn+5TPPed9sSVVgsf77pWvapbp/tvWQi9p0Don3Pn/v1BfR/7dWvP+TfWOklxrmpf2Zp+x5/453+5Cn+3W0KPtJ8kBzMi60641m5Sysk3zv8Af/uQp/fevSfBfgTT/DNhtii/fv8APNO/33etjw/4ct9Atvs8Sb3++87/AH3etqRPLSvtMDl8MNDn+0cM6vOQ/cp9pH89MT53q7Ale2c5S1ix3w1zddxOiPDsryjxVp17Y6rvsmm/ffwI9cVWB8/mGC+s+/A15JKhesTz/EGlf8fdo90n+wlaMF956b3t5oP99K4eSZ8xVwNWj9gsVXehJ4p/9VKj0PTOHksMqOSnySVA9IgY9RU56ZJUgRySVXqV6ZsoAbRTqjkqCg8yj/YqOigBXplOpr0AOqSOo6sJWR0D0p9Mp9AEkdSUyn1qAVHdzpaQvK/3EqSuP8f6zstkson+eX79AxljqNx4n1h3f5LKH7if367nyPIs/NlbZXPeC9K8i2tYv+BvXXTx/btVtbL+BP3z1tCB9bhMPyUh9rabLN7iX/Xzf+OJU9rJ9lT79aN3PFs2PWd9ke6+4mxP79dR7cPcM7Ub7zHfZXPX0Hnp9x/++K7+006KD50RN/8AfepJ4E+zPvd99LkD2XOcHpVr58P+2n361PsPl1dtYE+2O/3K1P7NR6jkF7IwfI8unwP5f362P7G/26gn0p46ZlKAQfPVr7Kk9ZcaPA9aNrd0FEE+lfP8lZ08DwfOn8FdL9+qt1a799WM5rVb63sbOe7uJUtbVE3u7v8AcSuK8Oarpnid9R/s+7ivbV0374H/ALlYP7Rlpqs/g9LKysrjUYPtaPcQQ/feGof2ZfAl3oeg3VxqFu9q92/+of8AgrD7ZcP4p6Z/Z0sGiXqOn7jY7o9cbY2qb96V7imnW93YPafwOmyvGH0640PVZ7SX/li+yvEzWj9s9SlM14K0UesuD95VpHdK+b5DYmnqm9TSSVVkes+QDOvv3dcPrk7u+xK7jUfuVyL2u+Z2reEAM6x0r+N6h1WD99a7P+flP/Q62t6RpWf9kfVdSsrRH+ea4T/0Ou6jD3wOusdVd/E+r2jo6eUiQwv/AAOn+d9M1WNJNSS7T7m/5K6HX7RINKnvWT5In+//ALH8dcvpWnNpXh7TrJ7j7VJb7E8/+/X1qPPqmvHJ9h1XY/3Lj/0OmaxBF9pg3/cen+I4/wDQ0lT76fPWffX32qG1f/boPL5CDX/CvkQ/a7dN6fxpWdocb3VtdWlv+8nRPk/2K7mS6S1sP9I/1Gys7wPa2+m6DPqH/PV3unf/AD/sVpylwgT+HPDnmJvd18iF/kT+5/f/AOB1BqX/ABOLzyn3/YofuJXUWMfkeEt7/flT/wBDrPtYE37UT5KZE4Gd9kWBPkSrVpaPqMyI/wBytHy087ZWhptokG96CIQNuxjSCzdE/grBg/eTXWx9nz/fregk/wBDeuXgnRLbUXf+B3qzeqec2u9Pi1dfaH3pqGnOlo/+2nz1i312+leHvGT7/wBw7p/wCbZsrOtPHF34x+NOl6VplvDPpemPM9xdf3PkrX+LemppXgy6it/+Xu73/wC/sSuGr7lKZ6GH9+B4xIj6r/ZCXFpaQJaI+yaC3RHm3v8Axv8AxvW9PA8CI9VYLSWP+H/gH9ytSffPpvlbPnr5g9GEB+h/Jef79em6PdPHsrjdK0N3hjf+Our06B02b0rhmbQOvtLt3TZV2Cfe9ZEH7uHfUEGqv+/dfn2JvrGEC5nVo93r9z/Z+mfwf8fF1/BD/wDZ16BoHhGy0O2eK0idHd9807vvd3rg/g7o12nw3stV0/Z59xvupkf7ly7v9yvWvCWs2+q2zvEjwPE+y4tZ/v27199l+EhRhznmVS7p0Hlw/OlVb6fzH2Vtz/JDWDa/v9S/2K9iBylqCPZU0kmypPL8tN/9+oJHR6sCCe6fZ8j1gz/6XefaPtqQIn9x6n8TXTwWflfJvl/jSjQ/B1p5KSy26O/+3UTFOJBJ4jigTb9oSf8A36hnu7K+T/SJZUT/AGH+StfWfD+nyJ/x7pXLz+EbSR/uP/33WHvnL7xnX2h6fdP/AKFqFvv/AN/Y9Vf7N1ixTf5X26Cuij8I2kH3IUq79htLFN6fI/8AsfJUchy1cJCt8cDkP7Rt3fY7+Q/+38lPeti+ntJ/keFLr/fSsiTw/E/z29xLZP8A3PvpWE4HhVsp/kkQPTPLqO6g1DTfnli8+D/ntB89Mju4Z/uPWHIeLVwlWj8Q+mUUPUnJYY9Np2/56r1ABRTaKBDqa71HJJTPMrICzU6fcNM+/UiUHQPSn0yn0ACVLRTkrUCCedIIXd/uIlebRyf2xrz3Uv8AqEf5K6Hx3qr2tmluj/66ofB2lb7O13r88syPS+0duBo+2qnpOjWn2S23vTPDm+7vLq9/56v8n+5U3iCf7JpvlJ/rrj9ylaOjWiWNsn8FdsD7WEC09jFv85/nqeCD7X/sQJ/BUEaPfTf7FaM86WkOxfv10nXCHIQXUiQJs/gqrHtuk+49H8fz/O/9yr0cHmf635/9igs52S18i5+/8j0fa5bV/nrqJLSJ4XTykrmruP79TOATNGxu0nrR2b65O0ke0mrorW+8z79ZwOcgutOR6zvsLpXSyJ5iVA8Hz1pyAZEEmyrqfPUklilPgtdj0QAwdc0Pz4fNi++laPhzR7f7Ht+//t1qSIn3Kq2KfYbzZ/A/3KuEDopSJ30rY+63l2VyfjHQ3vk+2on7+L7/APtpXef6umSbJ/v/AD1nWowrQ5C+c8bh+7T3+5W34j0P+x7/AHxJ/osv3P8AYrEnSvhMRRnRnyHbAzp5/Lf56h+3IlPu4HrOnjdK5TflIdRut9YN1PWpJA71Vksa2gYchkST10/gDSnnvH1B0+5+5h/3/wCN6wrqx8v569M8HaaljYWSbNjpDvf/AIHXsYGlzz5zGc+SBqa5s/sF7TZ99K5BLHy7OyiT/llsrsrqBL7f/sVi7NiIlfSSOHnM7WP9Sif7FYP2XZNAn8G+uh1379ZdrH58yVJEDbnTzNNeJ/40rFvne18Padp8X3Lj5H/3E+/W1dfu7OTZ/crkfDN2+q/2o7/OlimxP+BvVhCB6ZqsfkaDAv8AG7pVWCD9zV3XP3kOnJ/t0eXshqyJmen/AB+JWvBHshrI8z/iZIlb2z/RqgzgTQSfuXSuK1WRILa6if8A5bTbK7K1/wCWlYlrpyPf3V2/zum9ER/4KqZpM4r4T/CvSvDN/rf2SJ0uruHf8773T/gdYnxe82ez0uLZ/A6f8D3/AD16v4c/ca3O7/8ALWuD+OGnOlgjxffhu/8A0OuLFw/2c9DDe4eRSbJJvkT5K0bGBJHj+SqMH7z7ldLo9r/HXyMz2jodDsU2fOla93aeWieU6b/9ustHeNPkqlfajcbPkrjHyGjrOqpa2cib/nqfw5OlrYO8v8dcgljLPc75a6S1sf3PzvvrWHuEch3P7NniqKB9R8GXbpvtHea0/wCm0Lv/AOyPXqHjS1l0O8TXdMid54k/0uBP+XmH/wCLT+CvnOCxu7HxJpGoaV8mqQ3aJD/t7/kdK+u/sjvD8/zvX3OX1fbUvePOq+5My4NVivtNSW3fz7WVN8L/AN9Kj0aPzJnesXTrV9DmutH/AIIX32/+xC//AMQ++vAPj1+1D4g+GXjODwp4P0y3utRSFJria6h3/wDAESvU5uSB5858h9aSQVVdEgR3lT5Eryz9nP49P8bNH1G31PT00jxJpLol9ao/yf7DpXq2oo8/+j796fx1nCYQnznKQaa+ual9odNlqj/IldlBAiQ0yCBESo9Ru0tbN3qgl75z2sXzz3/2eL/gdP8AI8tP9yqujo88z3D/AMdajpVCkUp5PkrEvo3nfYlbbpVKSNKzmUZfkRWif9NKznged61Lv95U9rafJWJlyGPHavafPvffWRqNj/aXyWVvD9q/57v8ldRqT/ZYfub3f5ESmadpv2SHe/zu/wA70chnOjBnGz+Fddgh+eXf/uPWX/Y2ob9kry769QutkmxHT7lPtLGKCb7FcJ+4f57d/wC5/sUvq8CP7OpfHA4DTfDl7O6J9odN/wDfp+q6VcaU+y4TZ/t13k9j9lf/AHHrUvtNt9VsPKlTejp8lT7I8vEZZCrD3PiPIqZVnVdNl0q8e3l/gqnXnTPjpwdOfJMd2em0VHJJWYy6lTpTaclBQ9KfTEp9AEtJ5dLUU77IXf8A2K1A828aTvd635X8CV6V4SgRP4P+PeFEryux/wCJj4n3t/z2r1fQJPsuiT3f993elSPocsh9s14N+q628rf6i0+RP9+t7/WfIlZ2gWjwaaiP99/netuPZAm969CED6iARyLY23+3UCb/AL/33emb/Pm3P/q0qdJEf7taGo9E8v5/46nSTelUXff8lXv9RbVRRHaz70dKyL6Dy7x6u2L+ZM+yjVU/fJU/HEDI8j591CTvA9a8dojpUN1Y/JWfIc5asb7elXZI/k31y8E72L/P9yuhtbvz0reBsT7KNlPSpaRiV/46ZPB56f7dPdKKDYNOu3n/AHUv30qd0dP4Kzp49/zp8kyU+DWf4JfketjXnDUtOTVbN7eVPv15tqNpLp1y9vKnzp/4/Xqcd3FOnyPWXr+jxa5bfJ8k6fcevJxuE9tHngXCZ5m6VRkg31o3UEtrM8MqbHT79Vq+OnDkmdUJmbJaVSeCtuSOqMkdKBEzFuoPkr1qO1SCwg2J8+yvNfI8y5gT+/MiV6bPvg2fvfk/uV9LlkPdkcVWZVjg8iF0/jestIN9z8/8FbcaO/z7Xqj5Gze9ewcvOc9rMe96padB++rX1GCmWkH77elBcCa6g8y2euO8JWP9nab4o3/fluN//ANiV6FPB+5rzl/NS81tE+55O+gukegarfeXeWqf3If/AEOrMcnno9YsE6aleTy/88U2VobHjs9+/Zv+5VmMyrJ/yGIErqP+XeuXkTy9Vta6hP3kNEACBPnrPSPZqU8X9/50rUgj2PVXUY/LmS4T+CqLkZ13A9rsuIv4Pv1ifFCB9V8GXt7b798SI+9P9h67aC1+1fO/3Nn3KxHtPMttR0x/9RMjoif79Y1oe4b0fcPnO0j/AI66XSoPuVkIifOj/fhfY6Vvad+7r4ese7A1PI3p8j0klolTx1I9cZ0lSC12JWja1VRPMq7B+4h37N7/AMCJ/HXTCHtDKczsvhP4c/tzxt9rdN9rpib/APts/wByvfNiJXNfDnwx/wAIr4Ygt5f+P2b99cP/ALb1vPdfPsiT56+4wlL2MOQ8GrPnmVdV07z3S4T/AI+ofuJ/fT+5Xz18fv2Yrf403kGt6VqaaJr0SeS87p8kyf7f9x6+mYLXZ87/ADvWXdwJHePdxJvT/ltB/f8A/s67fj9wxnyz9w8i/Zw/Z+t/gZYapcXupvret6ns+0XWzYiIn8CV61af8fLu/wDHR56Sf6p98FPSjk5C4Q5IF2uU8Taj57paJWvrF8lrZu9cpp0D3Vz5z/x0QCBvabBstqe9TpHsSmT/AHK0JKU9Z01Xbp6qxweZQBSS18961ILTy6mgsfL+/VqfZAjvWfIWcvPY3F3fvLs3wRfIiVe/gRP9Q7/cSb+Otq1tdkPz/ff53qS+sYr62e3lRHStCpchyF9vjfY6bHrbgRNV0r5P9elZcce+5fSr19/yf6JM/wB//cepvD876dfvaXHyVIF6P/TrP/bSixk/0bZ/cqadPsl5vT7j1C8fkXL/ANyWqMJx98x/GOj/ANpWf2hE/fw15tJ9+vYXrzLxNpv2HUn2fcf5687EQ+2fL5rhP+X0DIkkqB/uCn1C/wC7rzj5k2v4qnSoqclBQ+n0yn0AS1k+I7r7Lo87/wCxWjXKfEK68uwSL++9Azl/DKeZczv/ABv8if8AA69heBILbTrJP43Tf/uJXmXw9tEnv97/AHIvnruYL577XvtCf6iH5EropH12BhyUjv0+RKgnuvM/3KpPqqPDVJ7t7p9ifIldR7JqRz+Z9z7lWrRPnd6x/P8AITYlakf7uGNKs2LVqnmTVevpPLh2VHYp5ab6paxP8mz+/Vz+E1GaVIm93dqm1nZ5aVnyOiQyJ/Hsp987/YLLf9+j7JBasZ/L+R60fldKyE+5Whav/fqjnIL7TvMSshJ5dKm/2K6hKq31ik6U+QB9jqSXafI9X64+e1uNKm3xfcrUsdZR0+ekbG28dR7KEnR6lrYCo9Z19YpdpvT/AF9a7p5lUp0eP7lAGCl9d2P3HT5Pvo6Vaj8VJ/y8RbP9tPuU+6gS6+f7k6fx1JAiP8ktum+ucox/EH9n6xDvS4T7Un3HSuRkgeB9jpseu41XTtn+qT/visW7tHnTZKmzZ/H9+vNxeE9t78A5zntlQPBWv9h8t9j097H5K+c9jyF85kaVY/a9btU/gT53rvEtd7/crO8K6V88926ff+RK2538v9yn36+owlLkpES98g8tPuJWXdOjv8laN2/kQ7E++9Zzp5dehIzkZ+q2j/Y99VdNTeiVqXbvJC6VV0eP59lQZlqSP9zXnmsXyabf6pv/AOWto6f7716a6fJXl/irRv7S8baIn8CTO7/8ASiY4HV+DrR47CDzU+d0+eulkgT7n36q2kfkJHs+4lab/cFBHxnMaj8mpQV1Fi/mJXO64n75Hrb0qTfClEALVF1H5iUOlP8A9ZDXQUSabHsttlZeqwf6SjJWpaIz/IiUX0Hlps++/wDcqfsGn2T528Y6c+j+PLqFEf7Ldp9qR6ktfkeu7+L2h+RYaXqe3/VP5M2z+49cPaujpvR99fFY6lyVT28P8BoI9Tp+8qBEqT7nz768zkOk0LRE/jrvPhX4V/tjUk1i4T/QrR/9H3/8tn/v1yPgDw+/jvWPslu7/YofnuJk/wDQK+j7HRrexs4Le3TyIIk2IiV9JlmE/wCXszz6tUfJO8nyRVPBstU/26ZvSB6EkeR99fUHnlq7u9kP+29Ufn2f79Mf55vnqeOP+Os/gJIEtEjTZT9nl1OlQXcmyGqFzHPeI5PM2J/t0aVBVXVX3zJ/v1qabH8lUWXZJKq3T1PJVV4HkoJKUiee9XbS18tKelr5dXvuJQBVkj+TZUEEHmbEf+Cjf582ytSNEjSg1gM+5TI/9dT99Mj/ANdQByfi1PsN/a3afwPV2+tf7VtkuLf/AF6fcrR1/TU1GweF65rwzqrwTPZXH30+5UgbdrP/AGrZp/fT79Pu0/c/7afcqrdQPY3P2uJPkf76Va8/z031REirv8yuN8eQPsSVP4K6z7jun9ysjxPafatNn/3KwrfCcOLpc9KZ5rvqCd/LT79S1UkkryT8+Ok/iqRKbTqyKH0+mfLRQA+vOvH915l+if3Er0WvKfGm/wDtuffQNGp4Sn2W0yJ/H8ld/p0HkWybK4DwPHvhT/rtXqFjH5iV1QPuKPwQBEd6tfLaJR8iVl319vuUt0/jqzq5zX05Hu7nf/BWv996q6bB5FtV61/ePWkDqgan3IawbuTz79P9itS+k8tKx4P45auZZSu5/nT/AK7bK0dVf/TIIv7iVgzz77y1i/v3KVa1Wd4L+eXY7on36YVTah+7V61j+es6xkSeFJUfej1tWv3KuByElCU+pPLroAgkgSdPnrEvtG8v54vkrboesuQDmoNSltH2S1t2mpI9F3p0U6VkT6bLafOlI2Ok31C/z1gwaq8HyS1qWt8j/wAdBQ97HzE3/wAdVZN6Psl/77rQ8+mPIjpsetQGR/6VsqlfQOj71+5Vry3tH3p9yrUmyeGl8YHIXdj+531nP/qdi/ff5ErsvIT7iJXPT6V9h1iB/wDlgm90/wB+uKrhOcDegRNNsEiT+BNlQQJ5aebL/HUiR+e+z+BPv0X0nybK7gMeeTzH3/x1C6VdkTy0qrP+7rAkq+XTLWPZNU2/56kg2b6oxJnjrgPEyfYfFWlzf396f+OV6NXmfxbvv7NtrK9/597uF/8Ax/Z/7PUzHH4juLWTzEq75lZFjJ/oe+teOqMTP1mDzIam0OT5KtTx+YmyqtinkVIG3OnyUyOpo/3kNQ/cetzUmsZPLd6ZO6edvT79SbPM+5UElj8nz1ZsUfE2lf254V1G32b5Nm9K8LexvbFP9Ht4ng3u7onyV9OabYxQW2z7++vItS077DeT2+z7juleDmdL4ZnZROK/0vyf9Ht97/7fyVa0bwXqXiq/gtHd3nf76J9xErpNN0q41W8S0tIt7v8A98JXtfhHQLLwrYbE2PO/+unf+OvPwmEnWnzm1WqaPgrwlZeDtBg0+yTYifff++9ak92lZ0+uJ9yKqqPLdV9bClyHnl1JPPmT+5WjJ8ibEqkieRU0dOZnIET56tfc+5VWS+igT53rIvvFUUfyW/796ko2550tE3u9cvfay99Nsi+5UH2XUNZffK7on9ytux0OK0Sqh7g/gMGeN98CV0Ninlw1l3Ufn6rsT7iVvWsHyUTHMZ5e+npBU/lp6VHJUkjJI6q3cmyGp3eqt3+8qgI9Kj33Kb61J3rP02TY70X115FBqG/99T4/v1Sgk8ybfV3+KgCeb7tef+ILR7S/S4T76V3kknyVz2uQJPDQECfTb77XbJ/t1N5CR/drF0P9x8lb3mfJQRMxJJ/9Mn/26Lv95bSJUGo/uLlHqTzN6VzkM8o1JPIuZ0/26zpK3vE8HkaxN/t1gyffryZ/GfnuIhyVZwOqpyVH5lSI/l1mc4+hKN9FABXl/juP/icf8Ar1B682+IU8X2zfE6PsSpkNF34eo7wv/sPXo0E/l15Z8Gr7U77wZPe6haeRPLM/yJ/cr0Ke68uFK7Ie5A+3w8eSlAtX2pVS0PfqOqvL/AlZ13PvR66XwdY+RDvoOuB1f8Gyp7X93VVKtJJXVA6irqs/8FMT93bVHffPNUk/yWb/AO5UlnIST+Z4ktU/uPvrX1W+S1vJ3/grntK33eq3sv8Azy2Vl+MdYbfBs3/vn2PQE4HX+C9VSS5vbL+BH3p/uPXcQbq8e8Mb7XxPBs/54/PXsNi/mQpW1KZyzLSVJHUdWK6CCN46jqRJP4KJKCiCh0p9MoJM6605J0rLn0qW0ffE9dFRJH8lTyFnNJqssH/HwlXU1GKf+Or09ik/8FZc+lJ/BUF8xa+3JHUyXXl/MlYT2MqfJSRwSx/x0c4c50X2uKP+OuN+JvipPDmg6jrESfavsMKPs3/f+etRJ3R497/JWJ408Of2/wCHtb0pNifbrfZv/uVpOXumnxwGfCH4jf8ACxtBuriW3+xXtvNsmh37/wDcrrpP3j1wHwW+F938OdHvftd2l7dXzo77PuIiV2U8jxv9yl9gzhzfbJ5KzruOp/7RT7jpUck6PWZRlyP5b0ST+W++p54PMqCOD5NlSYmpY3STpXnvxw0d9R8E6j5XzukO9P8AgFdRBvjeqPi2f/iSXvm/c8l9/wD3xVAHhK6/tHwZa3qf8tUR66zTZPPhRq434XwPY/DrQbSX7/2RN/8A3xXZaVB5FsiU4APdPnpiQVdkjpiR1qSPgp88H8aUJVqD50qiitaybH+ers6JOlH7r7jpR5H8dXA2J9Hn+/E/30rkPFXhy41HxJstE/1qb3f+BK6+xgf7Z8n/AAN6uyQLa3KI/wDH8++oq0oVo8kzWE+QxNH0O30a2SKJP99/43rX+yef993pkEDzv8n3K1ILRI0q4QhAkqx6bV3fFa/IlM/g2UQQLv8AnoM+Ygk1L+4jvVWT+07t9iJsSt5IE/uVPHGlRzjOaj8MSzvvuJf+AVqWmh29r9xK2PLqN3SP79RzGXOM2JHVLUrpESquq6/FaJsR/nrEj+26y/8AcSrhEuJdsU8+bZ/H/HXRf6tKq6dpyWMP+3UzyUBMHkqOimSSbKChr1BJJSb6herKGabPsvHp99Bv+d/uVnQfu7yf/frRvpPLs6DYgsavb/nrO077m+rv8dQYzJ5Kx9W+5WpvrPvo/MSgDIsfkmrXR/krEj/dzVowPQEylrEfyPVG0u96f79aOpJ8j1kWMifOn+3XL9ok5PxjHs1JH/vpXNz/AOxXXeOI/ngeuNkrzq3xHwuYQ5MRM6j+GpP9+m07H+2awPOCj/coooAjnk8uF3/2K8V1yB9Smuoopdjy/Ij/ANyvXfEd8ljpU7u+z5PkryyDyt6S3FxCj79+x32b6g6sPDnqncfBbQP+ES8GPoktwl08Vw/77Zs31saxH5FUvDNq8+lTyxPveF/++0p99qP2q28p/v12n2UCOxfz32V6Bocflw1wejQeRXf6X/qY6IHVA1EqfzNiVAlD10HUVfvzVPff8e2yo44/npmpSbErOAHPaGiWM2oy/wADzVg655V9qSS7E8iL53rH+I39oT6PPLpUvz2775oN/wB9Kh8OSSvpVq8v8ab3pF850nhyN/7Se4f/AFj16VY3exErzKxutk1dzaXf7lHStIHFM6jfU0clYNrffwVqQTV1QmQX6SSiOh496VuUR0PTEg/26NlABRT9lMoJIJKhdKtPUfl0FFXyKZJAiVdf93WfO9SBRn2SfJTHjd5p03/cRKn/AOWyVVtP39/e/wC4n/s9B0QOhsf+POOqV9AnnfPVrSn+R0/gSjUY/MhrX7AGW9ojp9yoJNOT+CrUfyPtqf8A1lchJj/Z6Y8FajwVBJHTAz3tfkrmvGif8SeeL/n4/c/9912UnyVy/i1E8m1/67UgH6dH9hfTrdPkTydiV1ljXL3Xzw2Tp/A+yuutPuU4ExJNm+h4KnSpo463CRV8v5KnjTy0p6QfPVqOCgxGfZEnSo5EeCH59j/PVr5I0qq7vdvsT7m+ti4HN+MfjL4V+GXkWmq3Ez3Uqb/JtU3vV3Q/HGlfEbSrK90e7+1WrzbH3psdH/uPXz1+0R4O1XQ/iEniNNPfVNIuERPkTfsfZsdK7n9lTwdqGjaVq+p3dpLZWt9Mn2e1n/2P46x5vfIhOfPyHv0EexKJ38j+OjzERKzrq6TfWx1Fre8j1agRHrI+3f36P7ZSP7lQZ8x0vyolEl2kf8dcvJqsr/6pKj2Xd3/fqOQo277xHFAn36xHvr3VX/dfIn9+tGx8MJ9+X53rbgsUg+5QBg2PhhE/ey/O9b0ECQfIiVM9Md0jqQB6geSh38ymPVQAN/8ABVWd6mkk2VVerAipJJKH+SoJJKAIY/8Aj8T/AG3p+vz+XDsqCB/M1hE/uJWfr87yalDF/t1B0QNqx+S2SpE+d6IP3cNED0GJNvqrd/vKnkk2VA/z0AYs8flvU0E6bKku4PM+eqP3KzkBeuvnSuXjdINSdP79dCkm9K5fVf3F4j/7dYzIkUvHEf8AoaP/ALdcM9d/4t+fR99eevXDV+I+NzX3Kp2SU/ZTEp9cp44z/fop9VbqdYLZ3f8AgSgDgPiFqrz3kdoj/u0+/Xy5r89xrnxR8rzZvPS7SFE/uIlfRDxvrGqzv/frr/B3hLRJ/tV6mmW6ao6bHuvJ+enCB7eX0vd5zq/A+lS2mlb/AL7+T89YviO0T7TavF/Anz12Pg793oNZ93BF/bCIyffrskfSoo2se/ZXU6VP/A9JH4cT5NlTppUqPvSg25TUSh6EjdPv0/ZWpuMSsHxBP5++JH2J/HsrbvpPskO+n6dY2/2N3dN+9KrkLgcH/ZUUiPKn8f7masTwza/6N9nf/ll8legWumxPpt18n35vnrhoJPsOq/3EuPnqJhP4S0+mvG+9K6HSrr5Nj1JBAk8NH2TY/wAlM87nLqSbHrXgu6xfmq1A9VA05zqLSfzEq15lYNjP5b1ro9dUCh/8dFM30/fWgBRTN9FABUb/AHBUlMegCrPJWXO9aE/3KzH++Kk2Hwf65GepoLHZqV1t/jhT/wBDo8v5KvQSb7lNn/PGtYFQDTv3aOj1NP8APC9eU/E39oHw/wDCvVU0+9iuL3UZfneC1/gT/br0bwr4q0/xx4btdY0yXz7K7h3pQRzwmQPT49++mP8Au5qmSshknl1VnSrdV5qoClNXKeLX/wCPVP8Afrq55K43xjJ89r/wOsJlFrTZ/PtrWL/brtbT7lee6HJ88FehWs/yUQAvIlXYIKgt6vJHW4D446Y8dTQ1P5dWKcDLn+Ssuxun+0+U77N9XdV3xo/+38lZ9psndHqzE6G6jTydmzf/AL9PtY0gh2UzfvmRP7lTz/3EoNzL1K63zfJ9xKgjj30Tx+ZczolWoIPMSoMCBLVJ3q1/ZUVXoIEjqZE/fJQXyjI9NSP+CrtrYp9/ZU8ifOlW6wnMoj8ulp2yjZUc5iUp9/8ABVV4JZPv1qSVA9XCRsUkjlT+PfT3p8lQzyfJWhRBJVWSSp3fy6qyUEkcklM30ySSoN9BMCC0n/4n0/8AsJVLf9u15/8ApjUEF9s1u9/3Kk8K/v4Xu3/5bPvqTq+CB0kkmxKWCo/vvViqOcikkpm+h6ZUgEke+qskFWt9RvJQBV8jy65HxP8A67ZXXTyeXXFaxPvua55mUxmpT/avDDvXn8n9+uvTemiaoj/c++lca71w1T5TNvigdvTkqCOSpa4jxBz1g+Mb77Lo87p/HW5XmnjjUpZ7z7Pv2QJ/BROYHlniD4zW/gDWPs8WmPql0ib5vn2JDXsnw58Tp4g8N2WqxLs+1w/On9yvnrUvgX4w8Y+J9Uu9Mih/si4dHmunf7iV9JeGPA9v4E0rS9Kt5fPg+z/f/wBuuil8B9ZgaXuHf6VOkelfJUMEH2u/R/7lYOm3UsDz2j/crqNKk8hN+zfXQevyG1HP5CVOk6bN9UvM8z/llU0H+/Wp08ha+10efL/cSiODzHq1InlpWxpyHParqMUFyjXH3Iv4P771B/wlSz/610RP4Eo1+0R4Xf8AjrgNZvrdLZ/N+TZWfOXynod9fPBo90mn7J57hPk/2K4bWY3ezR/+W8Pz11Hwr2XVhe733/Omz/Y+Sn+I9KVJn2L9+on8JE5kPhzVUvrNK2pK4DR5/wCytYe3/gf7ldzBP5iUQPOmWtnyVH/FUlFaDLUH9+tqCTelYtvWpayfJW0Cy1RUfmfPUm+tyh9FM30b6AB6HqN5KZJJQAyb7tZcifvq0d9VJ46AJ4/uVPY/fqrHJ8lWrFPn+/RA0gfL/wC0Z8FvFev+P38R+HLJNUhuLfyZk/jhfZsr3T4H+BLv4c/DfSNEvXR71N802z7iO779ldy/+xT/ALiVfJyS5whD3uc567j/ANJqeOSi+j/fP/v1BHJseoIJ5JPnqCSSn+Z8lVZ3qRFW7nrivGN1seyf/bf/ANArpdSn8uvPPHeopapp0r/cS7RH/wCB/JXPMcJ+8bejz+WiPXeabP5iJXmWlT/6HBXo2jv+5goganV2laKVkWr/ACbK1EkrqLJqHenpVad/nqyplXUvnT565qR306bY/wBx/uVt65doiQb32JXkOo/tGeB59YTR/wC0HkdH2PdeT+5R/wDfo5zll7h7XpU6T/PvrQg/fo8tcP4c1lPsDur/AMG9HrstKk8yzR6q/U1WpnQf65/9utGOOvPL74qWPnPfRaVqz6Ck2x9aSH/Rvv7N/wDf2f7ddJq3iu90m4SK18MatrUbpv8AtWn+Ts/8feuD67Qn78JHqLK8VGXLOP8A6T/XyOsgSp4E/fVzvgLxrD42sr2aGwurB7K4ezlhvNm/en3/ALlXrXxHbv4wfQkSV7qK0+2zP/Aib9iJ/v8A36cK9KUeaMviMauFr0pTpSj70Tof+WkdTpXIa545/sDxPp2mXGi6g9tfSpCmpoifZkd/4Pv760PFHjK08LtZQPa3eoahfO6Wmn2ab5pdn3/9xE/v1hLEUvf/ALpH1OvLk934jfemPJWH4X8ZWnigXMSQXGn6hZOiXen3ibJot/3P/wBup7/xJb2HiDS9FKTT3t8k0ybPuQon8b/99pShVhy84TwtWEvZcvvGi9Q1yWvfEi20zXLnSbDRdV8QXtqiPd/2ZEmy33/c3u7/AH/9ilk+I+jx+GLLXYvtF1a3svk2lrDD/pMs3/PHZ/f+R6ccVQ973jp+oYnljPl+I6iSqTyVkaN41h12/n024srvSNXt0857K9RN/k/302fI6Vm/8JsD4tTQbjR9QspJUd7e9m2eTLs+/s+etvrVLljIx+pV+aUOX4feN+SSqrvUOuazaaHpt1qF7L5Frbpvd6zvDniO38W+HrXWLVJktbtN6JP9+tvbQ5vY/aOf6vW9l9Z5Pc+EuzvUDz0SSVSu38uqMTkNVvn+03sUX+vuH8lK7zSoPslnAi/wJXlkeoy/29Pexafd6olp/wAsLXZv3v8A7/8AsV3mneKrK78MJrr77XTnt/tT+d99Ern+sQUuQ75YerOlCUI+6dLT99cbpXxDt7u8sre60zUNLTUP+PG6vYdiTf7H+w/+/XSz31vazQRXFxDA9w+yFHfZ5z/7FFKvSrR5oTM6uFr0ZcsolrfUclZHifxPaeGLOF7mK4upriXybe2tk3zTP/cSqvh/xjDrt9NZS6ffaRqESec9rep87p/fTZR9Ype19lze8aQwWInT+scvum7TawbXxb5/id9EuNKvrJ9jvDdTInk3CJ9/Z8/+3WvPP5ab6I1Yz+AwxGHq0fjINRn8uF64O+n33L1t65qPmJsSuej2VnOZ58yOefy9Hvf9yuN311l989ndQ/30rkH+SuOqfL5rD3juUqxVffTq5DxArzDxpPv1h/8AYr0+sXWPDNlqr/aJd6P/ALFEgMvwl4703Q9Be3u96P8Ax7E+/VqDx3o+q7Nl2mxPuV5h4j2Wlte+V9z7iVH4OtdlslYSxcoH1+XVZVockj3XTtY0p/uXEW+tqDUreT7kyV5ZY2qf3K1LWxi/jSo/tOP8h73Iek/2lF/z1X/vup7TUrSd333sPyff+euDgsYv7qVP9lij+5ElH9px/kL5Drr7xxZWKbLRHun/AL6ViyeP9TT5/skP/A3rLkkrHvp/LrCeZ1ZmnIaN38VHjhnTU7JH/uPavXiOv+Mb3XPENlbyuiWr3HzoldF4nvvkevKLt3e/83+49ddHETrfGZ4icKMT60+F+qo73qfc+5XXar+/rx/4X6q8GsfvX/4+LdHr1qSTfXrwn7hhKZ5/4tge0uYLtP4K6jw/qSXVsj1S8VWvn2zpWR4SneDfF/cel9s5Zno0clFUYJ99Xk+dNldcBlq0rQgrMg+T5Ku+eiVcCya7fy3ShJ6qz3SfJ/v0eYlblF6SeoPtSVSu5/krOe7ffUkm8l0lSb6537d5dT2uqpJ9+gOc1Hfy6Hk3pUG9HSqvnvA9AF2P5KvWv3/+BVlxzpJVq1n3umyqgXA1/k3/ACUx/nf53+Sqsk9xI+xE2f79Pk2QJvletjcpX3+skqi/yPVqd/Md6pO/z1jM5R++qU7095KpTvUmc5lLUpK8X/aFvn0b4e3t2j/PvhRP9/fXr10++vB/2qLv/i3SW/8Afu0rnmM6j4c6+niPwrpd6n/LVK9u0P8A49kr5L/Zb1X7Xol1p7v/AMe9xvT/AIHX1nof/HmlRSOnm9w2Ptfl1rwXW+uem+7U9rdbK6yjqEkonj3pWdaz70q15+ytSjnvFWlPqthe6ej/ADy27oj/ANyvz71nw/qeh3k/hy70Sb+14rn5HRPn/wDs0r9B767f+0t/8CVNqtpb31t9o8qLz9mzfs+eolDnOWcOc828AWt3o3w30hNQ/wCP2GFIJq9h0N0utNTf86On3K88nk8vTUt3+551dFod15mmvaPv2Omz5KUTSnurnO3Ucvj/AH+HPDVuml+ELf8A0K41BP8Alsn8cNsn/jm+u28ea/8A8IX4Gvbq0T/SlRLW0T/ps/yJXLaP8J4tJsILSz8VeI7W1iXYsMN2mxP/AByu21Xwxaa5baXDfS3En9n3EN6j+d990+5v/v141KjX9nP3OWUv6930Pr8RicJ7alyT5qUZf9vf9vebJ/COgReEvD2naPF/y7w/O/8Aff8Ajf8A77rnfhk/9q6lrfiB/n/tO7fyX/6dofkT/wBnf/gddRfR/aoZ4t7p5yOm9H2OlUvCum2+hwwafaI6WtpCkMO/+5XZ9X5JQ5fhieW8Wp06s5/FL/h/zsVPiMPMuPCx/wCo5Z/+z07UPJT41aT5n+ufRJvI/wB7zU3/APjuK2tZ0O31x7L7Q7p9kuEvU2f30qPxJ4UsfFYsmuJbi1vbJ99pe2UvkzRP/HseubEYeU5znD+6dGHxdOEIRn/LKP8A4EYmlfaP+F2eIfKZPsv9jWfnJ/023zbP/HN9SeGP+Jx488Ua6/zwW+zSbT/gHzzf+Pv/AOOVteGPCll4VS6+zvcXV1dvvu729l3zXD/7b1J4f0O38M6Umn2jyyIju7vM+93d33u7/wDfdYUcPP3Of+aUjSvi6Xvcn8sY/wDyX5fccl4h8Qy2mtXuheDNMt5/EV3sub29f5La03/Ik03999n8FZkmg23hDWvh1ps1w16Ibi8k+1T/APLW5dHff/33vrRu/hVbya3qmoWniLXtLk1CX7TcJZXaIm//AL4q7d+BrS88OppOo3+oaiIpftMV5dXH+kxP/A6OlR9Xrzc+eH+H+X4ub8T0PreGowhCE/d+1/N8PL+F9EZGsvcH4x+Hfs7psGk3n2j+/s3ps/8AH6n8QP8A8XC8Kf8AXG//APQEq7oXhG08P3E16Li71DULhNkt7qEu+bZ/c/2Eqe+0q3utY07U33+fYpMkOz7nz/frshh6vJLn+1KMv/Sf8jzJ4ul7WLh8MYyj/wCBX/zPOfiH4u0+TxbBpWqpdwaXp8P219lpNMlxc/wJ8ifcT7/+/Vr4H6rb33w00uKJ332ieTNvR0+ff/4/Xoc7u8Lxbn2OmysTQ9HtPCuiWulWW/7LaJsTzn3vWMcJVhjfrHP7nvf+2mtbM8PWyv6nCEoz5o/a93rzdPP+rFqT/YrB1+++w6bdXD/ciR3rRvtSigT79cbr+sRXTpaI/wDrX+f/AHK9Scz5mBd8F2j2Ojo7/wDH1N++m/33rLsb6y074J+bqETzWX9nOjoj7Hff8lb1jI+yp9G0ayg8PJoksXn6d5Pk7Jv40rzqtKU5+5/LL/209rCYqlShaf8ANGX/AIDc52Sx8QWM3hC48UXdpqlrFdoiJapsdLl02I77/v8A/jld5qs+jx3mlpqD2n2p5v8AQfP2b9+z+CsjTvh5p9jeWNxLfajqP2H/AI9IL2485Lb/AD/t10MkEU7ozxI7xPvR3T7lGEw8qEJc/wD8kb5jjqWInDl+zzfD7v8AXmZfi7VtM8Pw2up31r9tvYX2WKQpvmeZ/k2JVLwxo+qyarPr3iB4YdQmh+zQ6fA+9LSHfv2b/wCN6f4q8I2/ie5064m1C+0+6sXd4prKXY/z0zR/Dk2gXL3D67q2qb02eTe3COn/AKBRKFWeI55w90I1qEcFyQn739e7EZrE6QeP9Bd3/wCXG8/9o1S1zxbbp+6idKx/GMn9paxBcI7+fbo8Kf8AA9n/AMRTIPCSeSksr/O9aUoSpzn/AHjyMRWjUjSh/LH/ANuZnXWuee/36Ymo/J8nzyVdu/DkWz5Kng8P28cL/P8AP/frQ5PcKKb3d0+/vSuXvvkuZE/266jUp7fQLae9uJUS1hhd3euD0rxNpXjGF9Q0q9ivbXf9+GueqfN5t8J6PU3+/VXzKfHJXKfNEnX/AG6o6zP9l02d/wDYq3vrnfGl35GlOn9+oA8l8TP5lts/56zV0Xhy1/cpXL6l/peq2tv/AHPnrvNAg8tK8XETPtcqpclI3bVPLStGGqsCfJV2OOvMPegXUqSR6g31DPPSgahdz1zuqz/I9aN1PXPaq9dsIAcb4mn+R64qeB7S5SF/vo/z138Fj/aviGyt/wCB5vnrkPE37vxPP8n/AC2r16MOSB87mdb97CB6pod0mnalojo//LF0evXdNvvPh+/Xgkcj/ZrL+/DXo2ga58ifP9+vUpTO/wCwdXrH7xK53So9ly9aN9feZDVKxkq/tGR0MF3s/jrUsb5Hrl55/k+Wix1XY+x66oGfKegQffqz5G/79YulXXnpW0j/ACVvA3gQ3caRpVH7XsfZVqd3373+4lVbueJ/uVoBJI/mJWdPJ5dPSepHj89PuVkQY887u9M8946uvY/JVKeB0oILtprOz79WpLtJ031zz0xL5/uU+cDa+1eWmzfsq9a6jb2Kb/N2J/frl3uvPrX0aDzEdE+RP9+jnKh7h0M+qxWKb3led3+4lUn1K4u/n+REr5z+JvxsvdO17UbLw0iPBafJcXs/z7/9yvZ/Ct8+q+EtLvbiL7LdXFukzpv+5V85pz85vR329/uVa8/zErITYiff31Ok77KzMOcmkkqlJJT3eqU8nyUGZVu5K+ff2nXSfRLWL/br3i7f5Hr56+Pvz3Nlab97+S7vXNW+A6oHKfsxal9l8Zz2m/5Li3/9Ar7c8OSb7avgH4NT/wBlfELR3+5vm2V97+HJP9GStMOTH4TanT5Kq+Y8ab6tSfOlVXjrrNTR0q7+StGef5K5rQ5/321/79b13/qZKqA+czo5P9Jff86PTLu6/wCWSfwVBp06fPE/8FQWkjvc7H/v1YitqMe9IE/j+/WvocfyJWdffvNSf/Y+StHTX8tKgn7R0sE9XYJ6wYJ/nq7BNVm0DR3/AH6LH5Ll3/2Kqo9TwSf6T/wCg3NRLrzKf5/z7KyPP8uarSP5lHIBqb6gneoEn/gpk7/JUcgAkn33/v1BPJQ8myGqT3VWQTvJVWSSoJ7qqrz1HOSPu7ry0rm9R1WWR/k+RK1J5PMqD7Ikn8FYTmZGI+nS6j+9lfYlebaP/wAjVq773+Sbya9nnj2Q/JXmx0r+zte1F3T5LjY9RyHVCHIdRBI6Qo6VqWN38/z1y6aikCfx1vaVOl9Ds3o+ygg6WOT5KJLuoIEljTZsejY/8cT1YcgSXafcqrdXT7Knk0550+49UZNOuP7j0EmLY2L3Vy8sqf8AfdbTxpImyiCC4T79vU/kSyP9xEqDLkMSeBt9Mjg8je7/AHK3vsKffd99Z2pbER/krPkDkPHP2iNSfTvhdrcvlfIkOx/+B149+y9Akfgm9eJH8h7t9m//AHK97+JN3ZT+GNb/ALQt0urL7I7vA/8AH8leI/s9eNdK1/Qb3T9M0r+yPsL/AOo87f8Afrlqnz2Z/AfRG+jfTKK4j5on8yuD8d32+aCH+5XayP5aV5T4q1Hz7y6l/uVnVmaQ99mDp3+la3PL/t7K9G0dPkrh/CVp8iO/33r0XToPLSvm60+eZ+g4elyQgakEdWKiSh6yO6EgkkqlPPT53rPkkraABPPvrB1J/krUnesHVX+SumBqP8D2vn+Ibq7/AILeH/x96898Yyf8VVN/12r1rwJaeRok9x/HcO7/APAK8l8Rv5/ip/8Ar4r24fAfDV6vtsXI7+e12W1l/wBcfnqe0neD+OtrVdK/4lsDp/AlYMf7z5P462PrYHRQaq7pserMF3/HXNpWvYv8ldUCOU6WC63pUD/675KzoHqfz/nSugzO18Pzv/frpUeuX0D7iVtzz+XW0DnHz33z7KpTzpJ9yqL3fmXPyVJ56bKDYPPapoLt9n36y5Lr56hk1FE/joIOkSRKZIkVc9/wkHl/cehNc3vv30C5DRurXf8AcrKngq9/aSPRO6OnyUByGckfz/OlaMH/AB57PNSBH/v1H5H7l3SpN72n3Iov9/ZQaHB2nwh8L2niF9VeK71BHff9lf5Id9d5d30s/wAiIkCUeZdz/wAexP8AcqB/km+eqM/gJ0p7zvvqDzKZvqTAtfa/MqrPP8lH3EqrI9BqMnr59+NMDz+J0lf7jw/JXvF1Psh+/Xj3xijTfZS/7DpWFb4DpgeJeEX+w+MNOl/uXaf+h197aH+7s4Hr4F03/kYU/wBiZHr760CB/wCyoP8AcrSiYm759M8z56EgfYlSbK7QMvf9kv8Af/BXQzyefYPWXPab0plikv2mCL+CgUCCTfBv81P4Pken6VOjv89ebeOPj1pWh+JH0+3spbpLd3Sabfs+f/Yrq/D+uWXiOH7Xp8v7h/nSgOf3zoruDY7/AO3RYzunyPUc/wA7/JU8cdBoaMD1dgn+SstHqdJKss10np8E/wDp6Vl+dRBdf6fB/v1BudFP9+hH8uoJ5Pnp8clWBa8z56hu5/k2f36g31BPdfvkTZ9ygCeefzEqk71HPfeY9VZJ6icyQnkqrO/yUST+ZVWeaucxGee++rSPWdJOkf36z7vX/n8q3Tz3qSYTN671KKBPnevPPFuuOmvWW9NiOj/JW9/qP9IuH3z1z3iPw5Lr9n9oR3SeL54qDqhMj+3JO9b3hzfBc76890O7d/vV6F4fk2UQOmfuHbJdU/z/AJ96PWWj+ZU3z1tzHMbCXfmfx0+R/wDbrIR6n3vRzATySb6TzErPkn8uoHd3rMOctT3dZd9I86Vd8uiSBNlZGfxnmfjTQLjVfD2qWtum+eWF0T/vivlL9leO7tfFXiWK7ieB0hRHR02fPvr7R1idLS5R3/gevnTxH8Sbux/aK/4R9Irf+xbuH5HSH59+z+/XJVh7h5GNh+6PdadRRXEfIFPWSY7Obbx8leOa4f3Le7pmiiuWt8J0Yf8AjQOj8ORLsTiu0tAKKK+emfoMC9/BTHoooNPtGXdyt61Tc80UV1QOgrvXPeIJW8hznnZRRW8CKnwHfaZCsOh2ESjCCJOP+AV4T4i/5GSf/rtRRXtI/OaX8Q96t/3th83PyVy88K7+lFFdR98tiH+OtS1oopmcy/GKd/y2oorUzO40MfuM96nv5WCcUUV1HOYrzNlBnioL+9mjf5WxRRUm0DJN5LMcM2RXTaZoFpcWvmSB2b13UUUFzJm02CFcKmBUL6bb/wByiigRVktUj+6WH41LbDc/NFFWBsrEptwMcF+asPbQ2qb0iUt6sM0UVQFc30ryeWNqL6KMViXMjM/JoooJmJk0/JooqSB1VpyaKKAMWYfbdUgil5T0rzT42/uvs23jG+iisJm0jyz+zoINK0+7RMTzM5d/WvuDwgxm8NadI3LG3Tn/AIBRRWlIwga38dCffoor0DQszgbKhsv+P8+yUUUCh8R8i+L7KG18YeLbVV3QC4mO1uf469N/Z4yNAyCf9a9FFZHFD4z1i7Hl3L7eKsJRRVHX9sn/AI6mT7lFFWXAk/hqtGf9MT/foorI6DpZ2+enofkoorUorzytsk5rnp72b7S/zUUUEkm6q8kjbOtFFZHPMicnZWZcTuOhoorEzkcvNdzXl35LysE9FOK2bOBIbbCriiisiyOf9/e+W/K+la12BFaRBeAOlFFXA6IHkOgH53/33rvtGkb1ooqDpkdTAfkqwkretFFamJMh+5U26iigkryffqRKKKyAKZITsooqxHE+KOZq+SfjBH/Z/wC0h4R8lmXzRCW56/O9FFcVX4Tirfwj/9k="/>
  <p:tag name="MMPROD_0LOGO" val=""/>
  <p:tag name="MMPROD_THEME_BG_IMAGE" val="/9j/4AAQSkZJRgABAQEASABIAAD/2wBDAAUDBAQEAwUEBAQFBQUGBwwIBwcHBw8LCwkMEQ8SEhEPERETFhwXExQaFRERGCEYGh0dHx8fExciJCIeJBweHx7/2wBDAQUFBQcGBw4ICA4eFBEUHh4eHh4eHh4eHh4eHh4eHh4eHh4eHh4eHh4eHh4eHh4eHh4eHh4eHh4eHh4eHh4eHh7/wAARCAIcAtADASIAAhEBAxEB/8QAHAAAAgMBAQEBAAAAAAAAAAAAAwQBAgUABgcI/8QARhAAAQQBAwIEBAQDBQcCBgIDAQACAxEhBBIxBUETIlFhBnGBkQcUMqEjQrEVksHR8BYzUlNicuEkgghDVGOT8RdENHOy/8QAGwEAAgMBAQEAAAAAAAAAAAAAAgMAAQQFBgf/xAAyEQACAgICAQMDBAEDBAMBAAAAAQIRAxIEITEFE0EUIlEGFTJhUhYjQmJxgbFDkaFT/9oADAMBAAIRAxEAPwD5lkjkqK+668cKzA0mnO2ijn6YX3p9HzwhnvwrVilAsFSBnChTJAVmjFKQPQKaQMBssAr4J91DWkgkAkDJNcKW8YVFFztLhtBAocm81n90eLGHCie/cIDKr3vCM3IsJb6RVh28i0VoQo+KvKM3j/BLZdl2jhFHHKEBeQjD9OAlMhdqPGPkgsbZFJzTQPdmilyaLRdjB3PdFDeFwheB+kqG2MJNhoIG0c0rtGbUMKvx/wCUDLRdpqv8kQUhA+iI04QNBouO64fpPuqtJ4Ugk1lDRZYA1wrAev2XNOFI+dobISBSuzNZVB7K7QbVMJEu5pS1uVblT34rCEsirN3lSFUKQPVQhZoCIwWDwFUAirHoiMbhA2ETt4vC4jhEAxSjb6oQgVEWrhp9VO33RYm+yjZSQMRk8ZUOaWkA8+i0oYQWY5UajS222jzBLWRWHoZtUo+yM6IhuQUI2ExNMCitfJQVYWuPdFZRDfdT7KKyrNulGyHVRXcqwsqQBdd1VlnN+asRgLgPRWwAqLBkn0VnOc8izdAAYrCkrh81CHAKKFK54pV2k8C8XgKEBublVIrvhFI9VBaArsqgYKu35qCM+ykUKUZaCDjhQecBQHjsrMokAmr7qiyByuIRtLpptTOyGFjnveaa1vJXrekfAut1DYn6pwhDsuZVuA/paz5uTjwr7mMx4Z5P4o8a1hccBbvS/hbqutcw/lnxRn+eQbcetclfTOlfDeg6bFcMDdx5cRZP1W3DA3wcAArj5/WP/wCaOji9O/zZ4BvwBGdFtEzvzHZ5Hlv5J7QfAGhgc1+ofNMRViwG/ar/AHXuImACijuAwKXLn6lnfWxujwsS7o8/ovhrpmlJfp9JExxFEhuaTLNDDE0RxRNa0YAAoD6LWDavCE9oWZ5pyfbHrFFLpCLdI0k4r5JTX9K0+oaWTtEgIoh2QttjbVZWC7pSOWSdojxJowOndD0OhYWafTxxs5praspD4j+HNJ1WDw5GURlrhyCvWForhCLAScJsOTkjLe+xcsEXHWj5Hrvw+dHpXGLUOdMDjcMELy/U/hnq+ha10mke9r3bQ6Lzi/Q1kL7/ADQNcOEmYQ0uaIw4f0XVw+s5Y+ezDk9Pg/HR+cnsIwQVUAg3RX23qPwP0vqGqOpk05gc82/Y4gO9/b6IOu+AOiSRFsMZjcTYLXE1j3K6kfWsLSsxP07J8HxtQvpsf4eQR7my6h82MOa3bX0ygS/h6wNds1Ul/wApLRhPXqfHfyLfCy/g+cZVHG8L1HxF8KazpjDNHc0QwSBkfT0Xl3xuDiCCCFuw5YZVcWZ5QlB1IrZXE+qjK4p4Jt9AmEe4i167QvbNGMr53ptTJADtOD2Wv0vrghlHigtHcrn8njyl2h2LIo9M9wyKnJhsZpI9K6lptWweHKCtUOHqFx8m0XTN8WmugQbRU7cIhUG0uwyGg/RFacZCo01yuLvdCyH5KypAKsG/0UgcnC+nHnbIA9vqrtHso2j1v5q7QhYLZPdTzwpyW19eFwBQgE2MUDxkk8qwGPdV9lcDFqEJbzhGbdBUY3P9EVg9kEmUHaWmztDTigOP3VhwR2B7KjfuigAlKfRC7MfJHbdglCY04wjNCUyxnTEbha3NEY6AI7LAhTUEz2EZWfJGy0elZpo5GY7pWXprrNZQtHraw40Vr6XVRuwXBY5OUBiMN2lkju2lVNh3cUvYR6SGdvAQNV8OueN0bTSBcmN1IJK/B5ZpaCLuu9KQ70Tut6ZNpnEOafslWsp1kJ6lF9ovs4WVYA2rMHuiNAJ4QNhFWtNDJpXDbGOFdrCUQNwgbLQJrDeAitAvzAkexpEaz2V/CaGB28EkkFoGRxn0/wD0gcgqBxBgf/EDi2j+kgHjCjtwr7VbZhV8l0ColEZG48DjlS1hPCc0kW7y5yqlKkWkRp9DLK2xyjHpsrACfqtPp8LgQ14JC3NLohIN22h2WHLyXFmiGJSPJN0ZGHWFR+mcHUvbf2Yx0Z3tsqx6VCYtxYAAlfWoZ9OzxrOmymiXV9E/F0Z+zcASvSaPp0dU/wDS31Wg2BkfljbuH7JWTmvwg4cdfJ5KPQSx+UhNRaZzdrgCHew4Xo/yzHO84aCFXwGuO4N2i6FclJfJbGezR5jVaQS52BpHYNAWP1Lp5ipzWn6Be6k0bXMsjzWlpNGNpDgCE7HytRc8NnhYdHJLbmgV7oU0EkTqc0r2remU52K3G8IWp6QySI1+oeq0rmRvsQ8Do8YYztDvoq7Vp6zSP07vDdZHa+yVMRrhbIzTViWqF6IpS0c+qKWD0U7O9K7IUHupIKsBXZdzzhSyFBYOVNE8KfZTSlkIcKyoI7K5FtrNqAFLLKVlTVcqwGKK4gdwoQq/c9znk7j+pxccoZae3ARNpJFZXrOg/Bmp10Oj1bpWeHMA97c4YciiO5H2tKzZ4YVc2HjxSyOonk4NLNNJthje93/C0WV6n4Z+DtbrtSDrGSaeFhG6x5nc4Hp8/dfSun9Mgha1kcbWMbhrGigFoiJmnb5ab9FwuR6xKScYKjqYvT0ncmZvTeidO6eANNpYmPGNwaNx+vK1WM2+aqACtEI633fqrtDnjzCh6LiTySk7kzpwgoqkQakjoNIpdGzaaR4mcWoe2krb4GalaoozW2LQW8lMNvaFUgkCeKKoPMaRJfYqjAdyi8EYTYAMITxnKOSqPbeaVJkAEKNllGDLIRAwAcItitQGyxSqYWNFkIheG9uEvPqM4GFatlOkR4PiOsnHopdCzbtrCWdPM8+V235KHROeLcTfzTNX8sXsg507a4QJNML4VmOla3aCaC7xpBkttWrRXTEdXoGysILAb9l5p/wn0N08p1HT2uMpJLg9wo+wBwvYv1BPLC0pOch9kDK04s+SHSdCcmOEu2j591b8N9I95d07VyRNJFNlAeB9cH+vzRGfhXpvBBf1Ocmv5Imgfva+gxAhov8AQfbhNROcIg0iwMfRan6nyYqlISuFhbto/OvxT8P67oGqEWqa1zH34cjP0uA/ofZYLnEL7l+LPTZtX8NyO0+mfPJG9rxsZuLRdOIr2P2Xzv4G+DZPiCSaWSYw6eF4Y7a23PPJA9KFZ916Ph+pRlx/cyuqOVn4jjl0geX0etn00ofDI5p9jyvdfD3V5NZp2mUndwaWvH+E0btzpOoPj/jHa1sYdUfaz/xcew916PonwN03pgaYBqJS0kkyuBv6ABZOX6nxMkft7Y3Dw88X34MpjztG4KwkBK9Lqul2wgRUsZ3TDG4g2uZDPCRqljlETJJF9kMuKafA9uC012S8jC3BBCcmmLdn5Xo8HgKQ0dvratQXbSBdr6TZ5uypbfB/ZSBgKwUkdlCNkAeoUkYUjKj+qoontwrDJCqAO6IzBsXhRkLD1RowSOcKjQbu0WPBCS2UGY0WEVrc/wCKiMd0do9klsKjmhEDSe32UNGUWMZ9B6JbZdFowdqu0KzBZRWx8JbZaRDbATEEsjMglcyJoGUVrAOAlNplpGt0zqkkTgHZXu/hrrPT5HtbqSAO9hfNYm0eaTkUro+DVLn8jjxyqh2KTg7PpXx7F0I6BkuhmY+UjIavl2pb/EO3hNP1csg226vmhBu51EIeLgeCGrdjMs/cltVAGNcTwjxsI7I7IwBgIrYsJ7mAkCa2zgfuiBn1RWRV2RWsSnINIC1lK/h2B5RgZ90dkae0OkEppLlOuwkrMoxKzIXOIAF+y9BL05hbxXunemdPgY2jFuf6lJlyUlYaxNujC6fotz/PGSRzYWxpums37iKb3AW9DoxHETsxyQpZozI0OsV6LDk5TkaY4KE4dJEx1t8zVqQMoAhh+SNFpQG/pspvTaaQNFtJ9BSw5MyZqhCgDQduI7+apOxwjA2H3HZaX5fUUA2I/ZXbo9W85iIFLP7iQ7Rsx4WGieL5XGYF7WACr5Wm/pOpPl2AZ9VaLok5NnZ/eRe9Dy2D7c/wKBkYy7JKoWtYywOOFpDo2pBwWH/3Ih6RO4AEMz/1JfuwXyH7cvweZkke+SiDScigc6Hd6+q0H9A1AJLHR/VyPD0rVtj2kMPycmSzwrpgRxSvtGOYqI9VWTTktLiKW2emahpsxX9UF+j1d5gcW98KlmX5CeJniPiTSsMPiNHmbzS84Wr6Z1TpT5oHB2nkP/tK8Pr+ny6aUskY5pJ8tjBHz+y6/E5EZRqzncjE4uzK2Dvz2UFo4F+6ZMZUeEQVuUjNQr4Zu1BiTgj9rXGL0V7kEjGtj4b6BqOrTO22yJv6n139Aq9L6dLrddFpo9oLzy44A7n7L6z8M9Jh6domQRgkN5ceXE9yufz+d7Maj5NnE43uyt+Dxer+A3CEGDUEv7724P2WY34M14ie+XykXTQN1+i+v+E0mlUwNJqlx4erZl02dKXp+N+D4wfhTqge1ogGeTuGEvL8M9VYxrjpXHcf0jJ/ZfazpWDkBEZponDAaU5etZF8C/22L+T5J8PfBet1OoY/WM8CEGyDlxF8V2tfTYdP4TWxsIAAqh2Tr4mRkAALoWir5JWLk82fIdyNWDjRwqkDjYIrJ+aFM4vNHgI87g7ygZQjGS6gs0fyxz/CJhoHBTkRFEBLsZtOeUeKg5BLsOPQYYoKZBYXOpdVhLGA9vyVmfppS4Y5Q3k7aCnkosQByVAFuwgu4yUSCt2SiqkUn2G2riLV7ACC+QdhaBdhvon9JvshSvJOFAcSTaq5wRpANgpnnaeEAiwcJl7Q5thDrm02LFtWLsbtdikcOICq4C1ZvCtlIq59HACqHB49CufzajG1WkUVkjv5pZ8dnCM59PpCL7ceyZGwGCd4jMBxo8hMaXUAHZJx6obqOFRwp3or6ZSdD4YHGgp0mh08BkdFExhkdvftaBud3J98KvT5GnynCdcCG+UpMm10Oik+wN7pA0Cmo9MbzS6Jl5Iz3VZIw41WAl3YXg57GFpNAiu6Rm0kEjsNBI5zhNysIYGglVij8pB9EUXXyDJWZ0vTIn0NoSer6M2tzW2O2Fvxl202BhQ07oyD2TY5pp+QHiiz8Icq1d1cNH+SkjAuqC+yWeEB1911Z5ViPRdWLUIVrupFd74UgfurY21Qv1UIVb9KRWDCqWtAbV3VnHdFYLHZA2QuSXBoIFNFYA4u/r9VeMGvdUA7UjRC0t+CB4OUwMlAYPmEwwebKRIJF2jCNG0HsqBtAeiPE1KbCLgUfRMRNHOUFgsjlOQRjkpU2GWIL3lxqybIAr9lYMP1R42CuEQRCgkOZdAYm+yM4VWMq7GDj9kwyDdVpbkEkAhj71lHjjF5Ro9PtOMoojPYJTlYSQMRiuEVrDXC1ejdMdqZGOk/QTwvTN6LozFsbE0lY8vLjjdGjHhlNWeLgD2+YYsEY9CKKksXsJfhmaRu7TROOOOB9yp03wsA4O1c7Yx6NyUn63F5sZ9PNfB5KKIuI8prutjpkRJLWsO6sEL2Gl6N0yFm1kBf6l5TTDptMajhjYPRjQP6LJk523UUNjx67bMDSdH12pLR4LmgcE4W1pPh+UUHSsZXoLTI6k1hxhWZ1MF2CsOTLml4NMI4l5HIujwiOnyOP7KW6PQwcsBr1KHHrHPGXLP6jO8Auuws8YTk6bNEpwirSN1kukFBrG49ArP1sTO4XlINY8mia+aNqdVcYAdlW+L32CuT1aN1vUQX88lHOpFXuv5Lx8esc1wv15TknUTTSCilxafRUeT12eifqm1ZQXdQDAsgasSMxg0lppdzSCcqo8dfJJZ38G23qhJu8Ip6ozeBuXlDJIwFxJPsjwzNkobvMmS4sfIuPImeqbrg4WFJ1wa3aCFgxSFhsEkJXVamUTX2Slxk2OfIkl2endrqGSFQdRjH82SvOjWEtAz7qpMryS0GvVEuKvkF8mXwejPUmXQIpDlng1I2PaHAeoteeMvg4dZJ9Ff8wYors2fVF9Ml4B+ok/IfVxdMc8tl0kBI/wCgJOTp3RpT/wD44Z/2vIWXNrHumcS8nKqNUT3K2xwTS8mR54t+B2XoGgkJ8KaSP2IDkuPhed8jWwTxPBNWbFfRQzVuBw8rT+HtcG9Th8Z3lLiM+tGv3VzlmhFtMkHjnJJo9T0b4e0vT42+FA3eBl9eY/VazW7RVUi6eS2AoxojgFecyZZzdyPQ48cYqogGe655awFzjSu4NrGD7ILoCX3uv5oPIbv4Bvle4+RtD1KmJhZ5hyjeGQOEu/VRtJABJBr5ol30gX12wrwX2aUNb5Ur+ddurwxXzV/zGPK3n1RatFbJksb5rK7yiU+6qJPLj1UCdjX+p7+yumVaGaLgCeFBLGnJAQ36lmzy3aAxzXuyTfuhUS3JDjJmk1lGJthpKsjAzwmGEVVoZJBRf5Bvdt9SgvkcboI8je/KCW7roIo0U7AF7ySeyLE9wAK4sHCsxmBhE6oFWELy5tkrmmxZUhvlVG4JQB2yz8mgUMN7IoyFXNq0Qrto0peMK7gMKrx5VChVzSCoKYoEcoL2EmkaYLQuSS5WeSAKtF8MNr1UCMlwPKO0DQoWHdal0JOQnpGtBs8obiNopTcpxFhBjKWm3Mdkmk85w2WkNe4+HbRnkJkLbAl0uhzSNqMHuVpBwcwE9+VldPmMkQ3N2uHZaUFOjz6pORd9jcb6DsFRn5oYabJPqjRgllFQ4V9UlPsdQIlxAJXVQKu0Amuyh48wV2U0UDabnuoewBhoIj8nHZdJhgUTKo/B4quFIIoYXV3KmhwMr7WfPLBu5XC/srd7pRX3V2Wd24Vo2uc7awWXYGF1Ckx0wsZrYS7A3i/ZDJ9EbpF9dFHpSIANz6Be70PoEBnYgpjq7XDXS7u7rpLtGLtAu0Cn0FZxd0jMJpLtv1TWnF5dkoJeC/kNECcpvTtJdSBFwtjo8cPibpzTBzQys2SVKxqRVkHly00rCIg0Fv6h3S5YGt07ZGPrNuB/wWdsG+gFkjlbGULRxG6KdiZQoKWsLW7qxnkf69UeFhd2QSnZCI2kVhGokcJmKHGcq/gn+UJG4dC8cbryFoaWIGh3R+ndOn1LqZE59egXqemfDzWbXap7W1/K3P7rHn5MYeWOxYpSPPM0TngbWk/RaWg6BqZHBz4C1p7v8oXqoxpdGAIoQP8AqrKG3WCWV253HZc6XLnL+KNSxRXlg+m9JhgFSzD5MwvQ6FmmiYPCjbjuclefllibJhwHpRTGl1jWODS7ynOFiywlPts1YpqLo9DI9zxQND1WZqYnMe5/NordYxzQQfmFZ80bwOFlinBmiVTQkXlosWszWal3iZu1pzbbPa1ja2NxcXX9Fsw02ZMsWkLzaog55UQ6o3e5AkiN2T9FSi3AC26xaM3ZsafqDoxg380eXqEUrKcDZ5WE1zq4KPHG94JHZKlhjdjFkl4GHSgHBCgzk8mwl/ClLttFWdp5QBQNFXUSrkF3MLTZVGvN174NoeyQDg/ZQWuvghXSJbNfTH+GAXZrKFNJTsc9yloJHMbTjzhWllZuoVuKTr2N2tB924UTaFE1zHX78q2kduouHGCCjvY3bgV7KXXRaV9jMUgMeHJaVweS1LySujbtqrUxShwJBtCoV2W530HhETSC88dk0zUMeKYPosPVy04jdwi9PnDARvt3uilibVlRyU6NaTb/ADAEg5S2pq88H17Kkbnl5c40mPC8UAjKBfb5D/l4MHqUTWM3ssG8j1WeTMAHFjqPBX0bpPw/CGt1OoZuecta4fp/8rV/szTbKEMZH/aFH6lCHVWRcCU+/B8k/MOHOE1oJZZdTGyAOfIT5W82V6TqXwcX68/l3CKF1nOdv0Wz8P8AwtpOnTicl0soJ2udXlHsE3Lz8Kx2vIvHwsrnTN3ppnGmZ4rA2QtG4A2Ae6ejecbkOMbRQVi5rckgUvNSds78FSCGyb4CHJIGH3VX6qMsdsdZ7JRrnPNk2ooP5JKVeBx2o8orHqgERy8gfNTs3N5yEt4nhuoo4x/AMpP5DflW8tdfzQ3xFpraaXCesi1aPUFxrCL7gbiDewtbgHKF4ZGbTsro3NF/sgPbm2m1akRomMNcPelVzQ0qkbnNk4pTOSaCldlX0HhcSBRwitBBtL6Y7aB7psVV2gl0xkfBwdWDwVVzaOOFzu6s0hwr0Q+AihyURlUhkgG+6uzhVLwWvITb5ShgZKLXdDsHgoUEyW0FBFm1HsrisIil2Vq1D20ESsqkllQjBdqUsaCrYpTGBlEwUgbmgHKswADhTI23WorNWp8ErsHOcVylyMJh4sFV23hEnSKasSkBAS07S5uOVpOhtDfAOKTYzoS4MS0vlwfuntNOA7bYKXfHsFjKEAWuDhYRNKRSbibmmkD2bm8WiSnArusiGd8QIBNWnfzLCxpLhngLNLG0x8Zpos+URtN8paTVPsYFWueQ+yTn0Sczs+9pkYpgTmzTje5zQ53lPsulf72gfmGiNoA4C6N7XtJJ7oda7CUj8PgW76KS0lGbGp2L7LZ88tAH+dwJaBQAwKUVyEwWeijZmsq7L2AbCMG1LQQbA/dHLTS7b7KmyJl55xqI2iVp8VgrcD+oe6E1ppXDPUJrTwg5KBvVEX9AI4Huymooi2gmWRj6JmGFlEuJ48tC7KRLIMSA6eMteHDkGxYV3l8RocVlMxxgcjKYZp99XWfZIlNfIZn6aaVsmCStvRMkeBgklE0PTBI4bQAvU6HpjY2BsTG76vGSsfI5MY+BsIOQp0rpDZwDJZPcL0UXw9CWtIYBXOFPw70/VSPJe0tbdlzsL2mm00EUYDhvcPVcHl8uUZUmdHBgjJdo83oPh+N8nlga5o/mfwtL/ZbQsBkMYMnNWQ37Jt3UGRSbSRg4CY00/jCybJWCebN5s0wx431Rnx6Z0HkLAxo/SGjCbELjFf6fmm3RhwBAsBS9lBtfukyytjY4aMnXQuAO4k47LKi0s0rnU4tHovVTMafQ4WRLHslOyxnhOxZXVC54UnYDT9NuI73eb1BVTpjE7m1oQMlcMGvZRNE5uXDKv3HfbJ7arpFOnxkv2yEgH3Wq5sMDN5eDji8rIe4sbbQb7IEs77s2Bwgljc2HHIoI1ZdTC9n6Tu7AJbwPF5BHohwmPaNp3E8LRhe4t2gAfIIX9ngJff5Eo+nsBJI+6KenRSDLQD8lojLAHNB+QVmhhaaHyKW80g1iiYztBGwFrmDGRarHBG2wBS1ZGA4IKVkja0F2OcI45G/IDxpeBbwAHBwApS5tHA5TO1paXOIAXBjHjykGle7K1Bsa3ZThuJ4VTo2SHzNHzCl4IftRBK2NlgXXClv4LpPyI6vRtjjsArIkLmSgkZC9O2UTtIewUkJYPN5WY903Hla6YrJjT7RmxPqTfkApvxayTghTqdMTEHUBS7TaeRzKJFfJMcotWAk10LyTRudRuiqxBwcduRfKc/s0E4JBCdg0DAwNcTfqCheWKXRaxybMGfTuc7Is9qUaaNrZKJojsvSO6XbW7ZKr1CFJ8OsefFjlcHHlRcqFU2R8eV2kZktgW12U90Vss2rjZEeXBx9KHdOaToG5pE7zfal6Dpmh0+lYGxgij3WbPyYKNLs0YePNyTfRoQtOwBG8MBu0BQ17A05GF3jsBsriu2zrqkgT4gHAk2FR0zWuwCQFXWThzA1lg2gxguFeqYo9WwHLvou+V5sjA9EAPe4kXzymHt2t4QmNyjjQErsmNh+qlozz9FeP3QZnGOQEfpKnlk8IcjA2kWk9Ww7rAslFZLfCu4ghUvtYTqSEw14baExxD0/gtoJV0RDsBMUrFSjRR8pAIvPZQ2ZxpcIXF1n6KHxuYyxyi6B78h2yi/NlGJaW2OVnREgkuyUy04QyiFGQy0YshHjdYyl2E+HgIsOTxRSmh0WFIVW4Ku6wF1C/dBYdEFuVdorsoBAFlSHNcMFC7LRdx8qQMjmyGj3T1eUhIlv8Q2igVM58zxQHJVGySjDXHlWl2gi1WyR6JiQtt2EOqc0ZaD6lMRSCQEirWWLDueUbTh/jgjisq5QVEU2P7SrDAyhAlK6uZ+8tDqHdLUW2McqVjbpmNGXBDOoZ7/ZZxmbZ83CsNTHYaQc9032xXuWGk1jN1bSmY3NeAQUi+MHIUMc+Pg0Bwo4Jroik15NCRwaEB8m7IS8moccScFWYBVA5UUK8k3vwTKQ4Vm0KNlgtOFWeR4NAKIp37tpFgo1F0A2rOc/wwQcj3QDOLxx812rJ+iz9RM1jTnKdCFipzofn1rIYtzpMLzPU/iV0U7w2tt+VB6vrpHxlgJpeR15c4kuK6fE4UX3I53J5cl/E9Q74yd+ltG+QVYfG8oiLGQtv+UuP+C+fukHiVZwUTxKIIyui/TsP4MK5+X8nzDwheFJj9gmi30AUxksY9oDaeKNtB7g4vjgZH+K9fucIT8LOVIjHOEcs7KQ2xaLYli2y1whspwBzi0OcSG4Fngeyt4Y75Q7ksVjiTELKwERrBeAixx5ukEpBRZeJtCu6YjZ2/ZdCw3wmI2UeyzSY5MiOM7rIT2nZQBUaaF0rw1rbJW1F03wWtdOQ0c13WXLkS6GRRPSI9zvI3PNr1HQDBF55XW8nPfKwNJOyEmOMCjhamghax4dJI032C5nIWydmrFLvo9VpdTHJNdVWAnH6hrDZJpZOigic8GN5HsnJNK7cNzrC42SMbOnjcqEtVJF45dyDlN9OkF7mvxfFIU/TnF1scK9CiaHTSR5oFXJxcemSKkpeD0OmO9ljKIQXGiKr1SGk1fmLB5iMGjwmi+YNs7MrBKLTN8ZJos+AlvJAKQmiELiXkEFaZncIyHM4byCsnWPfLHtbZN8q8bdg5KrovAZH/oaGj1VpNm0h8u93FD1Qnah0UTWsu++FEBac3lNr5F38FZoS9poUs/XRBkDgXEG8D1W9p4i816LP661jGjdWeEePJ91A5IfbZmaCSpQz+X1K9Foi1wwF5rSxAO3E2CcUVr6Sfa6m9vVFnjfgXglXk2AwhxFVfCjcxvfA5IQzqPGgoYd3pLeOLMYbZ4tZFFvya3JLwOB7Xt/h5CBNAS2yL+at08CN4JdtB5Ca1Uga0taBZVXq6RdWrZkmNxcGn+iI6JzKc210rnNoj1RY3B8e/uMFNbYpJCeqBoj1QoxZqrAwmphu+YSRLmyBvYlMj2hcumPaeg8ADCtMwbz6BCa7awbfumN48Pc83aW+mMVUDLN7aAFLtPCGGjyqtmBeA04R5aa4dyVG2uidPsiYBp8vdSw0BeVMjd7QQEaKElgFZQ7Kg0r8FoZCcd07Ax5AJ4SkTDE8iuU5FuAFYCRP+h0P7GmN3NqlzCWlWgaSaRfBs2CszZoS6JbRyrGMFoKlse0ZV2kC0tv8DEhWRg3EKYm0VZ1F5KI1torBS7IeA5uEtVEpsYJS8rKffYqRZJIG1wuiunYHsxyFSVl5Co2WsEhMS+ULb+GCDix1E4RWSk2QVSYB2RyqMFJlJi06Go5B3VtwJtJ2bpHhBrKBxDUizsFc8Ag4VXuUB3lKuiFRH7IrWgIIfTkXcNqkrKVDDP00rsoZCXhlBxau1/mpLaGqSDh/YlExVpex6qss2yM5z2Q62FtRd5s8qGEN5KVZPZruq6gkOBBsI1D4A9xeTRErvol3OJk9LVIZN0YzwulfTSSqUaYTlaA6u9wAKownHKC7UNac90bTTNe6u/ZO1aQnZNh2xirIyrR4kCrLKGNygxzgvq+6WothbJM02kHIWbrzTs+q0I8NsrN6i9jy7bhVjX3BZH9oj4oDjfHCDqJNotqz9Vq/BkddkWh6ef8AMSeWwPddFYXVmB5VdHoen6sSMDH8gJqQtLMLFjeIWgki0/FMDCD2WeePu0PhktUzpDYoomnkogFAc9juFWO927gWo1aIpdjWpybHqgNcLJTLnWzhLSANYT6oYhS/Il1PXCNhAq153Va4SbvNR7FW6vK7xHM5ysDVSlr3C11+Nx1RyuRndjGs1nnLS3HqsfqL2kY7rtRM5zqKU1b7ABK6uLHrRzcmXYQcfOXV9VbxB6KHNJOEN7HtBxhblTMbdHjA2xxa7bj2RmtKnZWaXXswgNmeAuDaAR9uO9KRGOylkAsblXEfqiBtFNafTF5yEEp0WlYLT6YuObATDdOWur17rT0+lAaEcacF3HdZZZ+zTHH0JRaZoZwj6fQvlf5BQ9+E/BpqNvGOwWnp9M57LaA0dllnnobGFgel6eLSvs5f6qvUJ3SykAHnCc0Za17mSNs8WkeovEMzgwY91mi9p2xrVRFX/wAKyXU70Wj0rUsL2ukfke68/qJi992oilfG4FpNrTLFtHsVHJqz6JpdY0MBZQvJWlDrg4tL3fuvA9O1czyAC7FWD2Xrul6UzNaXkjFrkcjBGHk6WHNKXge1nUow7Y1wBItGm17YtECCN7xQ71a8t1I+Dq52OBD21V/K0qzXyOkYC8mjiyhXEUkmgnyWm0z33QzEyKi3zHNlNy6xrtTsNbW8ry0XUnRwMBB3jv6hO6XU/mZTRDcZKxT47tyZqhnVJI2ZJBLJV4+abjaNjQ0B18lYTnPEn8Mlzh6LS0eokaynAgJE8dLodDJb7DamIMcHAfVJPBZICxw54TbpJJWnaCRSWbBb/MSKUh0uyT78Gl097vDcTys/4hYJYS8CqTkTmQtq0r1SWJ8JYTQI4Q41/uWgpv7KZ5iOZ7HbSTjgppmv8LHNHJ7LJ1lxukDCcFA0znPeA5xyuv7SkrOT7ri6PZ6HVOeLsEEZyufOY3nGbS3SNM9rB5rHom5oRuLaFLnSUVKjfGUnGw8MpFOLuBa6LVeLISThJSgwxAWbSulmLNTtNmzfKpYk02iPK00j0EgaWDOTlVjFMdjHcJfVTktYe/suh1Q2bSc90nV0P3VjBeOCAk52U6x9CjzFuy7S7n2Wk8BHBAyYNkrrId2wjMeNtFLznIIFBVjeSQ0numONoVtQ5EwMcHHhPt/it9Qs5gcW0UzpJQx1HhJmmx0GMuBZGQB8kaGQ7Ql5HB+NyvADefoktdDk6Y2GuJspzTtGLS8WG5KahIABpIm+jRBDcIrhFZyfmhRvAFqgmI+6zUzRaQ6aLUNzaCG2XdwVcuHqgpoK7FTe/CZiBvKG/aHdlZrxxaN9oFdF3ishLal1MxyjSEnhJT7ryrgipsq1+5BlHdW3UMKjzYT0qEN9ExmwijbVEJUHaUQOsq2ilIIIwThXALcIbXkcfdSJBeSqaZaaLSg1aCSchE8S3EdkCd7QbVq/BUmU3m1d0o2JSSdo7WUEz33TlCxPuUaWnkF3aL4nmtZLZ6PKZEzQMuQyx9hRyGiJhaDr37Wb7+aSOoF4Ks7UE4tCsbTCeW0Ui1B32OEw7Uh2Fnyy5pLyzOaS669E72rE+7qbUM4BV5dQwsNlec/OOH8xFqzdS52LUfH+SLkfBXqeoeychpoXhG0WvDA0ucNw7BZ/UnlrjWRylI3GS33tA7rYsSlAyPM4yPUanVGRgIKW0s0nignIBu1iabXOB8PdweVowThxFVZ9Ep4NFRf1GzTR67TzeJED7LH6s86d9g2HKIdc2Nu3dSR6nrY5C2yHAe6y4sTUzbkzJwM3WyMeXbsEpfSvbESQ+6V+ovikjBircFmeI6JrnE00c911ccLjRzJzp2Ou173uPmwE/p+pjwg0nC80NTA9x2OI9VZsxjiAJBDj25TJcZNVQEeQ0enb1Ju6tw+60NLq9+0Gl4vTTNs2btbWg1IsC1mzcZJdGjFyG2elkn2tq0GbUeQjHCRk1LCMu/dIarWtbY3FZoYGzRLNSM/rU4bKTXKwNU8WZOE31XUMcSS4/dY+rnaYy0n9+F3OPidI42fL2wU0osm8pfeJDkrO1eopxpxSbdaWXZOV1YYHRzZZlZuPkjjIshJanUtN0bHZY2r6iXGrJoeqWGt3PGStEOM/LFvI5eCoapDAFcDCgLTYg5rG8nhcW1wrVlWA+yhRETAZG98rb0kTbHCyocPsBaekkO4AhZ89jsNGoyIAbrwpYzz+XKPpozJHhuPdaHT4It5a4C/UrmTya2dCMLEoI2U7d2Wro2AaMvaCSAha9kMLBtAyc5Wl0uRh0QhFO9Vly5G42PxwV0zyuolkZK5wugs3WagykkmyeVu/Ezooi9sTA2+a7ryt+fLiujx0px2Meb7XQN58xKlkhJtUlPqojcAT7LZXRnNromoijmqVtg974XtNHrBHC18brFcL5zE4CnArX0XVHxRlhoiu/Zc/k8ffs14c2nRr/FGp8csnFteBtPyXnfFIePNQRdbrnahtbrrskJHWPRMwYtY0DkybSs9D0/XbWgTPLi3DQStnpmsbNuIftd6BeJ0sgL9ptb2gvTw+LYJca96SM+BIZjyOz6B0du5gL3WT2C22wNa0O2gZwsH4WkjMDHFv27L0m9rwAOF5rk2p0d7j04WW0sQIJqvVL67T53MIaU+57I4bwl5JGkWVmjJ3ZoklVGXIxwFO5SXVI3GDfxQWpNZsgWs/VPErHR3k4WvE3dmTKlTR5WZhDnEZVII2iRprF5pNzMLJXMdlD8MtaSuspWjktUzW0GvYCIw7aFsuc0ta4VZNH1XkenAnUAXX0XpXGSPTtcBd84WHkY0pKjbx8rcey2oDS2nZWM7Gr/hnvhHmlfZo0fmgRRPEl7rv0RQjqiTls+jaioxts2e5VHxNa/eDus3yqlgETc5Q53PcABwDlIS7HOXQw9r/AAs4vjKo8bIrkd8kpLO5jAA6yEJ00shFtLh6eiNY2C5ofgDZG5F+tqXQ+e2Gh2S+lL6NkgenZGbI1p3E8Kmmn0Wmq7DxgtuwSbRImh0oHCVbqbOEzppAZNzsJUosOMkPgt2VWUeNzQBgJPxWq7H7jQWdxNKkhwSUa5TWneSEhFyRhPaSgkzVIdB9j7OKQZxTqFo0LrKJI0bdyzJ0zTVoFpc8o76AsJcEXtajC9nmAKqS7Li+gZO6yhPJHCYAoYQnMtEinZzJTgUqytL8tXFtKWE2p/2B/picrHMOeENxx3Tepa54oZStUCE2LtC5KmVBBCtwEMmsrt2OUdAWX3Y5VXG8oT3VyuDwRgolEFyLsd57VdVlp2qgeLwp3bhyrqnZV9UZ7/1FDc+gmdVH5rSElglaodmWfRxlO5WMxrNJR7s8qhkPqm+3Yl5KHmymxlEdO67KQgmbvpy0GMZI2xnCGcUvIcJOXgC6fJJylptQSb7ImpYYzbsJJxFkE4TIRTFzk10EjeDz2RQ4DI4SLX0+gQoOq2na5M9u/AtZKCdSmxYNEd1lnWPYwxjLeUbVSh7QLWfKMk3wtOHGq7MubK7tBW62iR3K2NJqQIw8uH3XliDvu/dN6STFAkgDum5cKaEY8zTPST9RgLDZLXAcgrHm6hu/nykZ5TG62khwNgg5SsZJeXOv1Q4+Ol2MlynLoel1z2A7XFZmo10xtpdz2XaqZoJoUkXnfwtePEvJnyZm/ka0zybcc2mWP9DaTgNANTMXKuaJCQVrnjJtPaPWOjIz2SEjwG2coPjEOu0t490MWTVm/L1E7eUhqeogtPKznzE4JS8rwBlVDjpEnyZMvrNQXtc7sFiTTvcXi05qiXNsHB5CyZjtsg2ujhxpGDNkbYnPMQTbhaSmlIPKprJf4p/dLulul1IQ6ER/JaR27FUCmtX07WaLp+m6hKxog1F+GdwJNeo7LPlfRAcTgD7EWP6oU2pkcwMc9xYOBuwEzWTrXwOibpauoAq1KKPdZhJHuFdigD1VxQCjKZaPDk/onNDvNmkgDRR4zQwk5FYeOVM9XoNVG3TNaB5kxPIGObI0880vNaSd0bgXG2909LrWOiAaaC5s8D2OhDN0PdVn3NDRYQ9D1N0bQy/msyXUeJgm6CXL6No44FrTBeZ3aNLrc4myDzysFxDX5TT5N2LSkw3HC04oaKhOSezs6Vv2XCMEHOVdgLm0eQqHDhmk0GyrrYRuBUtl8+LCtMXFlHIHCA3nhElaBbpjbHK0p3NQWgqQ6jRKDUZZ0btpzytSDVvc1jHO8oKzmtDxhFhGxyDJFSCi2j6P8La2IMYxp2j0XqxrIxDYwvkfS9a7TSBwJu16mPrXi6YNa6nWuByuE3O0dTj8zWNM9Q7qYk1AjvHHK02kPjGaK+faDWEaoF5wCvXQ6+MxBweLpYeRxnCqNnH5O92OSEtBHKztU0XuAIynNLqGzOJJxSI9oLSR3SYtwfY2S3XR57VsaX7q+aB+ppA5WrroWluBRJSmn043W5bYTWphnB7UL9OcyGYXHZPstybVAwGNjeRk1wsqSCV+oqOwPb0RnybYxFG0+hPqhyJTaZeKTgmgb44sBpJd3V4oyyTPA7KIwQf07VPibe9KO/ASaGy/a3OED8xG4EOJB+XKXmmLhRKAT6KRx9dlyyfgbb4ZNkghEYWh1i6SQcQriVytwZSkaDXtOBhB1DN2QUFr3X6qwLnDlBrXYTlaOAcxp4T0ItmEiQ4ckpzRyZAJzwqn4Lg+w7CeCrwuO+r+SLGxpN3SJ4DbBFrM5I0qLLMNmiaKbjlLAB3Qoox37I4iB4WeTQ+CY3p5jd2nWyeI2gVnwMqk1FTDdrNNI1wb+QjWUVYurAV97HYKE+mnlL8jOkWPY2rV3Qd1kUrlxUolnPAIQGna7vSLdi0GQ+UokgJMPbasd0hrXNDxRV2yG6SetNOsd03HHsVkn9pxeL5Q99HlLOkP2VDIVpUDK8gxI/HKEJCAgvlNofiUmKAt5OxsSequJAOCkDNR5VfzAvlX7ZXumjIQ5vqkdQzBPdQ3Uji1WWYEcq4waZU5piOqBYb7FZ80xBwtTUlj2VYWNqPK5bcKvyYMsq8BGT55T2m1pYBZKxd3oVcS0LtNliUhcMzRsarVOlYSLwFnGfJsoX5h7WkB3PKWc47rtXDFXRJ5rHBILu6VJHAuLgcFCa622VZg3DjCPWgPcKHc80PoqzsDY67lHYA0EAUh6gEi0SfYlsznDtfK5jtvBUzXRoJezi+FpStCW68F5JAZLdlSXgtxixSGQXZKqWlpGVdIBP5AahhLr7BBaw9wfom3E32pR5TyKKapUhbtMC1pGUwLDVUtxYXF2McqpdhxnREj8YVA7FEKpJv1V46BBdZHsVdUiKdlo2ebKHqIt7qANLQ6fpn6iRrGjnut2PpWnjA3+YpGTkRxvs0QwyyI8RqIXNi7rH1TCAbX0zqHTtO6FwDQF4XreiMTnUFq4nJWR0ZuXgeNWeK14AkOe6Re+itPqUVueaysZwJeQvQ4qaMmOaaGN/k4S0h8x9FLpMVxSBI/tadGI1M9jWFxFKaU17rlirKq4GLUAWeETbhU2VZQ2FZjqqsrnNUAZVdMljDZFYuNILW4tWHJS9UMjNoOznBV3jHKiJpBGEZzQ5vCU32PXgRcHX/5UHHKYMZyENzDaYmA0yrKvmkQtDjwLQ9ptXj/ANFRotO/IOVvmwEINo2jyEEodYwVa8FPyUleWigh2eURwyLyqG7PHsmIFsNG7F8JmN18pSIHveE3E0pUw4yHYA0kfNbTGQs0u5v6/S1jQMNJ+BjQ3zHPosWVWOiwrC6xS1NDNMS2NriccBZe6sNCIyWSM20lZ5w2Q2E9Wen0WvbA7a48HNra0msZPQb39V4ITPc8l7rJ7rU6dqHxOBAc4H6BYM3FTVm7DymnR6nUNa5hs3Sz5ZNjRSHvnkZvNn0rsEKd1MDT+oLPCFdMdknfYQajNO/ZXE7QMZ90kHWM4Uymm17J2iFKbDy6m8WgeNZOSk5S4Hm1Vrj3TFjQl5WPB191LTlKh1juiwus1apxouMxkBWaFW/Kq+KGODXfRA+x21DbB68IgoBAjcHC2mx80djTeUqQaLggt9VDRTgQriMUoLa7YQBmjpXbmC+Rym79FgGUxmwSCtPRajxI8nI5WfJja7NGPKvA+HFuVcTuA4SxcSLBUeIWjIx7JOljt6H453EJqKY8LKiks8JyN+eUqcBsMjH2uvJKsXW3m0qH97Vg/taS4j1MsXEHBRA4kfqQ2AOPNWuLS11KUi0whdnuhvfhQ9xtDcSQrUQXIHM4tNjhZ88rnvNprWuc1ljCz3Gs8rTjj1Zkyyd0ddD2QXv9EaQsLSByUpJeVogjPOVEOko5QXS9iUOUkXlAcTfK0RgZ5ZArpiPVU8Y9lV3BtAf7JiihUpsYM1jGEJ07vVAc8jCoXnujWNCnlDySkMOUnM610koo8oDnXwnQhQqU7IddUqBxXONhcwdj+6dQhzLbvZRk8q230tQGmlRTmS0H6IhkawVaE2TZhwwgve3fyarFC1FGwdx1rw4KzgHNIScb7CYY8kUaQuNF72Aljs8JaWIgp+UWLCA/OMBMjJgSYo1pvIQ5BfPCbewjsgvHApMTsHYCWoL77/VMhpPZG8Bpivuj2SBlIzHHND+q4uNYVp2lp4VMAXSauxDmcBeaRYoy79IJQY8mgKW90XRmRoc79JQZZ6K2HhTnKkaHQTFHpQXNonutLc2VtNGSkdRoyzaY8AdrR4JmQxkOoOHuuRkqT2R28c9Vqy82ic5vmcR8l5z4g6eX4aLHFrcl6iHRnaCVm6vqEW07yMDum8f3IysVyJY5Kj531vpb2Pdggf1WEdIxocHNBJ7le869rdM9m1nfsvI6ynPJaKXp+LlnKPZ5zO4wlUWYer0Z5jbSy543RkhwIK9M4EDIwktXGx4Nj9l0seV/JMedro3rxwurcVwB4RWt91zWx7dFWto8K5CmiCu+tIWwbKkWo254V+Vs9A6azUO8aaiwcN9UvJkUI2w8cHOVIztNo9TqGOfDA97W/qLRdKRopbotIPuF9N6VBp4dO3a1sbe9JXqnSo9TP4kQAxmhS5i9RuVNHU+gqKdnio9KWwgnlUeylvarSbARRFLJnhIcaT8eXYVOGvQi4+yG4HmkwY6OUTYCKFJ+1C6EBGXOoDK6Rnh+W79026ItdYwUrqbso1K2C1QGge4Kg0BalrCpc2xSZYAu+ncK7G23IyriP2RGtoK9gSkcZtNRCyBSGw4RYzRS5MNDumAHdF3AmwUm154vCYhFCys8kNTGGOoWUTxPqlvErAVt1gE9kDiEmOxbHUbytzpxjAa2V7Wx3a8/ozZ+q0mDj2WTNG+h2Kers9SzqWka0NYaAwTSzdZPHLKRHnP6vVZjXknaE1po3WCVjWGMOzW80p9BWBwPalMxbtq7KI6N4ANYVotM+Y4bamy8svV+EJBoJyiNibWQCn29OnvaInfZT+RnD9ro3A9rCH3Y/kntS/AgYW8jClkNOsLa0/SJnEbm7fmtKDoYbRJBHdJnyoR+R0OJOXweaLXBuQhFgJsjK9nJ0SORoAG0rM1nQJQXOjc3jAPdBDl42MycTIl4MXTkNIAwFoNe1rdxyFnvjdG9zHCnNNEe6I2ywg3RTpJS7Exk4jfihzrbgIo8wSDXFh9QmopG4KW40MjOwczTuUwF7DbSQUcsD/0qY4jarZVRWru0X02rkEm143ArRBa4elpOPTkm05DG7jlZ8jj8GnHt8l42m8BMwsJoUqxxOFFMxWG2e3ss05GqES3hGrypFALjOAEq/VNBIsIEmxjlGI2Xgd1xkv3SB1LTw4KfGJ45Re2D7yG3vDSQeUtPqaHlcEnqNS7cQfuUsZQeCmQw/kTPP8Iakc6Q5daERWUOOXbnJ+as6UOOE7WhLkmQ4jOUJzSQSrEG+VdgwQUXgF9mfMw+iXLHLTlj9EF0N5CdGZnnDsSc01VUl5GlpT8zCEpK3uSnQkZ5pizsG1xG9ttoLntvPZVieIy8FgfuaQLvHunfBnYtK2uyASQtDwvF9Uu7Tv7C02Ml8immKG7XB1YRXR0eEMsI5TU0xLbIDjyjNfYyhNjNq20gqOgNjpqpBLPMmNgPK4MwPRROgXIACQfZGjNgUcqHRk8KY4yD81G0ylKi5cRyVUs3ZRDHfZWbG6sBBaL2bF3B23OUIsvsnxA8jLVX8u662qKaRLYjspWohhCdOmfjyqdRAXZDCL5Cv3EwWnRjTM3njhAdEa/8LXOklOdhVXaOT/hTllSM7izIiipwx3XqOk+WFgGAktNoqcN7SCtPYIIQ0BI5GRT6NXFTg9mOC3vrFJTWwgupg5XR6jZRyjeIx0Tng5/osiTi7N/uxki+m0UIgqQDKxet9JY2KR4f28qbm6k+KIDmlh9X6xNJYH2T+Piy72jPyeVgUKZ43qbXtne02SCs8scXZWxrAZZXPIyUt4Fg9qXpcc6ieblLuzNLClZ4uVsGACz3Sz9O5xOE+M0RTGGAogFhVo9leMdisrOnI6jwpr1VwMLu6oqwfC9J8MU2K3uHOAsPSwSTyBsbdxXp+kaEN/3lgrJy5rWmbOJF7Wjf0XmcDkhaMz90QY26ODXdB0kDW6d3h5NVa7TvqdrH9lwJ03Z3oWkLanROksAH5lYWr0bmPILTzS90xrXgBtC1Gp6aydhLmjjmlMfK0dMk+LurR85l0LyaY0uv0Ca6b09zHOM+nI7guWvqS3QasMLbr19EzNOzUBpjBAA9FtlyJNL8GNYYp/2eT6synkBvCxnsJOAV6DqbSZHXlI6eMG20DuW7FOomOcbkZmw1wV3h2t4dL8RoLCKSeo0UkV23CZHNF9WA8bSERFubgVSEWEYTu2mEd0u4evKYpMWwe0KzW57lXDeMIjG+yjZCI25CYzQrKqxndGa20qT7GRBAdymGstoUeGm9PFdDslylQRWBm0/VaLAaFJZjdslJxppuKtZ5uxkAkIa1wJslbmk0ztgeYzR70kuhaI6mQufYA4K9noYQyEMeAuXys6j0jqcTA5q2efMUsrwzG2+wXoOl6RkbBZJJ5wjyaaIs2xtAPyUadwZJz5W91zsmZzjSOljwrHK2NuhbQKLFp2F26lQEzHjy9kzF5WkZBPdY5SkboxTAzxBoFDhVbkgdqV5ZmtBD6wlTqLd5BhWk2ipOKY7HYoDgKr2NJshBa8hu7cQPZDnnyAM+p4VKLvotzVdg9X07T6g3JE00eVgdW6Z+XPiQWY+4/wCEr0hmeWYHPqgSh8kRBAIIoilpxZZwfky5sUJrweTEZ9FcM2m+FqajROibuA3D5JKWMk8UtyybHNljcfJ0SaiHdAhYapMxCjRwEE2MghmEABHa4N7IcYHqolBFuzQWdq2ak6Q02YEgEUrmeMNq/os9kg4Ku/AwheNWWsrO1WooHYLCzZJC6SympctS7mjmja0Y0kZckmyA4oglfVbihgdkaMMOCCidAxbBvt3NlUoXQHCaLWkCsIbos4IVKSI4giey5h8xH2VzGUNzD6Ik0C7Qcjy3aq1+0+yEHODasqu/PKmpbyDTqIQ3DCoHmlbcqSopyTAyA/NLSxgp404Ibo7NpkZUJkjMfDzSA+Ig5Ws6MBBfECOE6OQzTgIsa5oxyixDcNrjSK5lDaBSqI3Hy9ke1iW6EdXEBIQDYQPCPYLWbpHPOGo7OmSPdQZz6BF78YrtiXilJ9Iw2xn0VvAJ4H7L1Ok+H5ZDW2vmtbT/AAyxot5B9gkT9Qxx+TRj9Mz5PCPCRaOR3DT9kzF0yZ/DD9l7z+zNPABcV9h5bVxFExt1tH2/os0vUm/4o1R9Ha/mzxkXw/qH/wDyyPcik1F8OO3U5zR9b/ovSSazSRcubftlBd1aEfoDj/7Et8vPLwNXB4sP5MzIfh2MfqdfuGppvQdM0Zv9k/pdRPqWlzYnNb6k8q2oZJQqVsdepJSZZ8rdNmmHF4+txiIjpGiaeCa9139maEZLQPm5L6zWtiB36gvI7XX+CQf1kDiv3/8ACbGGaStMzzzceDpxRr/kNDX+5J+6kdP6fyYR9ysf+2dwy2TPewB/RWGvBIBmb73ur74Ct4sq+QFycHwkaztD06v92B9Shnp2gORGfo5T0zVaed+0OiJ9av8AxWnNqNJpmB0r2sHa8JEp5IuuzXDHhyR2aVGSelaUkEMd87Cibo2mkA8zh9LTjuu9KGPHs+0Tj+9Uuj610558so+rSEW+fzTB04ni0ZUvw7E4HZqGgnsbCSm+GtU0Hw3NcPZwXqxq4Xttg3X3pT48JsFiKPLzRBlwONPwfPeo9D1zW5heKHO1eb1vStQ1xuMn6L7KPAedrXPaf+019+EDU9PZJdiN4I/mYCtuH1WcPKObyfQY5O4SPhs2hkbe5h+yAdPWC0hfZNX8OaaRpvTtH/a6v6rG1/wjE6zGS30Dm/4hdTF6xjl56ONm9D5EPHZ8s1EOMJctPovddR+FNUzzMj3D/pNrz+r6RqInEGMivZdPDzMc10zlZOPlxOpIwqUgBd7YVmhaToNnDAXN5sLiPZTVKirPSfD8UbtNdNDgee5WkJNrjkBeb6VrfBDmXV8LW6XM2TVDcQQM0uZnxvZtnUwZYuKSPRaGSYRUGEtJ5pPP0jzH4rCNyL03UwSR7bCcNtHkohcaeRqXg7OOCcfJn9Mnd+YDXk0Fr9R1Yg0rpQeBhee6jL4Gqa9mByVOpnfqtGGsJrvaqWHdqXwSObROPyZXUNWdZLve0B/ApN6SXw4Q0tLm1jCx9Wx0cuaBCb6eXSMJe4gdgFvlBKHXg58cj278geowbpLbQvtaVj0bhN/DF1laurY1kjBVDk+6c0UcUjyQ0Wr95xiT29pGfp7Y03QcRwqaja+IjbdrU1XS5d1xttpzygywuhgLXR5IQLLFu0FLHJKmeW1kGw2O6V8Ek+q2nBkhIIs/JPdK0ELi5rqJI4W739I2zH7W0ujzYgJHCL+VeGAkYK9OejOaXEAUOEWfpcr4aIaayEp8yIf00jy0Wne87QE22FrWbTVN7gZWlHo3sjJ2Nr91nzOG7HCL3N30C4OK7BuYy8eqJHIyMFBkftGM2hbi7CPWwNqDtlJks1krf6N052pp78NdxnlYmk00jnseWHZuFml6/pgDdMySMkbeyx8rJrGomviQ2lcj0PTdHHDE1tcCqTpiLfMDYWVotU6R1uNeqPqtY50gjj4bivVcCcZuXZ6GE4KHQ24u7cqGwEMvfnuqQSEs89ghTHvL9oGO5QdoYmmOQStbFYIHa0Vs7b5JSr9ORHi0WJjqFiklpeR8ZSXQPWub2JVNOPLVI+ohYQATlVjiLMi690Sa1Aae1hGtABHBPZLyxnxPUIoLi/AF+qmVr3UK+qpOmE+0Qwjbmgppp910MbbzyUVsINkZB4VNpFpNgpGBzKKSdoW2SQtLwzeeyqGl55CKOSvAMsal5Mx2g2HAsI0ekYW1XC0Cw4vj1UiEgYUeZgrAkKwaL+Jk23siarQNeKb5SE9DGWjKtJwlPLKxywx1o85qNJJDbiAQDVoVnjJW7qYxM0tcMeyWOhjApt/NaY51XZknx2n9pk7cq0cJeaawkp9mmc11uqkw0AYAARPL+AI4PyJx9N3N3PdWOAhS6J0eWgvHyWu04ArCIIt3ASvfkn2P+ni10edcw3RaVZule7J4W5LoQ8XWVEejfnylF9QqF/Su+zHbpTxR+qudFi+622aUNb5grGBoHCF8gNcXrs8vqNK5qTe18YcBgO5916maBpsYWdq9KCDQWjHnvyY83Ga7RisJHKuw+qNJBtKr4eOFp2TMVNEX7KTfortjPoiMgc41RVOSRXbFiy1zYScALX0vTJJP5ceqeZoIIf1ZKRPkxj0h0eLkn2zzrdA+Q+VpT2n6RWZCB+5Wx4bz5Y2Bo+yb02kZzI7ea47JOTlyo0YvT4t/kzNPodPG7DQ4j1WpDBGG0WgD04RnsawVGwfQJcyBrre8X/wjJWSWSUzoQwwxdUF2MZ+m0ZjgB2KUMrnt8javu5ClMoZtc4n5YQaN+RvuqPhBtbqmN8gO53oFmPi32XUPYqXMLCX2TfItDO48+Ue5WmEFFdGDLkeR9l49Pp2sI8IPdyNxSskL26jcySBjDktDLcT8+P2R204UXClV+Bh1/RGrT8ipRTS6Cw8BrQGn5K72F3luyloC4zWCRfKacBwASfVVLpjYdoU1Wgh1LNrwD7+izXdO0WmDmbN+bG515Ww4FrNoZQSWrEbmkGvonY5y8X0Zc2KEu67EHQtc0saAB8uVhaiM6TVgzEmO8NaLJW1qG7Y7a57bSzCwmp2lxsUayt2Kbiv6ObnwqXjyT0vXZDdrYgLIaXU4/wDhLdfnmL2vY7fHVg3wVux9N072hwbg9iUpr+i3pzHue8Dtefv3QQy41ksqeDO8Wp5F2ofVkOJ+ar+ZeDnc2ubCjqfStXp5B4TXOY40KKSMeuiyWSgDkZXZgoSVpnCnHJB00a8HUZY2eXUvA7gGwmo/iHWRDGojeP8AqGV5oawG2yMBPyUPnjOWuA+g/wAlT4sZeUV9Zkh/GR7GD4slYP4sYd67StDT/F2kdh7iw+4XzrxnYIk/b/JBme8/9XuEt+mYpfAyHrPIx/Nn1mD4j0Mv/wDYj+ppOQ9V0sopsrT9Qvix1Lt+02U5o55SaiftP/ckz9HglaZpx/qLL4lE+uzflphyMrP1GhjlFOY149wCvD6bqnUIn7BKCB2LrWrp+t69oAc1rh7G1mfByY/4sc/VcOb+caPlzRjKkKSKGVzckL1rOSRS6iRZViB6KD7KEIAPZO6Gd0EgdaBGBXCvWOEudPpjcbado9DpNe/duYa+q3NH1GR/6nXQ9V4vQyeHKC7IvIXpNBqtO4YYAe3ouXyMKXwdTj52/k09W9s8e8UCBm+UtpopnRksfQ7AlDklZk2AChwaotFNJKzqDS6HyyJu2LawESEOu0302SIMp4FgIOqY+U7yKtTDp9psO3GshOdONMSm1K0C6hqjJIaOAe6J0vW+E+3uNgYQtRpwTeQO6pDpi51Wi1g40DtJSs9JF1Zjttke+VXqkg1EFxmiM4Sej6VK8BwIWg/p00MO4EuwsLWOEumbU8k49o8o57opXbSPqmen6tzHg8+6v1DT08uLaKUawVQBtb1rOJzm3CR6BnVmRkDLhXKYZ1BsmSKBHC80wfNGbqHMjLAOe9JEuNH4HR5Uvke12qcXbWvDGn0WTq3AOpnonenmDxHHUZxi+Eh1Ax+O7wb2XhOxRSdCsk3JWLvs5VoGh0rR6lF0EJ1GpbEADuxnt7r0mn6BB4P63GRHlzxx9MmLDLJ3EZ079N+XEDg0ADITfSw3bsLKbeDSwdLu0euDX8A0va6Mh+kEhaB5cWFyOT9n/k6vF/3H/wBgAh2sBZgfumtNoQwB7nWSbsqkTQYi5xPKo/USHsaGAsT2fSN61j2x9jQ+egcA5TTYtktbuUj0qDUst8rbacoz5Xibmr/YJEl3SZphKo20aQLcMJulMg8Nlt7rOE5kPhxdjkjhMRCR36qv3KS4V5NCyJ+ArADnJJRwwOG3juldr/ErcSRn2TenlFAOOPUpcr+A4P8AIB8W11BEYD/PygzTkSGvVDdqZB5QQSfUcItWytopgfFc7VPbZY0HCbbM5tNaRdZwloQXy7q78lNPZs4BPyRyrwLhfbOqWwd9+thWYWkVRB70FeAhzS2lZjAHjiyaOEpscl8o4kEDt8wiNwBwWnurFo9MKNpaDXB7JdjKoJeKGFQtvvaltHlWoXhV4C8gtlC1RzMYTBA4XbSRxSvYFwFHN8tKsenc52QnBEC5MMjFVWVHkopYbYkIKPHdHZGAMJvwwBwqluaIS3Oxyx0DazKuAOBhdVcLhYKEIHMA0WUEHdfumntDm5CoyMNP9ESlSAcW2IzQG7slKTQkg4W0WDvkqj4Q8YFFMjloRkwWeZlhycIbdOXcNP2W+/p5c6xgK7NPFCOAXLT9SkujA+G2+zK0vS3vy4U31K0Y9Lp9O2wzxHe+AjSSnaA1ufUrP1Mrj/Nbv2S3OeR9sb7ePCulbGpJ8fqa0eyR1Ouhi4NuSOplnLiQXV2oLo+nuf5tSHE87bTYYoruRjycnJN1BGhHKSzxHPN9gDwrt1Tmmy8C/VIbXF2xopoRI9NJI7j7q3CPyHHJP4HRrA67L3D5pSTVnxMgtaSmG6YxtpwP0S02mLyNvkHuhioWXOWTqzSZLHtAsD5lL6qQltBxP1Q44jgyPs+q6VrRyeEKikxjyNxF3UR5nO+6rujwy+fUpbVagtmphNN7AXaQJdLNuO67u3u/wWuGJvtmCfIUfBsMsuoBMtgbWbWXHPIwinHC0NLqHSGjVpc4tDcWaMnTDtDGElrM+tKHyO54HoqSSEE0gzyEsNFAo2PcvwV1WojsAv8ApaA/a4YGO1JWWMk0STlG0hJYWmsdk/VRXRnUnJ9i2vHlO0YCz5KNN2kGlpzxkuwOOEq9gFlwF/0WjHKkZcsbYTpWrLWbC5xLfUp86s1wDaxNLGBqHEHB7LWjiBrCHLGKdhYZScaFddEZwBVEm7CSdphHYkFt+S2jFsF8pKcB7vNwEWPI/CKyYl5Z5bq3RItQx8mlDd7fQV+y8tqtNqYCfEYQB3rC+iztDZA5gdjH0QdRoGalrmGiHjIXTwcxw6l2jjcn0+OV3HpnzYvLUN0ve6W/8S9FGjbvhB23RFrzj4yDm/kQuzhnDJHZHnORinhlrIt4xFk+bHdS2Vxz29zdIXhm84Vw3BrH1TmkZrYzFqHhwLiXgcWSmY+ouY4+Z1E2LPH1WYSQaVHPaTZOULwqRPcaQIC1Yfur7FO30COzrlKyo20iAdqC4tFqWQ6IWatMBmKQY2kEFMjPZLk+xsCgbSa0zzeCgUrxWH2BhKkrQ2Lpjb5HA0SfutToxZIQ0gXwsanOycp3QSPhdgcrNljcejTjnUuz07NCySy6sKsmgOAwi/ZaPTPDOla7duJ5JKuZoo5HhpAo5XHeWSdHX9qDSbM+Lo7nv8ztw9FTU9JkitzGnHqtiDUs2bgRjhNwtdM3zZsIHyMkX2Mjx8clSMLpUjmHa41XqtkTtMZ4tJ6vp5jeHNzfYIfgTehCqWs+y4b4/taFOueDJE4gDcPZeZkYQ4/5L1Ws0Mrmk0SsubROFkhbePkjFVZz+Tjk5XRlNBtELCW3Sd0+iMj9oF/RH1WnbHHtDc0nvKroze06syHkBhSkgspyZhDqKC5nsnxYhldJ4kcrXR3u9l7noQM2ibLOHDJDc5Kw/hbTCbUk0Ka3PsvZaXRwx6cFji4tvC5nPzq9fk63p+GTW/weZ6vpfD1m9nAySVqw6xr9C0bg3cFdrWaiSVsgGP3WTJE1mqEe4tjJzSSmsiSfwNd425R8M1NPqHuBijp2L9EzoNS4OqRgJBwOyjpjYBpXNBBO4j3RNDpZDK53hDaHcnkrNNx7RqgpdNGvFr3eHXdJdSnbKwNaAJLsu9lbVhzWgMYAe5WZpNRtmd4nc0kY8a/kjRlytfax7pviRy+YEA8Fb0YbV5Kwo5tz2UMDstrTE7RdZSc9vs0cVrwTLbZHUK9bUCeLbt7nmkHXvLWPAGSldOXOfZwEuMLVsbLJUqQ7sDgXA4QhlxeR8gixtF5OSuOy6GbV2Sjo3Rg04UfkmatvBpLBlOyE1BlpbWRkJcvyMh+CuwtIIRqGFI/TRGVADgc1Xolt2NSDbcqX4bS5r9zbqioN3kIPkb1QPbwVdtAWibBtQ2t84UuytaLtA+qu5rqwOylja7IzQgbGqItG0700xqlsYBsK112QuVhRjRFYVdvdX5UlDYdARgqW1fCs8YtRHVUivoEktHKrtRMLtocqslFA2+VZrACrAUK9F2FVsuir22KpLSweUkYTY5UPAKtSaBlBNCGxrm5v3S2pgYR5P6Jx7DuIs+qoY3nIToyrsyTx7KqM2HRF8m+QE5xfCZlaxo8NjbPdONiIGEu9rmuJItHvsxLwqC6Ql4Aviye6cgga0h2FEdlxJAARd7Q3kK5SbJixxXZZ4aW0Vna4MY22n6Ius1G0DaRZWTrJXkHafkSmYcbsRysqqkWGpcDW1A1eqexhIAvsEm1sjXFzX36jlDlL3/qBpb44ldnJlldULPkmlOSAV0W9rwXWfmmI4+eQFJjp99k/ZeDOsb8hN4DM5KHFqJWS2044r1VpRgbQqQst1GgO6BJV2HTtUaMU4cKzfe1DiSTdoUbQHGsUiGqs4SWkn0bYttdlXkBtd1TTfrc72XPaDkHlUBaDh+QiS6BclfYeV1MsBZepcSSQU42TcS0/dLyRkko8aoVle3gSYTHKD9VpQyl7QAUm+MX3tFgdtyKxyE2a2QnG3F0Nve4NLeb5QXjcy6r5KzXNczcukkHhjGUpdD278ibg4OIokKIYnl3lJCYaN52gfMprSxNZl1/RHKdIXHHszL67o26rSujczkc13XzzUdF6mDJUEjmtPIHPyX1Kd5c47Wj2QZWM27nNGBdLXxeZPCqSMHN9Px8l23R8imhn07qmjc0njcKVLBb9V9I6tpNHr4XRSHJyLFEfVeB6x0ybQ6p8W0kDzAgcj1Xc43Ljm6fTPMc3gS47uPaEX0BaXkNC2q8m/uDSoSKK6ETlSHAFIajtYFFLNsd4EGri20bbajbWFLJR0TRXur7aVACDhHjLXY7oWxsGvBDW32Wx0vp8UkQdJlx4ylYNNce89lvdJcyLT2KcWjusXIytR6N3Hgm+zO1Gi8BxLqdjACSfYPC9C6BsjS4k5WVqoNshABSseW/IzLjrtBtDr5I4RHZxwmWTPebBNu7JDS6V7zfHzW50c6eN211E33S8usbaQ3C5SpNhdHDPWWP59F6DQB0YG9pARNM2Mx2wC0faBg8FcbLl36o7WDDorsG5wffzRGwtcyvZVMTQLFmlT8xtG08pXnwPtL+RWSHbgrP1UDST5cd6C149r/1HlD1IjZQx80cJtMXkxqSPPyad0fniaQBykp7LacM+639RI0jaFnzw7pANhojmlsx5Pyc7Ni/xPNygukJIyVD4gW8ZWnq9I5hLsVaTcPNRXQhk2XRypwcX2T0jVHRS2f0uwV6vSdRiljAgdyKNnIXkphHt2tbzVpnprpGN2wM3yHikjkYY5FsaeNyJY3qvBuaaRh1DvEzZ7Jjq2lP5dsjYwKzaU6XptQ14kkjyRnctPqEpGhLN7W0M5WCbqa1OnjV43shPo8sUh8IGi3Ls8L0elkZWwOHK+b6SaXTaiQtcTu5IK9L0jXSCMF2c8q+Vxn5QPC5q8NHrJYmOItoOOVmazSxwh7i0beQjafVlzMkknsq9VuaIN7ELBBSjKjq5HGcbQv010Uh3AD6ra05BFABea0xELwwfX2W3ppm7QLP3V54fgHi5F8lupgkeTJS0IdXFEZTmpcCywlnytawloylwbqhuStrLPlcBZwVaDzEEpRsjnm+QnIi5rQ4NVyVIGEtmMSvAZ7qdG5xJ8yXFu5FI8R2NpvCU49D4yt2NxnJvIGVXxXOvFei6HzNNIZeyN1FwNdrSq7HbUg0ZeB/mriwbr7IA1LSBtafco0bw8KmmFGSfhjQyL5UNad1qgftApXY8+mEpofYYZ/8A0rsNCjyhtd3CuwgoGNTCdlHdcCusIQiQpUUQF1qiEOFhQ0UVZ2eFICuyq7Iq1IBCkKScKrCSoq4KCrdlDgoRkUu+ajsuVg2UeATao9zWiwiSuAbg2UlI4n/wjirFTdEy6ho5NFCErSDaWniJJN2lHyvYataY4k/BgyZ3F9jOomY0kBwF+iRfqTFR3cqjgHEueaSOr2nAJC1Y8S8HPy8h+Qmr1Yc8OLhfZW04/NkB2PUrPEW9+bW10rTkOaQ2/mnZFGEehGFyyz7Jdo4wNgaDfdZ+ohfE4tLSAD3GD8l6U6dpIdf2Wd1ob9NI0F3lFigkYszcqNmfjJRsyIy0miPqrlnrwo0UbjGC+i5MuaAPNQAWiT7MUI3G2LPGCKXRx03AyUGXVsDi1tI+gn3S04AhE1JKwYyi5UEZGIwXyEeqxepdfhhlMcbfEA5zVrQ+JdSItKWBtFw5Xz7WOeXONla+Fx1l+6Rg9S5suP8AZA0dT1fVTUXah4ANgNNJZvUNTGHOZO4EisFZYe6+TSh78cldiPHiuqPOy5k5O2z1fwx1KSd74ZpC7a0Fl5K3pJGgXyT2XgOlakQzB7Gjf7r1MOsEu0bm76yufyuPU7Xg6/B5m2PWT7NAPa4jsfdVkixYS0kpa04vuKKY0uqZJH573DBsrK4tK0blki3TGNPu8MMPIV9nqFRszWg+X7LhqWlpcWnnA7lKaY9SjXbGI2BrTXKsfLGfdLs1cbzQJv0IXT6uM4aHO7EgIdXYz3IpA3Ozk0qyyCVnBoILpWvcQ11kdqpWeajFcJ2pmc7E3tvVMxTb5Tmp0kE1vDGkubtJrt6IbNvibiMAKzZtrvMQGu/qmNyvoVFRp7fJ5vrvQdG3TyOiiDXi6IXh59PV1ZX0/qA8VkgqwQvC9V0v5eZzDn0K7Pp+eTVSZ5v1XiwT2iqBhq7bXYpox4VTGtGw3UX2qC1MFnoq7PZXsVQAtXNBabR9ijZ7K7JQzp5TsDbwm4pSxp2nB7LMaCDhOReZqzzgjTiyM0tFqZHyCPKekhrzEDKytG8xPDgtB2qLwPNilkyQd9G7HNa9lHs8MOc1wA9EkJXiSwTavqHucTRsIBu7pHGPXYqc++j0HSesGMBkpK229RbI2w8AetrwjTnA4TUGofHw5ZsvEjJ2jVh504qmewZ1FrAbeCPVLajXMedzHZWFpn+IcuA+a6aQRE07d6JK40Ux0uZJxN+LqDmiyVEmsMz/ACuu1gM1LnLS6cwl7T27qp4IwVlw5Ep9GlDG85olMgAx7aII9U3FtZDuAFgYWe6aQ5c679VjtzNzSgjO6qAyI55WOG7rPdaXWnbmWHfRZccma7rpYF9lnH5Mk5kOAGCtv4aZDGDK5tvPAWOQLB7Jzp0xdNQNAenqizJyhQvjy0yJs9LK9zwA0eY8AIX5WSSN0co/Vyu0bg5rdpzXNrWgaCNxHC5EpaeDvQisnkxJukxw7HsZZb6+itCA136KBHC3pQxzbGQkxBHL5h+m1I53JfcSXHUX9pXQgXYRtYSWWDQAVYHMD9sYFDF+qYfGHiuQUqT+6zRFXCkYYe1ryDkpzQz08k5zhdP07+IXB9D5K+n0oYLDia9U2UotGeMJxka0IEsfmyECaFu7bZyrackC7UyubZJWTtPo32muwMIYx2wt3UU9vYwZBykGua0mQ0pjlfK6ya9FJRbKhNR6HC0ONtFqu4g1wVDJWtIbye9K0zxdgBB2NteS/wCYbFGQXUkHylztrT8yg6yZrTXqqad5c8ZFJ0cdKzPPM26NLTh4IcTY7pqKQh1AJSOQNG3+qOw+WykyRoxyoZL3VjCPpy/aLdlKxOvg2AmojYqkia6NWN27DtzkYKu0EHPCow2iXQ4yks0xLBwCtuCGrA4yhaDDNIICgcqG1QoKwICAJImsKLwuJFKjs8KURui1riVQY5Cixauitgl4UXZVc91Uu9ApRVkvcW/NClkeO9KSaFpXUSDaTfyTIxFTnSKySvGQ6x3B7oT5dxG2wfRAfO4fqGFEZ3OLm5zlaVCjDLK26ReR/NoD42ubuPPsiSkNBLmnCCSzD4zg8hMivwJm78gnw7uMpd+iLnbia+a1YgKJb3CXnAHJz80ccjsTPDGrYOHQsa3JyE/o4ntHlFD1SehnaX+C999xa0jM1raAwEvK5XTH8eEPKAayaSBtnhZGonnnftjGHYscrQ1kzJAA7IvhE00DWNsAAchFBqCtrsHJF5ZUn0A0uid4YyLrNq+t6c1+mc0k2eCn4CMm8IhAc1KeWSdj1x4ONHg9d03U6ch72gi+QbCiFxiaA51L2Wpa0tPlBI/deR6zGI5i5oLRV16rpYM7y/azicrirj/dE7q5hm0LXvcN7RXOV5DWRtJIaLF8rRn1L3gh4GEnIWkchdbj43jRwOZmWZ2Zz9MO5pLPhaD+oFN6/wAvDuVnbi12Tyujjto4uVxi6oZgja1wJCP4rwd7DRHZKh9CrtRHMA6vurcL7JHLr0ek0utuJjZGg4o5UzvtwwLtZMEwcQQBSbmlaDd2sUsST6OlDkbR7PSdMjP5FpeOeKzhEEQAcSh9MeHdPYQQBWfmqz6ljTtJXNabk0jtKUVBNgpG/wATAKM0AUb44Sh1Ub7o8I+lfuNO/TX2TJRaXYqE030A1m79Qvd6g8JQ6zUsaGOO4Xg1laT2FzuPKk54miQBMxuPhisqknaYXRzCRvnw8chV1D42ESSOpoPHqlw/w5NzKJ4o90rrC+Z9uFDsjjjuQuWdxj/Zrxlk0AMRa5p7hYPxJ0d8pM0T7NZBCZ6Xq3RudphQactxkHunddLUN7sAIob4cnQGR4+Ri+480YKFoLmFOuzhDexblJipRXwJli7b7Jgs+SjbSPYU4ixb6hdt9kxsUbfRFsVqBEZN0FeMOaMAo8Q2/VE2Wgcw4xIjO4WVcA/JRtIUtOaKWxqZdoAcHOAcPRVlAc7ytpXaKNqXnd2CEP4AhlZVqAUrm5PCvsG0cCRwaUFxJ5tS9te1qoFFSiNjGnbZJ9OVv9PkjEbbABWHpWEuq8lPtY6OiSsmZbdGnjy17Nh2qcWeG1yE7dWcJON1lMuedoAysnt0bvdcvJla1j3PO51pEsd41A5tak7ebylhEd9hbMcqRzssLYJzhsLCPkhwve0U3BJ7JnU6KdrfEIDQOQeUvRBxhGmmuhUlKL7PR9GjlYAHWcYytnxJGsyfZYOg1T4WtG6+FsNn3wnceAuVni9rZ2+NOOlI6fWmNgjBsk5+SqdYNwijxjNLA6hqdusLw6wBSY0z2yFksbqcOUf06UbF/VtyaNiKXa22nK0IZabzZ5WRA8E2XWm2SBmTn5LNOBsw5Gux5xLgbPKGwitt2gmdmw2RXZAdqmsy03aBQY6WVLyasf6bS2tcQ00aS7NS6h5kSR3iMruAqUGn2E8inGkKGZxIDjY7o0ep8MADAScm5kpDhahxLjgrRomY1laNGKU7y4nBRDqHeJjj2WRJ4gFNeiRSuAzQ9UDxfIa5D8DfUmlzA4HPdJQakwus+mEQ6prnm0t1B8fhEgDdWEyEH/FicuRXsma2m1AeBuJ9U8yQ+HiyF4/Ra/Y7a8mhwvSdO1TXQkjkpWfA4dj+Lylk6s09M/Y02eU/BI0twV590rtxq25T+heSBeaWPJj6s6WHP3RtQ81aLaVieA2wiCS1jadnRjNINeVeMWhstxBKJuAoBAxidhLHCqX0FRzqGeVQElUoluQZpBFrg68YVATVKLAUouwjnCsoQd5uUN7836KociUQHPsY3ehXHhCD1weCFKJsdIaBWZPK6y0fRaL3N2khZ73CzuTsZlzvoU3+I8tPCu2ZkPl9UvqDsJc3j2SEuocX5WyOPY5c83tv+za1ErTGbPKz43VKQOEvPqhtGbKmCXyo44nFATzqcjVbiIbXUUtLITJTshJyzbb8yCzUEtLi6zakcT8knyV4K69/gO8ZpojstiCd0mnje4kbmglp5FjusLTz/m9e2IgbCc/ILanixbb4RZUlSfkXxptuUo+AOplbuG1Mx6o/lwDykDGfEAKcY1gZW20uSVDscpW2MaWZzsDOU6HFsfus/TuAwAAmd+1uVnnHs24p0uzpHFzcrM6s/SiJ3ibS2s2E9JK0sLe6weqhkYke4h44o+6fghcjLzMtQZ5HrhhZKDp3eVwsj0Pos1r3UaCcfpJtRMRGwnmr9EB+nkiJa9rmkdiF6fFqo62eEz7Sk5VSEtVbuTylZG4JBwtHVRnZW1KOadpWvHLowZYu+xVjjeDj1XPtrr+yYjiFlUmgcXEi8pmyszuMqIhncO60enxy6uZrGG7zZ7JGDSvcQP2XqejwflYSCACTnCzcnIorrybeFilkl93g0QG6fShjTwPus+Ul5OVbVzlz6vCDJKABa52ODXbO1lyx8fCKlu0X3T2geTVke6xptS4uwapE0WqdvzmuE2eJuIjHyIxmbGsmItrMeqQkdICLc416q/ihw3WhCUEuB7IIQpDsmRSd2UkkDZAXOpvdTrJ4G0d2DxSz9bqSZCGnASkshLWgjkZpaY4bps52Tla2kOMnbBqi8iwRWExNqPEgoHBCQe3ftNGgraivC8gPHZG4JtC1mkk/wGLaVS0hMligtwg2Oq4sULbXbOcJjZlds9kWwGosY1UsTW00oLMq9ynEXEdmgitYWosbKJRNmLCFzCjAXLLyu2egTFei7aVWwWouGlTtNo+3vS7b7KbFagNh9FO2s+iKQqO4Usqijj689kN1lE2riw+iNNAsLpncE8hPhxdVpGBh3ALV0+nugeVmytI04U2W0sZc72T74WiKxz6qdPpi2qITZYPDIIsLBPJ2dPFiqPZjSRbsd+6lunjZsLyb59k2+PcwlhvNKm1/duQKR72IcKEdVI+SXbdsByEzJBDLpw5rBu/dGj0rDdt5VBG+J21rVe68IrR+ZfJnNe+F5DR5fQ9loO1Lvy+LyOUHVWSd7QD8krNORGWcJlb0J29u1ZTVXIK20CbtaHTWtZEBVjuSFiiZwf7LS0epjEVFxtHkg9aQnDkjvbNiIRjg4KK8bch1Y4WdppmOADTdI00hc0gBYpQdnSjlWowQHxEXWMJKaOVrcG/krxuqOjmlVshLiOyKMWipTUkTpvE3eY8LV019zkrP0535Ir3T8JAZj+qVldjsHReWFrje6ylZoS1wDQbPdNNd575+aq6ybPCXFtD5JSAs01i3k2UvqGFgLf3TpJqrS8rvPRGB6o4t2Jmo0ZzmE2AaKRm8QOouOPdbpYHPFCvddLooCOMp8cyj5Mk+O5Lo822y+3ZW90qVxja0gsA490u7Qs8UBvF5WrDp2tYC3kBXnyxkqB4uGcZNjER3u81k+yf05MfH2SOnDmOur91pxFrwFzcjO3gGonHaMUE3C0uISkAJwBhPx0xtLDkdHTxK/IUkNFErgRyl5X2VZrrAHdK1NG/Zdxs4tWbVZKG5yoXZVpEuhjPZDec91wOFRxKpItvoq4kWqCUbqKmWqvulnWD6JqSZnnJoac8EYVJZNsZcgbjVhCnmJiNDKJQ7FyzdFXa47qugOULUTZ8p5WfK83drnzHZgrWsSXg5suS3aZGpm5BtIGWj2UapxJ5QWttbYQSRzMuZykX3C7JRmShjbvlKk0ePkqyW9hG76I3CxSyOJfWz0N18pJ+qe4UDQHZA1Ae39V16qkDmtkDiN2eDwVohjSiYsmaTl+DU6XM5hth2HuV6mN++BrryRa8/0zVaQw+E8UQRQP8AmtjxaIorn8hXLwdvgtRh5sjUGiHDlc2TcBXPoh6iUIcDx9eyXr0Oc/uHoHOL+KCvNIMgGyUNr9rMUkdXqKPPdAobMbPLpENqJdjTt54WB1R8luDnkG7qk7LqgRjzO7WkJt7g/wAU0Ti1twQ1fZyeVl9xUg3SdNWnMz7vNeyzde2OaRxol4xd8p7V9QGl0oYHC9uFiQahskjSXeYuJd6LVihJtzZz+RkxqKxoX1Y2DPCTc1pBIOVt9SjadKfBoivMsUswFvxTtHK5MNZUAaNpIHKvlrbOSjRQhwJKt+XTXNGVY5E9NDvGa4ha7pKbzlJ6WLaAmntFWsuRqUjo4E4QoWmfZ7kpWWRxPKYluuEsWklMgkJyNsC8n0V4n7MXlS5hcguG12eE3yZ7cXY34jths4CWkmLG3u5UveAMJXUu3DGFcIWysmVpA3TBzqu1cPsZSgZko8TSawntIxxk2+zR0bXTt8vI5TU0TI2EInTohHpQ4tolRrGktJvssLnc6R1oY9cdvyELccKNg9Exs9AuDB3StjruIvsCqWYTZjUGP2U2KcRMsvsp2Jox+yjZXZXsDoLbFBBqkyWeyjZatSKaoA1mFZoKKGEK1eipyLSBFuFSkdwyqOaLUTKYEjNKu1HDVGwUjsXVgtigR2mGx3wiGPHGULmWoWAjbRsLX6a0PAJFlZ4jPonunPLPLXKTm7iacHUjTvbVck0ivbuZtJweUrM6nMJHqrNlxZPdYHFvs6Sml0y74vDYdlmkCF4cTdK2o1BEbs84Wb4jgbaSmwxtrsRlyqLVGs9+1goKu4vOAkoJHyuonHdamnawDy/dBJaBwl7ngV1WlL2lxOaWJq4iHEBenlaSSOyyeoabPlBymYMlOmI5WG1aMF7MrgC02E2+HacjKHtC6CkmcmUWmF0c5YbwE8/UgsBbz3WW1h3I212EqeNN2Ox5ZRVDP5hwdjNhXjbI4YtD0bBvyL9Fs6bZtALQEjJJQ8GrDF5PLEg+RraFhFj1Lms2lOSwMeMCikJ2FhqsJKlGY+SnjGop7N8kqXTncloCx1A4pGfGCLCFxSYanJrouJ6yqvO5wIKEA4upNQxgDlU0olpuXRDgWtxdqGOINd0cttuSgFoBN9u6FOxjtF4rc4ktCfjA25FeyRikrATsR3AEpeRDcTRZoANHhN6Vu44JQWMB7DK0dBCGjcQsuSSSN2GDlIc08Ya0E8ojjikMyUo3381jabdnTUklSOdyuDq7ricFDvKugLpht9/JQDm0IKQTlTULYNupQXIRdnlduU1L3LOcKS2okJx6IhwUHUC2go4rsRkk6A7yMWodW27VHIcjjtK0KJjc6FJ2gOKA9wAwjTE3RSrhkrVBHNyPsE4WeyoB29UXbQyupPTMzXYvKwjjKDmzad2juFBha44RKSQDxt+DM1I8TAGAlfBIytsaZodlTJp4g225PoUyOZLoRLjOXbMaIOa8EXYK9NpJDIwEmyBk0ssCNgNgBNaR+1hAPdLzfeh/F/23VjU5bVKkTtuUGWUlVbIKyUlQdGl5VsG1Wr8NppZE2oc6xuOeU3q3N8NzQbtZjh5lpw41Ri5OaTdWG/MGFmGhxObu6SOq1ckrju5PoiPJoikvIzFrTCEUzBlyyapCUx3k79yHF5MpkxE/JUdASFqTVUc+Sd2V8VxG3dg9lVwvCu2GTaSGkhvJVbdxXCtV8FNuuwkTcgdkV7w1p2tQobqypeScIGuw1LotDI4PyT7pku3ZtLQs7lNwsPhoJ0OxW1QCQXhBLbKbeyuypsHorjIqUexfbjhBmjrhOlgtQ5ov1RKQt47RmFhvsodECnJYxusAKnhki6TVMzvGxIQDdW1a+h0bNrHOAPsQhaeG3gHC09OwNNn6JebK6o0cXArtottH6TQQNRFuG0Gr7pl3r+yE/wDSLCzRbs3ySfQQNwpDcIoYrBmEtyOjqL7F21MbFOweimxNRYtUFvzTOwKNnspuC4ipYu2JkxqCzKJTBcBYsPC4sHCZ2KDGpuVoKli7Ymdnsu8PKvcHQW2fVRszwmixSyMkqblaAY46F+qJt5CZEYpDdGbS97Y7SkALUTTHY4GlcR9qRY4gpKSokYuwkx3RAjnsgEu22bCK6/01gKjxhKiMk7ASOJFWggJkstQGBOTSESTZSB5jJIWlpZrGSLSfhIsUTwcBKyVIdicoscMoLqtdI1jxaB4ZHra63Ys38knVfA9zddi2uiF4aKSBjyaC2JvMzCVMOOFoxzpGPLjTdoQMZVmisJoxZ4XeGm7ifbBwgNfZ4TmmlryngJfaQpYCClzSkNg3HwajJAfdVla17STV+nqgwAuN3hNhra4WVpRfRui9l2Zr2bX4TMI3NyaCtNCMnlVjaR3PyRuVoVGOrCFob3UFxabarbbGSuDcIBlMs3e4XanYHgqIyRyrWd2MIQkRFFTqrKehjLechB015JTrPMAAEnJJmjDBBtM3caC0Gmm12SunZsb790Ymu6xT7Z1MS1j2WJzlSDtQ2uvlWHNoaDUgm4lQSFUE0os2pQWxLjXC4ke6rdcri4K6B2JU3SrilF5wpRFKixyhyny8K5tBkPPcK4oGTBGjyENzhkAKHOzlQXA/ypyRklKxadpdeKS7oyAnXm8dl3hs5TlKjLLHszMe0qNpJWg9rc4CFsamrIIeGmLbPddtIKM5n/CCqkeoV7A60DcPRCLfRMABUMfuiUkBJAdQxros0D6ocR2ijlFlY7uhFtBMT6EyXdkPJJVKPur0AVFi0aFN99gZGXygvj7hOlhcMNKiOJpNOCtToGWO2ZzoyqOiJ4WtLpwG9lSDTh92OPVGsyoXLjtujJOneBe3HqqtYLWrqxtj8MBZrgQarumwm5Iz5Magy2oe1sBjaKBGcLJnFuoYWjIC5AfED2T8bUTLmuYk0vb3sK4daP4Xsu8LPCZuhChJEMkoCwmY9SCKLT9EAR4qlIZR4QNJjoylEctjwDuA+qG7w7oEoO1cQe6BRoZ7jfwRJJ2aFDXivMMrtllXbFZso+kL+5s4sBF1a4Rj0TLWtNBSGsB5CXuO9uyII2isI7m1kd0N72tAo/ZR47CRylu32NTjHoI4W1CLSQmK8qkR91V0M1sY24Uho9EbZ7Lg1ZdjraANnoF23CY2hdt9lWxNRfZ7KfDPomNvsu2KbE1FtlLtnsmdo9F23CvYHQV2LgwJnYLUhim5NBUM9l3h+yaLUSGEHJCp5KLWOxRkFiyKVhABlPGMDFKhj9kHuWH7NC4YB24UGMUUxsUFqvYjiLeGpYwgo+36rtuVNgdQL22FQsTW1VLMcKKRHEU2Wp8PjCY8MBSGD0RbAaHQtbwQmWsAHCA1pBTTBaVNmjGihA7hCdFnjCb2Y4UOjsUgUhjhYARNqqQJIasJ9jKwrGNrhnKtTop4tkZYhzwufCPRaD4m8gKoZhEsgp4aM0wnuq+Hn3WkWDuEMxC0ayC3hoXY0tKajaS2lAZ27jhEiGUEpWMhGijmnhR4Z7BMOdlczKFSaG6JsC1mERsY2qXg7lZuQFTZaigYjLSpbGS5Ha20RrSKQOYSxoEyOuE9pW4s9kJjdzgKTbBtbXokzka8OPuySduVTeTypebQzd47paQ6cqCNfWO6IHmqQAfupDs8qNFKQxZrCjPKHvAGVBeTmkNBbBOT7qCQhh9chWH7K6IpWEJ8q5rs1SqVB4VUXZeX9NhAcCQUS8Km5EgZMXkxyFTdZqleXLjSpt7lNRkldkBlmyrOGKUjGFxGVZSAOaVUMymC3CqRtVpgNA9o7BDewH5ojXlziCKXEgO5RJtFOmgDm1gjKnYCLRnNBFqKACvYXqKSRG8IBbRyE8+uCgyMtNjIROH4E3jFV9VEMe54vhMFlcK+nYbzwjc+hKx2y2GNoAJaRwJsAApyVlNwlC31QwaDyfgHTzyESM7BkXau17QMhVlcDhowju+gEkuwc+x/paz5Y/MbCfItU8NMhLUz5Y7iHhD0VHQjsFo+GqOjHcJqyCXhM/wlxi9k8YlBi+aL3RfsiJiUGJP+FhQYlFkJ7IiYlwizSc8MrvCyr9wr2RQQ5V/DAHCZEZtS6M0q9wtYqE3NrhU2klOGJV8OuyJTKeMULLVPDo8J3wl3hq9wHispBIAQHDCcwW2Er4eEfTCiRXKXKvKNGK/DNPZ7KwhceycEVK4Zhc55D0PtfkQ8I1kKCxPuaByhOjtyiyAyxUK7FwamREe6sI/ZXuV7YrsN8LjH7Jvw13hqtye2KiMei7Z7JsRqTEq3J7QmI7PCPGyhSM2IVZ5UtZSpzsKOOgLm59lXZ7JnYFBjVbBOAsWeirsTBbS7Yi2AcBbYuDExt9l21XsDoL7V232TG1dtCmxNBcsxwo2JtrQucz0Vbk9oVDBYRmgBW2qwaTlU5BRhRLBanZfZcGkFXCEaim0hSGVkq+F3bAVWXQNzL4VAwpgNwSopTYpx+Rcs9QqujHomSMKu3GFakC4IXDFxaAjFpUbEWwOgLarAIoYFIYFTkRQAFtmyrsblE2KzWd6VOQSgS1vZXDQpaFdjbx3S2xyReJmLpXdxhSAWhQSlXZpSpUUPuq1lXdlRR7q0A1ZR36fkuDQrEXgLtqsGuzjwuHFKaK6r+ahdEOFhS13quo2oohQrwXwRdrjwqAVnsiDIBVBFCVQ3aKRnhRXqrKkrAOaeVG0opHKrt90SYlxB1lSAr7ayprHorsmoIikIgu5RnhcB6K0wGrAFmeCuMZ9Ebv3U8hXZWouWnhRsJKY2ilXb6EqbA6C5Yqvamiy1RzESkA4CoZasAAjBlIjWNI4VuYKxiTyShFi03RD0CGYG3f7K1kQMsLZn+Go2crS8BnO0Kj4ATjCJZQHx2Z5jpdsPonDFWCo8MItwPaEyw+ijwyTwnfDXCKyr9wr2rEfDPouMfstB8FVSG6KuVFkI8FCJjpR4fsnjGqeEPREsgDwiZj9l3h54ThjCgRj0V+4D7Ip4ddl2xN+GLUGMKe4T2hTwyqlnsnTHSgx+qv3CniEvD9lBjHonPDKjw+1IvcB9kTLFaNu1wTWxT4ajmWsVGwBhcG+iIWKdi52x6BRBFt8rtg7BG2qNqmxHFAtgXbQjBnqu2qbFaIDsXbMI232XbVNiaAgzHC7b6I22lO1VZNAIZ7Li32R9vyUFqmxegDb7KNnumNvyUV7BTYrQAWFdsKPtBUbMKbA6ANnso2eyYDFxZ7K9ivbFdi7Ymtnso2eoU3J7YBrMq2xGDB6K232VOQSgLbCuDKTOxdsU2J7YvsIC7YfVM7V23Cm5fti2z2U7fZHLFGxTYmgMDspLPRE2LtqrYLUEWKpZhMBq7aFNitLFti7YUyWrtqmxXti+wrgz2TG1cGqbF+2BDD6KdptGDQp2qti1jBhvsiRN7qQ1EAACCTGRjRBHZDIRq9lBFqkwqA0orCMW4UBleiuytQYbS4BEDVIbSlk0Kbfqu20i8dlJ4VbE1AkKrhhXPJXFEU0DIxYUAuHdXIXbVYNM5pBHuu+iisK4BPZUWlZQtUbfZE2+y7apZNQRA78KKB4RHMwq7cK7BcAbm2uDcIm1dtV2BoULccKNueEQBdtUsmgEhcGo21Rt9lexWgLaoIRqwo254U2I4AC2+FzQR6I22+ynb7K9gfbKVYVSCigUp2+yrYvQBRpcd3ZHLVBZjhXsU8bABljItUdFnCYLVYtwptQLx2KeGrBgATAjXbFexSxC5YquZfZMuZ7KDH7KbFOAqWeyqWdqTZjzwoLPZFuB7YoWLtia2eysyHPCvciw2xQRE9lbwHeidDWt4Cgk0h9xjPYivIg6Eg8Knh+oWgTfKG+MHKJTYuWFfAkYwVHh5TfhqDGi3A9oUMfsu8NN+Hajw/kr3J7Q/WFFUjhuOFBbfYrJsdXQDtJKsG+yJtpWoqtiKAIMU7B7ogBrIU0q2C1BBqgt9UalxapsVoBDfRTtKLtpdSmxNAe1RsNou1TtVbF6AdpXbCjbV23CmzJoB2H2UbCj7V20qbMrQCGH2U7EUNtTs9lNi9APhqNnyR9h9FxZlTYmgDZ7rtnyRtpXbFNiaAtmOVwajbV20+ymxegLap2omw9l20qbE0BFq7ai7fZdsU2JoBLFwYPVG2rtvspsTQFtAXbUXau2+ymxNQe0LtvsibfZTt9lVl6Atq6vZF2ldt9VLJoCA9lNIoauLVLJqDDbU0rhuOVNKrCUQde67b6IlKQFLJqC2+q6gikX6KNvYqrJqD2qdp9ETap2+6lkoEQoIRqVS2ypZNQJGFxBRtnso2K9gdQNLtoRtp9FG1XZNQOwWr0PVEDV2wqbFqIPuuKJtU7PVVsTVASM9lxaCjFigtKllagdigtpH2qpYr2K0A7Su2lG2FcGq9iaAdp9V20+qNtU7FNiaANh9VGwo+1ds9lNitAGw+y7aUbYfRdsPopsT2wQYVO0om0qdpU2J7YHYo2FH2n0UbSpsVoB2rtqNtXbVNivbA7fku2o20rtvspsT2xcttdtNpjafRRt9lexXti5YbXbExt70u2hTcr2xcNNqxbWEYNyuLVNiKFC5FqpamPDUbFakU4C+1RtTBZ8lGz2tXuD7YAstV2JnYV2zPCvYntixYu2JjZ7LthHZXuV7YxtU7fZFpdWOVn2N+oINVgxXDfupr1Kqyag9i7ai7V21TYvQHsXBtIoau2hVZNCm0LqHor0ppSy9QdD0XbQUTau22qsmgPau2Im1SGqWXoC2rtiLS7apsVoC2j0XbbRdq7apsXoC2rtpRdq7apsTQFRU0i7VGxTYmgOl1FF2+y7apsi9AVLqRdpXbT6KbImgKl1ImwrthU2RWgOl1Iuw+ijYVNkTQHS6kXYo2FTZE0B7V1Imz2XbCpsTQHS7b80TYu20psXqD2+67aibCp2lTYmoLaPVdtRdq7b7KbE1BbQu2ou1dtU2L1Blvuo2ou32XbVNiagg0Ka90Tau2qbE1B0or3Rdq7b7KtiagqHqopG2+y7aVexNANLqRtpXbSpsTQFt9121F2/Jdtv0VbImgLb7rtvui7F2wqbImgLb7rtvui7Su2q9iaAtvuuLUXb7LtvspZWgLau2ouwqdvupsTQDS7ai7Su2lTYmgPb7rtvuibVG1VZNAez3UVSLSgq7JqUAtcWqxKis8qwaRXauoeisLvlSa70pZKB0PRTQ9FehXZdQUsqilAdl1A9lY/IKRfopZKQMsC7ar2ewXZUtlaopspdtRAG1kqQG8kqbE1QHYrCPCuS3sFDnA8UpbJqihYFUtRCLUhg9QrsrW2B2qNqY2tA4VaHYKbFaANue64tRqXZ9ArsrUBtXbfmjgLiPYKbF6l6U0riqXAJVmrUpSnaaV6Ck1XKqy9SgaV21XCkKWTUoG/JTXyVgFNKrJqU2qQPVXpcApZaiU2qdqtSmh3UsmpTau2om3Psu2qrL1B7V235IlLtqlkoHXyU7QiUopSyalNo9V20eqIWqNqqy9Sm0Lto9VfaV21SytSm0eq7aPVX2rtqlk1KbR6rto9Vfau2qWTUptHqu2j1V9q7apZNSm0eq7aPVX2rtqlk1KbR6rto9VfaV21SyalNo9V20eqvtXbVLJqU2j1XbR6q+1dtUsmpTaPVdtHqr7Su2qWTUptHqu2j1V9q7aVLJqU2j1XbR6q+1dtUsmpTaPVdtHqr7VO1Syag9q7ai7UOd7IYzI91NaLJ9FHIvUqQALWbL1rp0Z1G/UMYNP8A71zsALw/x5+JXT/hoT6p+qbqoDCHMbCWnac1VkW41ddwD3XxfrXxy3qG3wZo3nqLGPc94fcMbnObuBDbFOYSQTjcKrtyOZ6qsP8ABWYs3KUOoqz9PdM670/qGlbqNPMNr37AHeU7vSj3WV/tjoJerR6LSfx2l9OmaRtraTjuaO0HGNwK/Mev6xrtNqIWQzadpka2Yt1HiB4BLxIW7raWhlAkZbdErJb8R6n4adq9T+a1ujOo2TTGKESCFkjmsBY553DzDcHA5N3W4hZMXrbyUnHti/qpPqj9d/EXxRoeiSwjVvayM+aV7g4BjMjddUcji1j9T/EHpw0If093jSul2YFhrQcv9xXpxYusr8y/Evx/1L4u6ZpBPqZo/wAnp4mjzkkzubvBcC91gMhc4uaQbdHinUhf7aP0UXT+nEaOGKN7ZZ5HD+JQjIe0PokbX0SSQb2mnZo8/qeRT1j4AycnJbrpH6jm+JJtS/RyaeVjNNqwPCvDtx/U0+4Gcff1X6T8daBnRYpdZPt1ErnMiYAXlxAJ7C+3+C/NHWfjKaHpjIYuoSN1OgbJo9Gwskcw7G7o3B+4/rILKbXaw0Gg6z40h6ZNoIdRo4Gu00smpjYHCQMJBcxwAO520tOCc3tFcJL9SmnaEvlTTtH6g/2nbp9BCNTHfUJYHyxwNBbvDSM2cDBvlLdO+O+laybbG7cx7f4ThZ8RwA3NGO1jPGV+f/jX8S+p67UdJbG0wavR7nO1elaAx7NmQSSCzc5nrVWPQnI6J1mOF+jim1TpdTp35hfG+nRkMY7ZRG1op1B12Iye1Asnq04ta9jXycifR+uIeraGSRkTdRH4jyQGXmxVivXITGk1em1fifl5WSeG8sdtN04dl+dfgr4m0D+uayFk+l1enOnL9OdSwRCV7WivKXF1g7burEjTnkfZvwz6lNrulzM1kUEWt0s5g1DYWkNDwB3PPP8Ao2ujxuc8rSao1Yc/uOmet2+wXbPZE7WFDnDgFdG2bHFA9tLtuFYuHqoseqsqkVrCivZXcVUkeqsFkUFDuFxcq37qwW6IJVCrHhYnxL17p/RYmO12v0Oi8VxbG/V6hkLXHuAXkWfYIrSQKTk6RqySsYQCbceAMkqY5GSNDmOBB4IXiYfjb4T8J+pk+LPh8gOLS/8AtbT0CKsXv7WPuFkdZ/E/4K0O7VaP43+F26h7g10bupRPbK7gWGvwffHGSq9xDJYGl/Z9MnlZDEXvcABza+A/jJ/8RfTvg74jZ0Po+hHVNXp5mf2iZS6OOJvJjbwTJRGf0i+/Z74j/Gv4FgkZ+c+MulOa8+X8syaaPkA0WMINXmzhfmX8deofB3xx+L0fUug/FWij0OvZDFrdRPpZo49M+NgYX5aN7XBraI7nNDKvZ/BIYl/yP2j8M/if8Ldb+HdX1iHqcelj0Db18WrIjk0n/eOKPZzba7sey+ZdC/8Aic+H+pfH+p6UdDLF0BrD4PUqc6S2nzSPjAsRkVwC4AWRRO3wfVug/hR0j4YZH1T8SdHr/A04gkk0GzVSHhjvKxrwWl1GjY4PIBHjfhf4K/Dyb4v/ANoOifin0vQdB0xDmt6p/A1Zeba6NrH7SWUR5yODWSCVW0vwPfHxKXno/dvTtfptZpY9Tp5opoZWh0csbw5j2nggjBCZjmheRTgQTQzyV+Uvhb4++AfgLqB0em/EvVv6fMwl/T3dPmmga4Oc3dG5rf4R3NIIFtoHHBX1jR/i9+HzdK2OX4z6BG8klrXa+MHBr1x9SFTmLlx0m6do+snbXCDJNDHv3OHlFn2C+Zt/GL4K1Ew0mm+Mvh10hH6jr4778HdV4KwfiD8afgHo8NzfFOj1okYXvPTnfm6aHAebYcWSMXZ7BTYXHA2+wn46fjv0X8PxN0vp4i6n8QCMP/LEkRacGiHSuHctyGNNnF0Cvo3wr8UaPrOmY6xFKSGlhdYD6vaDQv24sccED8J67o3w38f/AIjdb6jqvxS6RpunzznUO1mv0sunmk8RzgI44Xc7Q0DDqA2j2X26L8Qvw3+GWRtj+K9br4dO2KF82i0sk8c9tOCQ0NJOxx9iMZCDLPJGUdVa+TTHj43jafn4Pv8A8dfGHQfg/ocvWOv9Rj0OjZ5Q9wJc93ZjGjLnH0HzNDK+Vfhh+P2j+M/iPqWmPS26DpkDmN0s0k48V+7dmQHytvbgAmrok3Y+Dfi98cfh18f6zTN1HxT1pkmnHh6fWu0ErwxhyWviJzR7tIOOaoDa/Bvov4cfDXRdT1bWfip0jUS6ytkTf/TOaI7NFsmd9PGDQyrzymof7XbB42DG3/un7O0+rgmg8ZkgcyyL4yORRyD7HKO1wLbFL8xaP8c/w+6OyHSQdb6u7VRytjDNXoJGMe26pzsbdv8AxEAgYuhj2vVfx+/D7SdIj1DvizQCRzf4kGkLtVMz02hgo5HPYdvS1k6TYp8am0j1H4yfif0X8OehjXdQD9RqpnGPSaSO9076ui7hrRySe3FkhIfhX+LPTfjDoOjn1EQ0fU9RG5w0oNtnLSQ4wk/qG5pG0+Yd7FE/n38ePxD/AA7/ABL+HOndH6P8SzabqOn1zZNO7W9PljgdvGxzZJXfoGQ7cQf0m+Ux8PaD8NfhX4W0vR+ofiRpOtah0zpGt6YwyGJ5t42htuZRaTvJbk9sIck8mqeNWOw8fE7WR0fWPjr/AOIX4b6D8UaLoXToX9WldO1mudG7w/y4NDYNw80lkWDQFEEg8e+Z+IHQZPhLVfEmn1Ym0ulgkmnbRa+Pw2lzmOBFtdQ4P9F+Ler9L/Cr4m+Junx/DfxtrumajUakN1U2v6WWachxsSNcNoY8OIBsNZkHFG/s2v6v+HvwUNN8Q6b8QZpnTPEQf06NmrbM0h52SsDS1zDsePbOQVbyTtNLouPGxOLt9/8As+ufhb+Knw98d6Ro0krdL1JrA6fQSPt7MZLTQEjecjjuAvoLHBzQQbX4aib+Guv+OdT134X+ONf8O6RjfzjNOzo+oMmme0OdL4ZbhrAG2BZIsjil+rfw5+MND1N0HRD1t/V+ot6fDrjqD09+m8SCVjXRyOB8u4h7bqvkKK0tWrRjlj1fR7kazTV/vY/7wXfnNP8A82P+8F+fT8Q/FN0NNogKq6Ir3/UqHrfxa53lbpxngNH+a1L0zMcn/UHE/J+hhrNP/wA2P+8FP5zT3/vox/7gvz0er/GAaXDwKuv0tJv5eiqzrHxjdulhz2MTAFa9LysGX6i4q7s/Q41mn/5sZ/8AcFP5zT1/vY/7wX51b1X4xcdv5pu45/REP6hNQ634rey39QMPN/won/Lg/NR+l5V8oFfqTiPpH6B/OaesSs/vBcNbpv8Amx/3gvgI1XxVuIZ1IvB/+02/9fJUbN8UeLbuozEt5YMA/uovS8n5RT/UvGXwz9BfndP/AM5n94LhrdP/AM2P+8F+fZv9qXOc5vVNYxvO0agivYZVm6T4tdF4h6l1Lb2cJ3197U/bJ/MkRfqPA/CZ+gfzum/5rP7wXfndP/zGfcL8+N0nxOGEO6t1A2M/+rkwPupb0z4ge7c/qusA/lP5iQ37cq/2uX+SK/1Hh/xZ+gxrdN/zWf3lI1kBNNe0n5r8+M6V1h7mx6jqeuZk/pkJdx8/6ouo6P1OQMa/qWoFEjZvIrtk2SfcFD+2P5kX/qLF/iz78dZCBZeAFDNfpnGhKwn2IXwFnQupyPEY1Ej31QaA6/2KFJ0HWhh3akuI43DjPur/AGz/AKgX+osa/wCDP0IdbADl7R8yqnqGlHM0f94L4Bp+gT+GXvkgkbtOJTTQa7H1Ujohtu6bR7uQ7zY9q4+qn7Z/1E/1Hj/xPvp6lo286mEfOQLv7T0VX+Zh/vhfBWdCnc/xXTwSUO+bCND0iSPYY52NcBksj/arII+in7Yv8i1+oof4M+6f2pouPzUF/wD+1v8AmuHU9F/9VB9JB/mviH9kRt8zdRKZMgkgcfQA2jR9MHg147WbRQaxvI+pKr9tX+RF+oYv/ifaT1TQAgfnNNZ9Zm/5rv7V0PH5vTf/AJW/5r45B0tkjRG6dzwG1tLW17egAXN6Tpm72SSxFzeKoge1i85Q/QLxsGvXk1ep9jHVOnn/APu6X/8AM3/Nd/augrGs0/8A+Vv+a+QxaBjSQCC4MLA6gaB7ixyOypJ0trHOcJxkYJjs/LnhV+3/APUF++xq9T7Aeq6D/wCr05+UrT/irDqeicLbqYXAd2vBC+NDpsJfRBazHljxx7kO/e03Dp9O3Tuhe6bkhvagccVRpR8CvkGPr8W6aPq56v06yPzmnxz/ABBhWHU9DV/mYf74XyOXp8UoDn62V94LHvLrqsm/6qR01kbw/eJO4tvGP81PoF/kW/XUv+J9a/tXQWB+bgs8fxApPVND/wDUxen6gvlzNNHKAJ5HEcCrbY9HVz9UydBoC0A6d0cQva5o3Od6eZwJH0q7QPhpfI2HrCl8H0h3VNC0NLtREA79JLqB+XqpHUtETQ1ER9twXzvR9N0zZRON8jWFxIcBdEdrOD24Kl+l0kbS1unkDt3m3Si3NrDbojF9/RD9KrpMb+59W0fRD1HR954x83KB1PRE1+Yiv03BfPDDGxl+AyTcaFzNdTRw0gCh2/yQpoI53ABupDCaDBJ/lX9VFxE/kF+qpfB9J/tHSbg3xmX6WpHUNGTQniv/ALwvm2l6aXNexzZiGuJbRG+Nwz8wPqrxRNgZZhj8wIEkbGbwPZ3J/wDcSrfEXwyL1R1bifSPzumq/EbV1drjrdKDRlYD6Fy+cFsToxua+Mjh2AfX+UcX2ymIdN4jx4RmsZ/3VkGuAcOaeePRD9LXlhx9UjJ0ke//ADul58Vn94KPz+k/50f94LwQhji04jkiuM5bIQd1/Pk9/wB0NumgkcBp26iQDIaZDux9M9u/qq+m/st+pL8H0Ia3TEWJWH/3KPz2kuvGjB9N4Xg2xsc3wt87GxtIYwtqhYvsTj0sDlEj0rdPCyR0r3u3HyyNJBPYjn+qH6dL5DXqCfaR7lut0rjTZ4iR6OCxPjHqR0/SdQ/Twx6siN26IzCO8Y83+HdYbmSOjAieyLFnwvKD97XSaWWSHwpZBIdm6y1xB55LW1aqXGTVNgy57cXSPy18dS9U1GsGnHRjrBK5rHR7Y3vYSSWFjH2X0dtmiK3WBa8jqfw0+N4ut6nXx6Z3T9PEGTyTulLhNYaA1g82+TzuAB9cUv1l1P4X0muZJcjt1iwWEA5rHF8LMPwLoG6lupbDCHkU4tiY0n6gWfuuTL0r2m9GcmHKlB24f/p8R6P8Ix6/U6tjem9UfqZ5DDqZJIzHLICMt2mgYqYMNvIGcleX+OfhD8TpfibWy6X4Q61qdI+KIRiHpsromF3hTSNG0f8AGHAudZxVr9Qf7NaWEkO2sBNkBZfUvgnTT6yXVMiDnPIc54GcfRYeL6Xmx5XJ93+RmD1BY72ifmb4Z+APjn+2dPpeofAHVoYPGe907Oi6hgtzgQCRGQ0Cq8tUK7ArX6D8LfF+r07tBr/hr4yimc/YzV6noWpADXO2A2YzRbG52TtGc3QX3nSfA2ng1bZBpwyUYDnRixhV0/wZpdKyodPGzz35WUMO3WfU3Sfn9PnP/j2KzepY5eYM+C6LpH4m6Lq3T9JL8L/EOu041ksTZD0ycOZHvEbSZHRNa3Fva42M2QOExD8D/GXUOnafUTdJ+INNrIGhn/qenTAvedrcgfyNvcXAHANXwvsf+wGik1EOobpId0MrnNHhNByQSb5590yPgmBmmi0/gNoUDbec33S5emy3VQKj6pi8+2z4r8X/AAt8TanXaaRvwz1cDVTOc+c9O1LnaYCR5I2AGhQFF3lJd2/Uul6b8bCXRyaX4f69EYNMZJSzQOExmc+YkNwWmrvdZvcayQ1faet/Bui1T4Hu0cRMZ4LWkjv/AFVGfBekeyInSR0xlNtrRizdH7on6ZLr7Rv7vj8aHzOH4T+IpepQS6bRdUh0senLMaR0W6YOIeXMJLwXbQdwJF7QQBkfdvwz0MvTOnQP6l1jT6DU7pBqWsk2Nmaba0u3ABrgACACa5xecTS/COjGpY/wGEgYAABr0yt3TdC0unBPh+G0uumAAro8T0ZKW02IXqdS2hD/APT6jF1zpjmAN6jo3njyzsyfupHU9I9u6OeN/bDwV88g0ulij2tjeW2LccED6BGE/gj+FK73BJNfddf6NfDNq9ZdXJHv/wA4zdViqu7FIL+q6dsXiF3l+Yv+q8P+bmLi4y134KgammEfmXAcbQ4jHsr+ja+SfvMX8Hun9RhbJsc4DF2XCv6pWHrAmlnjbFfgy+GT4sdE7Q6/1cU4LyEmt3NADpCfWicIUUpjc5zBhxLnAjk0Bd47AfZEuH15Fz9YV9I9g7rZ/Jv1X5WTY1rnEGaIGhf/AFeypN1ww6Fmrdo5Cx3h01ssRd5yAL83q4WvKMnJZ4ZLDGQQ5pjwb5HorSasFjYXMi2ANG0tBAqqx9Ap9J35B/duvB6rWdak0xgDunzvM8whGyWIhpLXOs+fA8p/ZfOfxz6afijpWl0UjNVpnaVmp14dGYnte2NsbXNPnwf4jSMHgrbk1QmMTQ6Fz2nc3c0YORguqjV/dL9RLZnVPtLgxzBbWmg6twHajtbfrQ9Ff0UZ/bJlL1qeJ7wXg/LHXvgDV6nqvV9HL1LV6bpmg1Q0+rha4GTUOYZAXxM3bH06M5cRQIOEDW/hd8OQx6x+q1PxTpW6CTUMlmc3SeHL4Tq2g78PIDq7Haa4X6am6X05xllOk0LpJnbpXO0rS5xF0SeSfM7J9T6lKz9C6NPE6ObpugkD3W5jtHGWkkkkkEZJJJtMj6dijFJC5/qPPKTcvk/LXxn8Gf2ozRaL4b6ZNpYtF0s6hj9bIGO1YsBsY2NIdM4GOqPm3AYOFkfF/wCHr/hvpcOuifFrNPrde3RNl00rnPpkNvPmbtAkkDiLs1HWM3+qX/B/Rm6uPVxaPTwTQN2wOij2CIXdNAIDRk8BI/EfwD0vrccLOpRQzQwm443mwzLvW/8Aid91X7ZG1Ug4/qWVfdE/LPUOk6/Uxh/TOn6fpum1j5NI3RzGSSbTt2xESPxVHe0hzbogXRc20x8N9Q0nxHpYNXootmrjtunggkLGhxlij/3vo6IO8zro5sggfqn/APjj4aEBhZ0/p0Yy4ubvBJO2+OP0t/uj0U6f8Ivh/UzmWDovTnv2g73U8D5uccWSeTklMfp+NR7kXH9R7y6g2z8varo3UutdUik1g6ZoSXtfKdPp3Ma1p0v5gua11W54a87A4De/hjXBaun/AA/6P1X4wi6ZD1/rEDNdOxkT3dGjj8KSSUN2OY7Ugta3fGQQXbgTQ8pv9PxfhNpYJISzp2k3scHMEe0tDgzYDjF7fL60nn/CUWk1pYej9Oj1ZDA4/kI952/ps1eO3olx4GGT/lZc/Xs8f/jaX/Y/LXT/AMNOjjx59Z8Rdc0sDBOYpX9GiLZPCY95Ad+ZoPd4bmhp/mOCaJV+u/B7NR0PQQ9Hh1h1mp0rmGOSItc1jBA6jsL97iNQw2RHTWmxkL9Vx/B8bGSRs6X0h242+FulgcTd2SBm8nt3KydT8M6dzWaeHRQsbCf4bGadsW39PYVX6G/3R6K36dhn4l4Af6jzYl3HyfC+qfDEXTeh/wC0fTOk6PXazUanSSti1emZ4GmGs0FmUMaMuEkUzacS1rg1wFm15PoXTfiOXTO6FpYujSxzOgqN+kD3Ma8PYHDs0gyFpcfPuAF83+kZ/gbQugbC7pukfp4ywtifEPDjLQQ0NacCgTVepKGPgrS+N4/9nx+MXiXxC47nOBc4Ou7vc5zr5txPdHj9MglTki5fqjZKotH4/wCpfCnUvh/qGndLJDqx+Ylhc6F7m0+KYsc3c5o2k7QRg4cLHIXrfiTXQ9Y6PrOmaHonQ9JoY2sMMreluGvdAHMEcgezyNL9zWu25oAG6BX6H1X4adLmf+cf0CMyeI6V01vB3kjc7du5JAs91Oh+BOk6Vm2LoPT2NIobImtcBd0HDzDgcHsFf7XBdqRX+p0lTi0fl/rnSuvdf17tV1SHQaGPQyNg1L4oY9PGwO3PJdsB3OAa63EF1gDJwvSx/B2m0Wg1PTImaTqDdXBFMdV/abtsZJe1nhgRNDqq3OyDuaBWQf0HD8J9Oh1HiR9H0Ye5xfTo9w3GgTk9wAD6gAL1Duh9V12kEkvT+nOicM7oIQ6hZsjmvM7n1Pqgyel4lGpS8l4v1K5yuEXaPyjo/wAO26H8O5Pijqgcx8Gkk1JB0he10krQyCGy8C234pdVHc0D9JvLn6r+bd0/qWk6LptFqtOJHyaph8X85JDHG4h0TS1jLaG35eSSbzf6j1XwxpOow/l39G6dqBHEDG06SJoIYCQ3ngAurtk8Wsp/w9oiQ0/C/RQWjAGhgrOCDQzwPspD0nvqRc/1TDXteT8u6HqHUOmdV6f18HRxy6Rhli08+ga6GT9ZawtsCRrqFu7b/wDpC1fin4s1XWtS/qGn0mk6Z08TMZo9DBpYZI2NhaC1tk5NvNnbbrNk2Qv0V/s5oWzslZ8L9Ha5hBbt0kdA9sUtWTo2pfo/zrvhvpDYS7YHfloWlxHoOTyOyN+matdlx/UsMkXSfR8L/B/8Ppev6yPrGr1Tzp9TNq9PJHsvcGBvi3UjCLZKKAPJ9hf3n/4XdFfUuq9Y1Os1Bnjgi0hhmlD9jSdwF2SA0MaADWMUKUQwdT0EEUzeiaGKOQODPIzI74u67XVGvZMQdc63pjen6boWYrytA3fYhWuDJQaj2DL17HJrbo0T4QflrQT74UmSEWGgkjJICzi50h2t2/erVpdPJHG1zmPG71wP9ZXU0/LPn75HVoffNA04cTdchVkn090C0/W0rHHpwwulMjbF+UB4uvW0EhhcQRWcKKJHl+002azTmItaxl8gkZ/rS6HVMbLTnAA9wEgNOBp/ELoxZrZfm+fyXMlfW3YPcfRTRPwR55JqzU8eIx7mzndxVZQ2SxgX4lG+7UizUHs3aR3GMLnTOsEduPVRYynyV5NQTRxkeIx24EHOBSkztIID771lZTZKNeU+uUaORu128tBPFhC8QceV/Y+18JsOkLe4wTlSJGCwJTSQExfZc9ooUABV5VnyR2WseSLwS2iq9sJcpeR9s4LhUhPzKsNQDIKdQ9S44SDSwAEuJwQQI+MYzfr/AKK6F7nO2xhxxwO6rRDFyPBpSaiRpozNf/2vP7WAoZqTmwwA87spOH+PIGtI3G+XBONj0JaRLroon8gGNzrHzHBwRn55BQNRj5NEMjydpknU4vawVgUSa+5XGUXbwG2PRKyRwt3uE7nNqwTCWn60SB379kIzBzgC4uAHqrUU+0BLLp0zSZrI2uBkkc4XkA5KbGv6a9jGNZIx/wDM4vG08ex/16rzrnuacAEfJdHqYw03p2uPrZx+6jwWVDnyi2jYl1DRLsYWuF3bMj9wD+yNFPFG4+O4lpB2uaLzXpY/16rA8fc0MDcA48x+yvHqgRhsTsc0CapR4eqsqPNe10a79fD4flLg8nB7JjTudMS0DdQ3OLXDAx9v/KyYdK+YWzTylx/SG38+KV2uZFG8NhZI453bjba9qQSgq6NEM87uXg29+nLQJJo4nVuON3fAsHms1Qr3XOER0wc+SMNztLeXft6+pwvODVyxP3jDhwKsfujDquqcWue9pc39NxtIB/7ar9kH0812mMXqOOXUomi/UReGA3cHg5JdgD5UqR6qRji5r8VV3V9vVZXjuzuySqv1LwRbSBWMcJqxfBklynexu/mH/wC9kY3z5aM0c++e3qjt10fgsYYIN13duOPTBwbXno9WS7c4O2sODVgc0M45VRqjgFrSPclA+PYyHqLh2jddOXCo6A9yVdsjmND3GDDhbS4kuwMYx9LBWNptayPdvia7/hPiOGz7EX9bT2m172u8nUJYA1t3GHG/ahyfc498Jc4NfBrw8qE+77NWTUOkiH6nbwf0saGg3ZAFHFJeXWuLBGHCgbojgpH+0ZpntdLqXzOwdriTdHjFH7G1McXUDBLPGXbdm+QRkmm1yauueCb55o0tQUfI+fInkX2WxxuqO0B0UR2kHccX/nz+y52oL3jz2aoebhZs+v8A4Mb95fNRve2w3PazRxXLcdlnnWODwXWaOQDVp0MO3dGPNzljpXZ6huumhNOMZLKaL8327UiTaid7XSSwgbzYIbtHyFY7Lzul6k5kj5vKKonxGCSz9a/x+XdPaPq5JEMjmwsF2dge0Dv5ayTgZP25S54XHtI0YOfCa+6VDomc4UYx90Vr3xtt0Uo78Gqq7Sw1bTlksLC6yXxta01kAADP0sUDwezOhOjfPM3UyudTTQhjDiCO9NHHypLk68o2Ympuoy7GIJX6hwDI3HP6mtOPcmrUPcxrm2+n8cHHzKUgOlme4StLWCw0+GSXGjWAbGa9UDUSsc4xi2FoByfWhWAPQnJ/8jSboZKbUNvJrRska4Ohkh8rsFknBA5sKrpdzall3HFFr3Ebcc2PlxffKzIOoN07/NDG9ncPBPobwR3Cp+eZLM6Rsv5cXfl3dz2Ayp7Mr7AfNgo0vP4NnSBj2bniYnADo3NOTwCDR+1/JdPUJIMji8Gnd64+vfPos6HUODHN0moBYXW6OTy3705xB/8AHoAjNfqHxtOr1DnQxutrI5gfX+VrhXz5z9gcGnZojyYyjXz+Rh+rDo/LI2Nw+Yse2PmqguDz4jo2fM3/AFSL54mOMgmObobnOec9/wDQTuj1GmlcIvEayOvPuJZuPs28fNW40vAuGVTlTfYwJ43PO6X5bRS4vga4/wAYZ53ZKXayDUal0TJpHbRzIXEgZ/4vf+iprYotO8ASF4xhsZBHHH7/AGQqKuhspSS2Dl8EjajY81yS6vr3Q2aljG0WAkYJBx+6h0emIaI3ua4t8wc3KFK6Pw2kSsJaMOeAb9qP+vZEooVOVdjTNSGN3ltgdy1LTa1srg1u3zGvRJT6x24xsYyZt3u27WnihVY78FAkcXFsgYQ7mmsqj9P/AAmxwr5MeXlUqiaDZW7z32jNEV7LnzRbMCNpOSav6c/6tY5eQCWUbyDdokWrpj3btso/TtZg/PNceyY8K8iI8tPyanjhsXmcz2AHP7KW6nY2xbSznc0FpN8VXCz5TrmxxzvJILbj3jBHqLwfpke1hAGtkieTHM+I58oJxZ4vn7qljvwG+Q4+VQ94r3AuaYhuvG4ivbP+ZKhuoLR/EAIPoSktRrnufb9Y+YFt28Ose2ePp98pWbWsfRbEG1+o7nHd9zjvxSZHG2Z8nLjD57N52uj8EsEEAcM7rPH35S41Dv1xsB2ZcM1z7fP1WGdUeA1texKudXtdYa6nd+L4sYwjWCvAqXqO/bNaTUyOeHOcMYyb+nKuNRHsIcHOf2IOD9KWNHqn2drjQGaHKn8w8lpBsg8K3ivoCPK7s9APD/LF7ZI9v8xPLf2r7FWMmnDHCOWOR1bhjb3yLJ5rPB+iw/7R1g3SNc0F366jaBfyrb+yA/WSyu3k248gih9KSlx5PyzTL1CEekja1DnREMI22NzS5wojP3+/ZAZr4fD8xcXg5N4STnMljZuhawjO7cbdftSpLpnxNt+mlDh+oOv+leiZGCrsVPkTu4+DUmnikcDASGgDc4gDNeln/Xogxalpl2SFrRd2/A/YH+hWTJqhtotjbQ5oDt6qnj7WFhbg8+b9kaw9UIlzXd0ekOv6cxj43Mke/wDleHih+w/16JN+sjc4mORzQDgE5CyZNTGWjbp2tPrZz+6hr3OOQAB7KRwV2SfPlJ0aglH8gDqHp2RYtc5umkhEbD4jgSdxBxfp8/2WWJg1xAcWtPof2WrotZpYnxTOgjdJGzyvMTnccHbuAJ+vcXaDJGldWOwZVOVbUen6RpzooIWyuiGonG+UbtrooALJrmyB+688epySdVfqg8MtxIBeRX2B/or/ANpRAalztbDq9Rq2bZHlj2ua2xwTjmhQH2AKyGTnQavftje5tWHUQQR/kVnw4W3Jy8nQ5fNgowjB0kb/AFCZuh6fpdKx5/MakeNKWuINH9A9ff6hE61o5NT1TVOZM2PwIo3agudQa4tF/W7WLL1gxap2oOjaNUch8ji8tPrtJr7hV1XVvG6W7SGOnvkEkkhBLpHVy7Nft3VrBkTTSAlzuPJSi3a+F38L/wBv5NBnRZpNVHB+bg/imonB5Ik+VdvdD0vSJJ3xxieNhkBcwPJBI7urJ2+5wlWdfkPTYtC8lojaYw9hIO27qrAObV/9o6JkdpYJJH6YaZztzgQ0UOOxodvVE4cgSuTwOnf/AL/+hnS9J1MzdNU8LBqXlkTXOILiMcVx7qP7JnnMQ05ic6WZ8fldhpaATd+3eyl2/EccMsUsWihLotOYYgC6owQQSPc2fujdE6jqJ544IdFDBC3TujklLnAMYT5pL9TR454VSWeKbaGQycLJJQUrf/n+v6/7mZqYjHpmal7xte4tYa5rk/JbGjbFp+n6d007i7V7nuFG/CZZIHzIP91YnxB1Ya/qT3wxiLTMHhwsH8rBx8j3V4Ovvij0wl0kU8mmvwXPJPlJ4IujyfunSx5JwXRix8rj4s0lfXw//ZvaFrZusukiiG2LTbnNYMeI4Uxos8kluPms/V6CSOIi9LM5szYpPCJJY93AJuux4vKSd8Sa1k0LoIY4tkwnOdxkf6uJ55TOj68dLA0w6HSbGSmURb3F3iUfOTdmrx7pXt5odpGr6rh5FrKX5+PyXd0eSLVDS+PpJNR4whMUc1uDj7ei0+odO/O6zR6WKaOOEfwdK1x80oF7ngdgTZsry3Sepjp+tl1TNO2WZ7XNa9ziSzcCLHvR7pyTrQMTJIYGu1TNN4AncNpDKINearo1gfZFPFmckDh5XDjjd/8A1/SDfEOs0mo6k6OK/AhAihPba0Vf15+qzh4Rk8oafqkI4JZY3Pax5r0z/rhVDjGdrtv34WmGLWOqZy8vM9yTnJeRAyODrBKMNS7aGnIHCC4tBoN+q4URk1S19HKUNekxnxnO5ya9bXFxOSa90JzgC3zA2Lx2U77oE4Qh7JBBd5dj1UknsRlD8TFAfZSHEjjhUE9fgsAQbNFXBsXjldGGuad7ttDFNuz6Li6PaKjduvOcUpdkpIs1rLyaxiirgMBJdZPayl3OdZ8pz2Uh76AAUoWpfhDpjY6yxoaa4BulwgIa194IxlK7nAVlF8aTYGeYD/H/AEUFMcppvtDBNsDSAA0VbWiz8yBZ+q5zSW1uJrHKU3OF2HfVWbK7teVKGLLb7QwKYfDJNX2r+qoW27kqjpC83VKzATVkj6KeCN30hjb/AOnLmkk/v9vRcyO279wNuxkf0UtYBEQwbi8U7xG/p9wb/wBZVDFIBVZPNBLTHOEvNDETomPa50bXistJwT9KK7bE4lrGRxjHcn/FDj0WqkdtETyQNx8pwPX5I56fKyi9pG4WLGChc4J+R8MeaSvXoo8P8Xf47y5v6XWcfJWkY7Y0GV7gK2tII5HOP9cK7tJMCO+EaDp+rlFQwSSVyWtJA+Z7IXkivkYuPkk6URR0mpc0N3/pH/GeESKGcMa8wbmE5LidpHAGKPPun3dC6q1pe3RyFoFnZTjVXwM/RAMeogO2yx1ccGkPuwl1FoYsGaDuaYjNFKHnxGNYedoB7o2nhDz5SwuaP09z60Pb/BOQSOAPiQ7iRQPH1ViXmQvstJNqPJ0FHF3sJ6iEukLoxGGnADQTfvlRqIJXPG+IM2g0xjdoF544HN4TryXPe4irNgBEZqZCGiQudQLRuc4ACuMEEc9iEHuNK0NWOLdS+TLboNcWSGLSzGsPLGmh86+RS79DqSA7w3DdkY7LYP6QGtDR/wBzj/8A9EnGec+67bTfDbv4yLxaKOZ/Ip8XG+lZkMgkFt21649FJY5jwQHH1scrWif4bnAxh4cKo/8AhQ9gLr2hnoBf+JRe732VHjxroQgdIyVkoLgRkbXuYR8i0hwPuCqahsm8ljNovy+dzjxzZPP+vUnTEVmxXvhXeyOsij7hA3Ha6HrHLTW+jEZp5CS97XuZwQ3Br2NGvsok02oe0PET/CYK3USB9fmVt7YyP0G7q1cNbyYwfekXvCPootUYMcL2uBDiCM37qZmOsADNZIxZ9a4HyGF6GNm9xc2JzyMnbGXUPU0MD3XOcAS0Gr5HZV7ysN8L7K+Dz0bZ6LQHGzwAmw3UOJ2wbP8ApANfutQvobc/QKGvZtIc8tpuMXZvhVLLfwSHF06sP0XdDFqRMyTcYf4ZYIt26wa3PDqwCMA89jSrHFI0ucHOJNgASbbHAJyLHtY+vBEJHV5d1fJTukLQbA7cLI4W278nShmcYxjXg1ZtNoJtHNJOxsOpsln5e3Rn0bRJNjgmqPb0WE7RybgKYGnuCC5PR+Nsra4lxAaAMn9som95gtwjJBFEi/v3+WVcHLH1dhZ9c9NqmZ0mg1jGm2wG6FeKCRj51SqzS6stprA3sfMM/YrQDd8dtezaCLbbhz/+/mql8kcZa1zSHHIu/wDwmqbZmfHiu/gpBG8FsOoijc0nzvZ/vAKPGK5I5vg4WhKzQQadphgkfK2w4Sy0OP5gAP6BZ5cSARQPoAB9lG6YUWAuIOA5t0lyg5PyaMeb21SQUCdo3fx2y7rHmpld6z/r9l3UpnuEYDHhxYCSZGk3nuyv3zhLPMjnF0hduN2asm1XbMfKN9VnB4VqCTTbFyzzacUiIp5Gyl7m2498m/uoOpcDufbnXjnH3RDA5gBvJF8cI4cXR7XxNcR3pM2ivAmMMjVMVdqW9txPa6/olppZ5byD80+YpZX21hr2GApd0/VM83gO43cdvVEpxQEsWVrx0ZsMeojHiOg3MIzYIB+3yKFLHIHXsLR6EZWkWvbflr1UtLQ2jGbJ5Re4L9i+mZ8AeXEkB3Y+Yg/MUun8R87pSdxJunOLyfmTk/MrQYADYBtVczzFxAGOKVKUU7DeNuGplujfI8lzS3sAG4Co7TT7aDHEeoGFrtPmt7d+KIcTRH0IP7qJHF5G2MNAHAs/1RrK0xMsEGrfkx26HU1fhuNZ47IztDrAxhk08oHDS5po/K/mFokAt2HdxjOLXMNAhzA4H3I/oQftlR5mUuLjT7sRggkY/wAkQfYFsezcDWcjg8d1bTxFkoc8MI4o2PrhaD55KcI9zLG07XOqvTJJPHcobPK9rgAayQh3vyM9qKaUfgR1EWw+YtBI/TeR8xzlBiilLx4bGvPO2vRaluEm/LnXarPI4j+HFtIwTzaJZBcsNvYTlhnLDIIC1gOCCdoHBGbPPuhtk1LWkb/1DPnPCdEeonO2y9wHHJpGHQuqOZvdo5AKsb6aaq+Dn6Ke7CPUmgfYzTdwTM6Nr9rgJpGg3ua0E8DnP+uVVgf4u/x3hzv1Os5+abn6fq4cSwPjvjc0gEex7oLdHMb/AJcIlki+7Fvj5E6cQW2JpDXsjkGe5F/uuldE97nNjawUKaDgH62VcdPlfZY0naLNDAQJNFqo3lpieCRuHlOR6/JEpwb8i5480Vbh0VfHTd4cBTs5H9ESHwm6d7pg6ywhlVd4o/KkERSEVWRxYV3MBiDXgNLBTfDb+r3Jv/WFbd9WJhGSe1HRDQhsYlOrEmd5ZtLT+uqBI/8At/d3suc7Sv8AEja2Zo2/wh5T5yRZccYq+Es8EXRJVWybTZbaLS+7B96unFDoGlEDGhuo8Snbnb2iySygOcACQ8ckfQoPSw4t264xOMlu2R7wBXh7SeDzuyMeqy3Su72q7nGqDvoq9r+2X9Xq+ooe8DSeK55/MeC2PNbd5ftx3qt37dlz49I3TtPhymbc3D3DaW7fMcUb3VQ9Ep40mzZ5iP8AFC3OIrKJQf5EvkRulBdjU/5BzGflxq/E228vLQ3diwALNfq7+iKdTp26QacTa10fhi4/EGwyULIHAzZH7rNL30RVqGudY8px2V+1aqwVympWopf+BrVO0YDzphOf4x2+JWY6xdfzWoedI6Zj2MlDPGJc01QjvAGeaQA6PabY7deM4pTIGtaNjt1jNtqj6K1Gvkjmpd0gj3aYwksEwk2tq9u0Hc/dxnjYB9fqS+nCaIb9U+M+GZS0gFmX7wLGTXh12y7KSLiBxyo8Q0QR91Xt/wBhRzR+YoaEmka0U3UPPhguJIHn3mwPbbtz62iPm6c2Q+ENcGgADdss+c3wf+D98VWUhvqwDhQ1wJPmAoXnup7f9sn1K8aoJNqm75GwbxEXHbuFOrtdE5+6XEji6ySuNDg3a5paTW360nJJIyyju+y4gcScbvkuDMgBv7r2A6JCz9TT9DSvD0eEE0w37nCwvnQPQfsuXweO2HOMIjYXvNNqxyvbt6fFHgww/VoKYiYygwtaQOwAASXz18IbD0KUnUpHiGaGYssNJ96VmaRwsEjHplfQ4XbGFrNO1+M3nj5JfUmGdwEkLLHJIS/r234NUvQYJWpHijohsBolxOCOKXR6Ek97Xs/y2nca2NPzFlGh02gDhvgLj/0kAf0Kn1/RUfQoyl2zx7NAwDzB/wA7wiN0UTiSI69hZXuBFonU1sQYPVoyokihbXhF5Ha4wD9+/wBkr69v4Nq9ChH5PFM6YHGg1x+iIOiyPNiI/Qr17dLATckzb7ULR4IYIwRQlJPIdQCqXOkvAUfQsT6keKPRZmtLix1drFqo6PMW21hr5L3D2CzIwbTfla2qH1UGa3BxYx7xklwBH1QrnTJL0TCmeJb0eZuDGmm9Gm2gnbXzXpJJAXVsb7bUXTseHBwLmdhdDnHcq5cydF4/ScN0edZ0h7HU8V9U3B06KN9vaZD2zQW7HE0APeYni+GkFFc/Qnb/AOlDXezzRSJcmUjdD03FEQg1Doj/AAYIoyM21oB+/P7ph3UNVI3bJteP+sBx/dHaNARfhvB77XY/ohuh0xPkc+x6ir9u6TtFs1rE4qkxdheL8NsTcVgAKZjPIAHnAGBZKM+AuNNoiv5SMfsqOikacA0Bmxwr2AeKhcufHgGvli1U6jc7zbne1p/ZHI0XvL/WsBU/KECtjTf3U3RJcdvwLCWEx7PChr/qYL+6ruja7yxR+woEfumZtIA0uMWwDBcRQUjQmqayMYFEu/zUWRfkr6aT+Bdu3wtg00Ox3bY03/krMOnZuB0UDuxJBP1wiSaeeJm5wBa05oj91zpSSBJbjVft9lNrL9pLyiBNE0l0cETBRHlaRg+4ypj/ACr2u3MADuWjgq0T4TGY5GOq+9Hv8h2XTRxNdccD3MvDw45AVbF+1ST6KnQ6ZzS5lNvJ22LzwRefpao7QxbTJsDgRt/WAftdlTDLAwktbITZoPogemKRN7COATxTQaRbzB9nG1dC39nwlocZC0DkFv6vke32KCelMc6xqYq9w7H7LSe7+FRJF1Vj/HlALXXh4PsTaKOSf5AnxsfXQo7p0VV+YZYr+V1e+a/wQZ9FGwkRyh5HsQD8rCdDHjIc0KfDc4HIzxRRrJJeWJeCL/4mfHDKBhwBOOaXTafUOe5xcMjNYB+i0G6dpd5ntb9bRfB0wPm1LiPZn/lF71MH6S1Rjt02pDSBK8NPYEgH91P5aQ3y4nk3ytIsYTTX2FfwmG/4pxjj/wAq3mYK4aszmaWRzaDaJ4xd/JVGlmD7Zdg4INUtRkbNuXuBrAofvlc2OO/1i0KzMY+IvBkx6GR7wCKP81G6+vdTHpXgja54IIIIZRH74WyY21nca4F4C4RRiiZLJzTeyr32WuFFGPLoJm7vEIsEhx3A5+n+GEJujffBJ+a9JHpmF2x+9rzYaHNA3V6biL7q2p0kEdD82x7m4LW5LT34PuouV8BP0y/uPODTShudpabORf8AQg/67oj9NT8xxg7QBRP35WyIGXbZ+Tw5p+5RmaBxbv2sIOeRlV9QEuB1SPPiFzX2Ruzyco+94GGNBHo0Cv8ANab4tPX6Gg8HzcqvhaUgfr96oqPLZS4uvhiJfI9u11n3coj/ADEYO0009uy0W6WJzbbJ9DQtCdAA6t327KlkRb478ijm6hzg4kWOEJ4kH832Wh4DLxJQHctXO07TwSSp7iK+nbQhHG17vO+ifUEordPE4BrpIxfq0/1pMDTuAqgfqodAecfXCnuf2UuPXwLnRRg/7yIj2aa/oinSQ+HgAg9g0Y+qMIHXVtH1pEAc2L1om6H+iheSX5Gx40V8AG6SENDzCwDj9X/lW/L6cNtwZQGBn145x9VZ0jTyM+hBVXSwPHna8Z4bQH9FTnIL2YL4JedKGgBoIHDfRQXQHzOhjcMCiCcel3atHHCX26B4jvLi4/5LnvhEYZGx1X7D/BDsy/b67oFI2BwFaOFt4BGPrlULWeDsOni2DgbAP3R2ykE7LaaUsgmkj3NoB3qR+3dXu0D7KfhCtRFwuOL3FUFYviEezw4a/wClmfumDonVTmRnBNh3+SiLSgtBEYeDgEZFqPIvyV9M18Com2u8tj2Vg58mC6/mmfyhx5GivuiCONjDReH+tYU3TCjx2vItCZ4wQw4IyLIXPLzW9sTsdwCiNie45ujxQ5V44S0+agKxuIz+ymxFiso3qGqjZtj2sH/QA0/sgT6h0xPiwRSXm3NBP35/dNth0wPnc+z6ZA9uyI4aBoP8N5PI3Ox/T/FVtFdh+05Kmzzs/TopH2xpjPfNhKP6Q95pgv6r1rH6Ebv/AEoc6u7zQQZImuBewxMF8OICdHlSiZJ+m4pnkXdGl2kjbSVd0eZ1gRL2eoY8uLiXP7GqPGOyDHIA6tjffcnx5k6MOT0nC3R5A9HmDfMw18lcdFme0ODHV3oUvaianFwYxrzkFoAA+SlrMiR43uvzNdVH6qfXTKj6Jhs8QeiyMyYj90N/TA3Ba77L3U8MEgAoREHkusFAdpYA645m2ObFfZXHnS+SS9DxLqJ4p2iiaQTHfsbCG/QMI8rX/O8L3ccULr8UvA9owT9+32UmLRNtrog/3cMq/r3+AX6FCXyfO5NCQf5lUaIbCch15vhe6m02gJOyAtP/AFEEf0CCNNp2n9DR8hRTVzzFL0KMZdM8M/SOPBGeLVX6GYMvaR70ve6YwwOIjhZfYgUmJn72Br9O1ncUK5+an17T8Ej6DBptyPmToXsNOqzwh7TjC+hysZRYGtAPYgEJd3T4X4EMP0aAmrnr5Rmn6FKLqMjwRZkgtXeA8Hjb817Obo8JIthv2OFT+xIX/pafrmk1c2DFfsuXwb8UUkjrLHgdztKl0LNxDWPoeuFqP0tDGpjf7CyUB0bTbQ8mvUbf6rz/ALls928FLszJGAO/SoEROAy1oBgJUhsYNutM3F+wrsUZppa3DY35vF/ZC8CQvo187WtG5jgdsZr5YRo3lptraPzQ+4wlx4MzoIy0ZnYG/wDSd39EwBBXlJcasuqgmnN8bzOpxHrStHphK4DaOeawg3HRw/EUA08Ildta4Z/66/qrz9Me1ocSPa3c/dPQ9LcDYcPpf+ITTNK7wjHJK5zbunWaPtfCW8lD48a1UkecOlcR5T5hmrCo2NwrJC9NJotK6y4Ob7A/5pTVf2fGDZJPABKL3xcuHr22ZLQ4W059VGxru1e6a/M6Vp8sAdXd5JtaWkk0riwtjLL/APsO236bqI7eoVPNRMfF2+TEZp7O7Y4/cJnTwTB4McE7ieNsZI+uCF6Fz2W0RSfpvfWBVfLPZIdZ1TnxnwZ3hrGmyz9JxeSBg12QvM38DfpIQV2Z2oglraYXAD7BLFjGksL2Ackb7r50raiHWtIDiWmsBsvPfgGic+6DMNRpNgnic3dZAcP1D6H/AM5RqbM2SKu6GoIWvIjY8W7tZH9Ub8oGP8xa3332s6GSadx2vJIP6Q0ucB60ApfHOxu8tkBrdb/LTbOTZxdcGiqbZUXGro129NY6Mv8AGbfueQlJmsge4Fj3s4D91eYVYIr3FZzaz26u4yRIXOHAaHEn7hWl1Lon1I0BwGTV/wBRx81X3BvLjrpD0c0TWiQwuDby5zjVX7Dnn7K2s6hF+XbHpS4OJ83kDT98lY41DQP0Ndirfk49zn97VTKMHfuJGcVR9s8cc55V1b7F/UUvtNN+uc0gskAeAac1uRYqr7j5gqo1Ttg/ivLgNtFxwAMAenfCzTIW8hS3VNaHNLI8jksBI+6JRSFS5Mn0zQmmLq8z93Jo1+4PuuM+KLqcKJBxd+nrj+qzPzFgAHAXeLuH7hGLWYffPKCW7q70D/kqM1G1+/y7jySLSrZCOb+a457IlQDk34Y6NRkudRPurCRj3tDiyq5IOPZIViqP34/1RXbiPVXSIptGg57RtD+CLtpJocZus44tQXR7cOspMTkMIAGe9ZH1VQ+zZvKiQcsifga3bgS5zm0MbW3/AIhQ4A/pkDgOLFH7Z/qhsc7biyFZpcT+i/or6KXaOefDA7nnDgUDxSDg/cJvJBHhlSI2nJiseytTiR4pPwB05Y4/xHvFZNAf4lG07XPZZ2+U5Ln4q/QAn09O+UxCyN3lbp4y4ck3/mrujMZLTpdmzDgb5+qVKdmiGBpJgJIac0MDi4gUONx/eu3G5Ef+XMdHTyMkBoHxiQBjt98UmoWlztwha5oFFgc3IPs7n6cJwRNg2vOncyh5T4Y8pHrVC+EpzNUOPasx2uLSdrHkHBBkJ/pX7AIsRY+VwldJFGQKO2zdf52m3SaYhjWxaO2gNH8INNen/hWjjY8/w9PFZNkNeT+1qOZSw14Zny+FsDS0Bjm3Xhmsk8Y//SPp5C1jmNAfjFx+60I4mtkDfCi3O7VaK6LaS3awEcgId0MWB3ZlReKzy7ZZGHltuAuuTWFLnT7NhY4NGMPwU7OJaNR2GoO9zLbIyNvbv/mr2KeP4TEtrNu3w6P/AH2FEUO47Sc+nony15yInH1scoJbK5xIaAO4uyPoESyCpYQLoawQAfXd/hS52lG3cJPphS6OWwPALnHjlcS0CnRDd2oFTcrRfgXcAxxBsj17K7HMqyCB6kqxBa42wDkURdoBdR27Ccd0ewqqYaWWMABryB3puf8AX1Q3TbL2uLjkXtr/ADQXmn0AeO6FI4gWVaoXKbQ2ZgQCXuuqNlcXgk7XEgDvYv7WkBLVgBQ7UEtAIGPuroD3R50oa4gFo++VR2oIIINJHdfYq3a6PztX0A5tjJ1ILt3l3VyrsnfxuvvkpKqHC4v+fzU6KUmvJpCa6AcC42aHav8AX7KI53Nu3P3cgk3+5Wb4m0fuo/MUCLwULD901fzbth/ivDiKoOIsHkH9sKW61ziS54LyMuLfMaFVfYfKlmO1IcANjAQKsNAJ+3KgSOPAQuKYceRJdJm3pNfF4D49SXEg23yBx++CqvmiILxC4tvDmk1z7jnj7rHEoyd200axdn39ueM8K7tQ0j9DW9rZg59xn97Q1Xgd9Ra7NWFjZ3tAY9jLou3E+Y3QAr2N5x+6bPTWtjD/ABm2ewPAWNDqXSvpjQXHg1X9BgfJVdq/4YuQtcf5SHCvsEP3WMjlhXg1Pyge/wApa7330gzwtjJje9oLe2T/AESrIp3N3gScbrZ5rbYyKOavgWVE0ksDhveQSf0lpa4j1ohWmwJONXQURscQwPYe4G+r+V8pnTwS7dohcWn6ApKL8xq94gic7bRIb/KPqf8AzhG08OtcSAS41ZDpeO/BNA49lbmyY4q7oNPBMX/xIJwRzujIH0wAln6eju2uH3K2+japzIx407y17RRePKMXgkZNdk+17NzhLJ+qtl5FfbHfugWZr4NX0kJq7PKbGt7X7qXBxpox6Lb1cmlaXl0ZfX/2Xbb9N1Ad/UrNGp0zj54A2+7CRSNZkxU+Lr8iLo3G6JKv+VcB5j5jmrC2NL/Z8gFEg8EApuPRaVotoc72J/yU98keG5dpmPB0x7mlwI96dwqaiERO2ucMej7/AKLcfpXeEI45XNbd02xZ965+qUl6W4my4fW/6UhWWxkuM0qijJIg2+YlprDqsJeeNzganYWV/Mdo/dakmmETq2gZ5rCq1vg+ZtNJ9KTFIRLDf8kYXgSB1CvnaK/TS1uOx3yeL+y15HlxtzbKDI5jQLjP+CP3GJfHgjIMRGCwhSxgLv04WgWxk2LUFgtFuD7CuxYQssAxvo+mVEsUsbrDHkVg7T/knmxtFAvIv0z/AER49LfOpjZ7GwUv3KYxYLXRD2myQ75qgZnJ7ozwKJQr/qkbs1OBzonA32q/l/kqOA4tE/kS8riCaU3YLggjdreSThS2QE12Sb3O3VaiUkR2CbtU5MJKujc0YgvO0k+vZMfnIIXEOcGNIvi7XkX6iXcRuwrMlkewlzrrj2QOzR7iiukeuj6rpg3dkgZcQDgIOo69pwa8x9NoXkZHu53G/mqGV+MqagS5TRu6vrMsoOxpbfq7KyZtW9z7dz80o6V+0m0Myu23i/kiSox5Mzk+xw6mRMN6hqdmwPcGVxayvFftBxlSyV57q2hayP4ZqDVPcSXOJtFj1T2EOY6iDdg1SyzK4eisJXcK6RFkaNca5znBz5HucBQO7hW1PUfGhdHI2wQLBoixwsdrz7LnPcCRaqiPNKqOkcLN0R7qviiyL5N/VLTvdlKmR267Tl2YpTadGmdTTaBoIJ1I4ulnSyvrlCEjiTnhWkL3bNX8yL5XDVA4JFrGfI/dVqvivBwUVC3kfk3Ga2vT7Kr9SDyVkCRwcMqHyP5tSi3kdGwyYc2mBqG4yCsBsr75RIpXl1WpQHu0egbM27sfdGjnZawWyP5tEEz8C1TQ2OU3/HYQLAUGSM1VfJYolfxasJX3z3UoN5TXtl8BFY5gOKWO2R9/qR2yP9VQcJ9G1HKwcgI7ZWdqAWA2V+7lX8aSv1FDQ5ZqPQeJGfSlLZImnH2WGyaTHmVnSvu7Q0OWWuz0DZIXNAoArmCBrQ2NrWgdhhYMOol31uTbZH1doGux0M1o1XSMYKsFUfI11EkmhWScLKfNJuq+yoZpAP1KalvK0aTnxg8kduVV07RhhI9waWPNPJfKG2eS+VKKWaujbbNtHlNfVR+YNG3fZY/jyV+qlDppPVVVBPM6NgTjuR81cawjiV/94rCdNJxa5sr75V0B77N1+tJBy77oLtS4/wDzHV81kGV/qo8V9cq0qAlmbNV0rSCHGx7m1D9S0Nq8fNZRlfnKBJNJdbkSQuWVpGx+Yae/0C78y27x7LFEr/VVfK8XnhFQt5WbTtQDkkIbtQ31WQJn+qqZH7jlWkLeVmm+Vhz/AEVA8X2Wc6R/qhmV+4i1YuUzYErPUK3jsA4CxPEfZypEr65RUAsxsunbx9ghOmb3I+6yTM/1VDK++VSRJZTUdO32QHzdwQsx8r91Whumf6q6Fe7Zrs1AHFK79ZeLCxWvfnJUGR5dypQxZHRsO1TeARa78yOLWL4ryclc2V98qUCsjbs2vzIurtFbqbbRNhYZkcCM8osUr65QtB+406NbxRYF8G/qrxvFiqA9lleI7ddpqB7sKn0HGbbo9Hpuo+DC2ONtAA0BVWeVU65zXF0cj2uIondz+wWS1ziQCVz3u9kqjcs0qo0ZNU95LnuJJNkk2ShHVPaQWuIISRkcqiVx9FKRPcbH3dQ1OzYXuLK4tLjUvSj5Hjuq+K+iccqkivdfyaEOre19t5+a1tJ1mWIDe0u+TsrzTZHbbxfyRGyv2g2qasZjzSi+j2un6/py6vOPXc1Gk6rpi3dkA5aS05C8R4jwOVeN7rvcb+aHU2x5TaPZfnIJnABwe0C+KpL6wQXQ2gj07rzb5pGMtrq9fdVZqJdwG7BUVoL3FJdo13SAGuyh2x3BIwk4iTHZJ5Uscd1WjU2IavobAHFq7Ynk32q/9eqBE42LTH8iv3GDGCsqWZ57q7GmwS75KtkfdGYBtBU3YSgf/9k="/>
  <p:tag name="MMPROD_31895PHOTO" val="/9j/4AAQSkZJRgABAQAAAQABAAD/2wBDAAMCAgMCAgMDAwMEAwMEBQgFBQQEBQoHBwYIDAoMDAsKCwsNDhIQDQ4RDgsLEBYQERMUFRUVDA8XGBYUGBIUFRT/2wBDAQMEBAUEBQkFBQkUDQsNFBQUFBQUFBQUFBQUFBQUFBQUFBQUFBQUFBQUFBQUFBQUFBQUFBQUFBQUFBQUFBQUFBT/wAARCAHUAn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dlFCUUHyQU/ZQlS0AJGlTolCJT9lWYjNlTeXRGlT7KADZT6KK1JCpaKfQAynbKNlPoANlGyn7KKsgNlFSeXR5dAB5dLT9lJHHQQLso2U+jZQAUU/ZRsoMhlP2UbPkp6R1QDI46lp2yjZQBH5dSbKeiUUAMjjp+ynxx1J5dWBHUnl0tPoAj8ujy6fsp+ygBmyjZT9lP2UAQ7KNlP2U/ZQBDso2U+jZQA2k2U/ZT6AIdlP2U/ZSyR0AQbKWnUbKDUZspnl1NRQBD5dHl0/ZRsoAbRTtlLQBXeipJKPLoAjoqWk8v5KAIKY9TbKNlQWV6i2VP8A6yh6AK9K9S1Fs+SgBj1H/BU+ymVIEDx1A6Vakjpjx0AVZI6gkj+SrTpTJI6CylsqPy6tSR0x0qAKskdM2VM6eZTJI6CiCSOoZI6tUysiSo9QyJVl6hk/v1qUPp6UJUkdc5sEaVJsp6JT9lBiEcfz1PHHQlPSrANlPo2VLWoBRRT6CSPy6kp1CUACU/ZRUtWAUU9KKCAo2U+igAqRPvmm0VRAUVNTfLoAjqTy6dRQA2OpKKKDIKfT6KACOOipPLqOrAlp2z56ZHUlADqKKfQahsooqWgyIqlop9AEfl1HVimUAJ5dR1LRQBFUtIkdSUGpH5dLT6KAI/L+eo9lT/wU2gCLZRsqWigCvRT6KAGUx6mpmygBtFJsp9ADNlLRTqCyH/Yok/uU9/v02oAiembKfQ9AEP8AHTadRQBA9MeppKjoAbTHqWm1IEHl0ySOp3qPy6CyrspjpVl6hkjoAq7KgkSr9V3SoKKlNdKm8uo6AK3l1A6VbplZAJGlPjjpkdTpUGw6pqiSp0qzEelP2UxKkT75oARKlpPLqStSQp1M2U9KACnr9yipaAIqkjpafVgFFFPoIDZTqXZSUAFTUUVQBTfLojqSggKKNlGygAp9FFBkPSiiirAlooooASOpkpiU9KAH0UJUtABT6KKACiiigAop9MoAKKKEoAT+CpKZT6DUNlMp9FADKHp9MoAKZT6ZQAVFQ9S0ARbKKlqKgBf46jp9GygBlFNooLEem0+mUAFRVLSfw1AEb0yn/wAFMoAY9Np1FBZXoqaonoAZRsp1NqQIPLqOrD0ygCo9QSR1aeoZKgoqvUEkdWnqCSlICF6gkqZ/v1DJvemBIlPRKZU0cdZAPjqTZRsp6UGwVYqKpaDESOpKRKfWoAlPplPoJCpI6WirAelFFCUED6dTdlP2UAJRRU1ADfLo/hojqSgBE+4aXZRT/wCCqAKPv0bKKCB9FFCUAFS0nl1JQZDKfRRVgOoop9AEtFJ9+loAKfRRQA+imUUAPooplAA9FFPoAKKEooNQp1Np1ADaKHpj0AFFUbvVbK0+S4uEg/36Euodm5H3p9+gZPJ/co3psrl9Z8cWWm36W9xKkCPD5293rEtfjh4Kkd4pfEFpBs/g3/fqOcD0Lf8A7FLvWudtfHGj3yJ9k1C3ut6fIkEyPV6DUvPfe77Hf+D79XzgadMpnnNRv30CH0PRRQA2k/jpaKCwqPy6fspagCOSo6kkqOgsY9Men0yggbUNTUUAQ0r0lFSWNqOSOpHpj0FFfZUL1bqu9AFWSOqslXpKgeoAqVE336meoXoAeiVNH9yoatJWRsP2U9KZRQA+pI6jqSOgxHpT6Yn36f8AN71qAU+l/jqSgkKfTKfQAU+j+OirAKf/AB0bKSggKmqGpI6oCSiiipAfRTN9PqiAooooAelFMooAsUkdQeZ8/wAlP89Pu0GRYoqPz/46jSfe/wAnzpQBap9Q70RKPP8A7lWBNUtVI5E3/fqagCWiik8ygCSijfRQAUUUygB9FMooAfvpP46bT99AD99G+qs98kCO77Pk/jrwf40/tNaf4ER7TT3S91T/AMcT/fqJe4dUPfPZ9Z8T6fo6b7i4RP8Afrwr4jftZ+F9Dd7K3vZZ3T772tfIXjj47+KPFTzebqbpA/8ABD8leX3V07/O9YyqndRwn85734n/AGlruS/+0aVcTI/8b3T7/wDgFYOnftWeM9NmdE1N/ssu/wDcf3P9yvDp53eoHes+c7YYeB6nqvxp1jUk/e3bzvs2b3euKk8R3c+95ZXeSue85/79R+ZUG8KMIHSweJ72xm820u5oH/2Hr1fwJ+1f4y8HbIftv9o2qf8ALG6+f/x+vAJJKf59ATowmfor8L/2y/Dni50tNdT+xdRf7ju++F/+B19Bab4jstStkuLeVJ4H+5Mj70r8c4Lp49nz16z8IPjvrfw51VPKuHey/jhf7lb8559bBfyH6lJOkn3Hpa81+F/xU0/4h6JBe2kqeds+dEr0KB0kTclbc55ZYopN9LQAUm+hKHoLGSVHUklRvQAymU+mUAFFFNoAhpZJKfJUdSA2iimPQAyo3TzKfJUb0FEL/JVV6tPUD1AFWSqzffqzIlQ0APjjqdKg/jqZPuGuc2JKKKfVmIVLUX3PnqWgByffp9Np1akkiffNIlCVLQAU+k/jo/jqwFp6UUUEDqKKKAJqKi31LQAU6m0UEDqKbRVAS0SSJUHmVVnvkjdNnz0AWkk+f56wdc8aafoHny3sqQQQ/wAb1n+LfFyaGn2h/k/4HXx98c/ivLdX8yJe79j/ACIj1jKfIbUYe2mez+Mf2udM0CGf7JZS+fv/AI/krzX/AIbjut7u+iRXT/wfvn+SvlzUdVu9cm824ffVKe0lj/grPnPahgYfaPoKD9sDxh/aryyywvA7/wDHq/3Erevv23/Ebw/6Jb2lrs+5sSvlj7Jcff2vUXky/wByo5zT6pSPqi0/bq8S7N72Vi/yfP8AJ9+u20D9ufT3RP7T0yZH/vwvXxHHptw/8D1atbGXZ8/yVpzilgaR+kXhX9p7wZrCQbNQ/fv9/wA/5Pnr2DTfE1pfWySo336/I61jljT7+yvePgn+0hqHgCZLTWEfVNLfYn3/AJ4auFU8ytguT4D9Cvte9N6bKnR/Mrz/AMD/ABC0rxpYPe6PcJPA+zZ/frtoJ/M+fY/z10nlF6n1HG6OnyUtABRUVSR0ALUVS1H/AAUGvIJWfrOsRaVbPLK/3KnvrtLWF5Xf5ErwD4t/ELZC6b9iJUTnyDOb+Ofx+l06wntLKXZJ9xK+MNZ1m41W8eW4led3fe7vWx478TP4j1ieXf8AuEfZClcg71xHuYelyQCefzKqvHvSpoIHnm2J/HWxfaP/AGc+x0/gqD0YQOa8jfUM9o/k+b/BW09j5cO//gFPnsfP8KvcJ9+K42PRzl8hy7x+W+ypPI/jq1PB5kKP/wAAetfRtG/tKzndE3vD89HOachy86VDXSXWjefbPsXfsrB+z1ZnOAR1aSfy/wCOqvl1JHHQQes/CD4m6n4E16C4srh9m/54E+49fox8MviHp/j/AESDU7KX5JvkmT+5NX5Q6VdvB8yffT50r6C/Z++Mr+APE6ea/wDxK7t9l3B/c/26uEzzsRh+f34H6LUnmVBpt1FqVnBcRSpPBKm9HT+OrFdR4o5KWikegsbSSVJUcn3KAI3plD0UAMptOoqQI5KjqSSo6oBtMen0ypAjkqN6lqKgoheoHq09VXqAIXqq9WpI/kqq9AE3yVIlRx1IlZGw+n0ynxx0AFSfw1HVitTERKfTEp6UAPSpaiqRJKCSSiin0AM2U+iirAdRTd9OoICl30lFUAVNUNTUEBTZKdVd5Nj/AD0ARzv8lec/Er4oaZ4Es3luP37/AMGyt7xx4g/sO2eV5UTenyV8GfGbx/N4x16dIpXeCF6xnM6aNL20jb8f/H7VfE15OkSbLX7iJvrx6+jl1G83yu7u/wB+pIdOuJ/uV6T4H8APP/pFx89cU58h9Lh8ND7Bz2h+B3ukREh313Om/CSKdE81K9J0fw4lonyIiV1Fjo3yb9leRPETPdpYc8oT4M2X9x6q6l8E7ef97F8j/wDode4ppUv3NlWk0D5PnSsPrEzr+qQPneD4T+W/+q/4HRd/CeLZ/cevoz+wNifcqrdaGkifOlX9bmZ/VIHydrnw5uIPni+euQn0270p9kqPsr6/1Hwyj7/3Vef+KvB0T2c/7qu6liDz62E5DI/Zz8d3Gh+KvKilRILhP30DvsSvuzStc+3Qo8Wyfem/5K/L/VbW40a53xb4H/2K9o+Bnxwu7F00y7l+59x9+yvXpTPlMXhJfHA+84J/LT5/46tef8lcb4Y8WpqVtA7vvSZN6OldXB8/+2ldh4ZNRRRQAUPRVPVbv7DZzyv/AAUGpwXxN8TfZU+zo9fGPx08aP532JH+d/v17347197qa6ld/uV8Y+MdVfWdeurh3rinM7cJS558xzs7/PVV3qeSoNnmb6g+h5DR8MWjz3/yfPs+eu/8XeHHk+4ju/2dH/8AH6wfhXafa9be32b5JU2JXsniPw476Ulxs2P5KQun9zZXn1Z8kz1MPS54nmcnhlH1Ke0d9n2hE8l/9uuN8yXTk1TSpYtn2jYjp/cdHr6Mn8Fpr/h618r5L2L5N/8A6BXlHjTQ3upnvfKeDUbf5LuB/wD0OrhV5wq0eQ4P+w3sbz7Jd70311fwytYrHVUeVN7o7w3Cf3Eeulg8K/8ACwvCr3dl8+qaen76D/YrI+F92mleM4HvU3wzfubhP9/5K1n78TOEOSQ/TvDkUfie90/+B38l/wDcf7leZa5ob6Vqs9u6fOj175qOgS6H4/eyl+eCVNiT/wB9P4Hrk/iT4c36lBqCJs81Pn/30rKlP3jSrD3Dx/7I/wDBRHYvI9dlHof3H+5G77HqCDSnjudldp5py9rA8cyVt+Y9qiXEX30fY/8At0/+x33v/Bs+emazHLBbbH+5MlBJ9xfsa/F5PEejv4S1K4/0qxTfY7/44f7n/AK+oa/Jb4Q+KtQ8OeM9OvdPl2XVu/nJ/t/30r9TfCviO38VeG9O1Wxl32t3Ejp/sVvCZ4OLo8kzcoqP56N71scoSVHUnmVG9ADKKKKAGUUPUclADqhqaoakBtMen0x6AI5KjepJKjoAheoHqd6gqCiF6gep3qB6yAf9ypEop6UGwIlPoSpaAEjqSo46koMQp1FFagPqWoqk/ioJFqZKZvp9ABR/BRRVgCfcp1Np1BAr0lFFBAUVNRVAFZt9dJAnmv8Awffq7PP5dcH8SfFUXhyzd7iXyN6fJUTGeF/tLfEb7Jps8UT/ACP8kNfIiXz7H+Te7vXX/F7xq/i7xO8Vu7vZW/yJ/t/7dUfCvh/7c6Js3u9cXP8AaPo8JR5IG38OfDMuq3nmzI7ole/6HoaQQolY/hHQItKtkiRPn/jr0DTrH5I68TEVueZ9Ph6RNpulI7/PXWWOm+YnyJVTTrGuv0q1SSvOmexCBSg0NP7lWv7K2fwV1Fpp39xKe+m/7FQb8hyj6an9yqM+lI6fcrtpNKqrJpXl1Azzy+0f5PuVw+v6NvR0r2fUrH5PuVwGv2vz7NlXCfvnPVpHzL4/0DzJp0RK8p8uXRr+CVPkdHr6m8W6Gj+f8n30r598a6N5F+6JX0WHqnzWIon1H8CPiNb+INHtYrt/In2bP9//AOzr6Q0a6l8lPn8yvgL9nPxH5HiH+ypX2I++b/xz56+7/Cr77Oyli+RJYd7/AOw/8de3SPisXDkmdZH86VJVeD77pVitThCuF+KGq/YdEdErtnfy68l+MV0/kon3KifwAeCfEPUfI8N6pL/Hsr5Vf95vf/br6P8AjFP5Hgm6/wBt9lfOEH/HtJ/f2b688+iwMPcIILH7VDO/9yqscfzv/uV2XgPSv7R/tGL+4lc9fWL2lz86bNj/AD1HP9k9jkNf4c3yaNrdreu2xIbhN9fYOq6OmpJviT5LiH/x/ZXxVaJ9l89H+/X2L8BfEcXjjwZBZSvv1HTNif76Vw4qH2z18DL7Ba0OxT7B8iffT/x+uQ+MXgR9YsP7Vt9m+3TZNsr02fR7jR9b8ryt8Evzo/8A6HWhfeFbvVYXiii/cXCfP/3xXFCfJM9SdHnhynyDod3e+CtS+16VK8E7p86P/HVXWLuLVb99Qt4ktZ3/ANcif36+u9D/AGeotc0G1/tC0dLpE+R9lZeufsqW8FnJKl2kE+z5N/8Afr0YVTy54WfKeN+Gbv8A4TG2tYrj5NRt0+T/AG/9in+ONNln01Lh4nR9/wA/+/Xq/hL4LJpSP9t+f+46ffR63tc8CJfWDpKjuj1Ep8ky4Q54ckz5O+yRSJOiffdEfZ/t1V1JLeDW7Xf8nyb69h8Y/Bp4LOe90yX9/b/OkP8Afrx7xV4c1DUtNtdTtLd3e03pcfJ9yuyFaEzgnh5wKV39nnv38r+D53rnvFUlpPpXlJ9+L7n+3RY6j9lmff8Af3/frE1V/wDSX2f6h9+ytzkmZ2jai+larBdp9+J99fo3+zL4mSO2uvD8sv7iVE1PTv8Ari/30/77r81/46+tP2c/FUqaJ4e1V3+fw9cfZZv9uzmf/wBk31cDy8XD3D7sT5H2VPs+SoN/nw7/AO/Un8NdR4gSVHUtJJQBHTKe9MoAZTad/BTaACoamqJ6kBlMp9FAENRv98VJUT0AMeoZKe9QPQUQXFVnq09QPUAT/wAdPSmU9KyNh9S1FUtADo46fTam/wBitQI6Kev3KNlBiFSfJS0UAFPplPqyR9CUU6gBtPSkpdlBAJUtNjqSqAbRTqKkgy9Vf7JZ+bv+5Xzn8cNSuNVvEiu32QJE8zw/7FfQuufu7be/3K+VfjpI93c6pK/yQJD89c9U0ow98+T767/tXxDPKnyI81e1eANH8jZ8nz14joaefqSf7b19NeANN8uzgdk+evPxE/cPtMNA7XRrX567WxtP3Nc3Y7EeukgvooETe+yvBnzzPoKJ0OnQbESuo0muX0q6in/5apXUaa6J/HWfIz0Ych1lj9yrvkVBpVi+ze7p/sVqeR/frSEJlGe8FQTwfJW89in9+qV3AmxKr2UjOEzk9SgTZXD65YpI713ms/uK5PUUrj+2dP2TzbXNO3o6bK8R8f6B5c3m7K+kNRtUkryvxrp29J02ffr1KMzy8XS9w+d9K1V/CvjzS9Qt/k2TJvr9G/hy6SaJaunzx7N776/N3xraeRf/AHNmyv0K+AOo/wBq+A9Eu5fnSWFNlfSYc/PczgeqQfc/26JP9yo0/dv/ALFWK7TxSKvH/jT9+BK9lrx342QbEglrKpsB8zfGyPf4Jn2fwTJXzpp0/wA6b6+kvi8jz+Br1E+/8lfMUjv5z/7dcJ9DgvhO8+EF2ieJ3tH/AOWqOldL4n8HJ9surdIt+/5/8/8Aj9cV8PNNu5/EOnTWn30evpbTdKfekrojzv8AfeuKr8R9Ph4c8TyWx+C2q+I/D3m28XkXtp8nz/8ALzD/AH6+j/gf8GrvwJo9ldy3UX213fzvJ+5so0fw5Ls379lehaPP9httm6uGrW93kPYw+H5J8520GnWV35HmxI+z7la+laNaWt+iInyffrl9O1L/AG67Kxn8xN6PXFCZ6c4FXxHdSxu/2f5K4C+0q4vpt8srv/v13F9s+/XPeKtVt9Ks02f696HVmZeygYiac+/Zvq9daMkFtvR3nf8A2/uV55d/FDStDuf9OvUT/Y31PafHrwvqU32dL3Z/v1tzVeQ47Uuc1NR0B3LvsRP9yuN1Hw5Fao++JNkybH/269Q03xHaaknyOkyP/Gj1V8Qabb3dt8lcntZnX7H3D5i8XfCDR57Cd7S0SCffv3pXz78RtDTQ7/ZF9yvszVU+yu8T/wCrevlv456d9lud6I/yV7WEmfO4uB4xX07+ypoD65Z6pbv/AKi4heF/+B/J/wDEf98V8yxx19n/ALGlj5E0ex/klT7n+3XrHzOK+E+pvhXrj+IPAGkSy/8AH1DD9muP99PkeusSOuG+HMaaV4h8V6OnyfZ777Un+5Mm+u/rtPAmRVFUtFAEVMen0ygBlNqV6ZJHQBXopdlJQA2mVLTXqQIJKjqSSo6AIXptSvUMlBRA9QSVO9QSVADqlRKZUyVkbEtPqOOpKAHU+mUVqA9KkjqNKloMQpP4qWn0AFCUJT6skKdTadQAqU/79Op1UQFFFFSAU/8Ajoo2VQGdqNr9rR4v7lfJHxlsXn8PeId/+vTe9fYlxXyt8V7R5/8AhJbdE/eOj7K5apdL4z4+8HR+ZrcH+/X1Nof7izTZ/cr5j8Dxv/wkiJ/t19R6VA/2ZErzMQfa4YY+parfXP2TSokd/wCOZ/uJXcaH8Nrie236nqbvO/39lQ6BaRaam/ZW1P4xt7H70teXOfJ8B71GH84SfCGWP59P1u4/24Z3qrY6N4g8MzffleCtTRvibaSTbNn/AH2+ytuPx3aXU3lP8n+/UXn9s6oRgXdD1y98m13yv+5TZXeaNrj3TpvrjYHtLqHzYfv1qaNP+++eo9qdUIHa32q+Wnzv/BXN3Xir7I7/AMez7lXdYfy0SuKvo/Pes/a++HJ7hR1j4kpBDvu/9+uXn+Lej3SOku+B/wDbSt6fwWl0+6XeiVJB4O8OWqfvbKJ3/j31tz0vtmHLM4Cfx/p883yTJsf/AG6wfFV1FOm9X316nqvhzw/PZvbpp9uiP/cSvBPHGj3HgvWEe3mefSLh9mx/+WNbQ5J/AY1efkPF/ip+7uU+evtz9lCfzPhFoiSvv2Qvs/77r4g+LX+uta+7fgDob6B4D0uyl++kKfJ/wCvosL8B8Bmu57HayeYlW6qWr1b2V6B88FeefGLTvtfh55f7leh1ieLrX+0tEurf++lQB8aeMf3+iXUWyvmW60p49Snt/wCNHr6d8Y2M1jeXVu9eCeILF01J/n+dK4D3cDM7j4GeHPtSPdonzo7p89fUHhmxt7Szj+0Nv/2K8b+AlikHg9Ltv43d/wDfre8Y+ONQ0p4LHT033Uz/ADzbN6WyV89iJznPkgfoWGpQhS5z2RNZ0xJtkssUCf7b0zVZ7SS2+0afcJOiff2Pvr5B+I2lanaeIbK4t7i+1vTn2PNsd03/AN9P9iu1+F1re6amqXbxaja3Tun2e1d96bP40ep+q+5z85pHET5+TlPoLRvEafI++u8tfFXkab5W9ET+/Xz7puo/6Ylun9+vQ4HeS22PXJL3Duh753F94nSSwTY++vOvGmpPrl/5TyvBBs+d9n8FXYLT7KjpF9x/n2Va2S+T9xP9uohPkmXKHPA8K8f+DkfxPZXfhdEvdmx9l1DvTf8A7e/79T+HPg7qdi91cagib7j53+TZXt0eyD7ibH/3Kj+yy3z/AD79ld08W+Q4YYJRnznD6Ho97o0yJaPs2fwV16arrCfJcIldXo+hps+SKrt9o/yfOlefOfOejCHIeUa5avOjyuleEfGnQ/tej+bt37Pv19R65pXlo/8Acrxjx5pSXdhdRbP4Hr0cIeJmFI+M/sLpNsr7z/ZX0O30PQUdJnn+dH+5/sV8x6P4E/tLUtn2f5P43RK+xP2fvD8uj217abH8hETY7/7Fe9Cr7/IfJ4vD/uXM9A06SKD4wXvlf8v2lo7/AO+j/wD2dd3srgLvZH8Y9IdPvzWNyj/7nyV6JXpnzMiu9Mkjq1JUD0GZFUVWKr0AMemU96Y9ABTac9NoAj+eo6e9MepAgkqN6kkqOgoZUMn3PkqSo5KAIKgkq09Qv9+oAKelRVKlZGxPHUlV0qWgCWhKYlTVqAJSp980J980/wDioMRaSOlp9WSFPSmJT6AHUqUynUATU6o46koAEp9Mp9UAU+mfwU+ggZPH8lfL/wAYtVt9OvNUu98M/wDc2fcr6W1zf/Y91s/54vXza+gReILPUbe4RHTZvffXHiJ8kD0MDR9tWjE+TvAemt/wm0G9Nm999fUehweY6V5nB4Li8OeLbXYn3031614cjrx8RPngfZ4eHJV5DU1KN4LP/R/nevIdcsfEGpaxsuHe1sv43h+/XvcFj56Vaj8IxTvv2fPXkQq8h7vIfKXxD0N9G8VadqGlWV3qmkOib7WCZ0d/76O6fcrq/hJ4c1O68N6hqGoaq9lOj/6Ja3s33/8AYr3+Pwdb2Nylwlkjun8dVb7wy90+97eJK9D6xCcDGGE5J88ZFLwDrEs8M8Ur/PCnzpvr0bw5OnnJvrk9H8OfYYfuJv8A9hK3tN/0R/v14s5+/wC4etyHX+Kp0jRP9yuNgu0+0/P/AAfPW3r+pefClcnHv3u/99NlXze+OHwnHeP/AIr/ANlJdS/PJBb/AH9n8FeZP+0f/aV5ZWlvpV8k92n+ju//AC2+fZ8lejal4SuP7E1HQpbuKTS75P32+H568o0r4EW/g7xPa3qTXGrwW774U2bPnr14Qpcnvnl1fb8/uHX6b8UGnv5LS73wXUX34Jk2OlWvFX/E401/465rxx4c1Pxdr0GoPF/Z10n3HT+5XX6dp0sGm+VcPvfZ9+sVyQn7hc+fk98+afiVaeZ4n0S3dPklmRP/AB+v0E8DwPBo9rv/AOAf7lfDnxUsXtfFvh678rekN38//faV97+HJEks4HX7mz5K+qwXwn53m3xHV2NXqzrLpWjXeeAFVLtN/wAlW6oz0AfO/wAafCPkXM96kX/A6+UfFVr9rvH2ffd6+5vjY8UHhK6f+PZXxPGn2rXrKL+/NXm4j3D18v8AjPWvBVpex6Ja6fafuIET79ddH4K3zebLvf8A36veDtHSC2gT+5Xd2tokn8FfIVp++frGHpe5E5GDwrZWn737In/A6paqj7PkTYn+xXfz2K7PuVg6jpTzo77PkSsoTOv2RwGjwbNbR9len2MD+T86VyPg7Sn1LWJ5dnyI9erR6N5ENVUIpmLAib9laFpB/fqld/6JNs21veH9ct5IXt5bf5/9uo5DQpf2am/7iVoWmlVqQQW87/uq1LXTf9ijkL+Aq6dY7If9ujVYPMh/266VLWKCH7j1iaqnyfJWk4ckDOM/fOH1zb5MleKeNNkfmV7Jr8+xH3/frwv4h3X7l9j/ADvXVhzyMwl7pnfCvR7S7hdHR4Hl+dHr374VyeXbTyxJ8kP7mvHPh7utdEgl8rf8/wAle7/DLZ/wjE1wieR/pD16eE9+qfL5lPkw8YkOjzy6x8XXuHT5LSxdP++3SvSq8/8Ahfa/a7zW9Y/glm8lP9xP/s69Dr3oHx0iP+GoHqxVd/v0GYx6bTnptBRFspjffp9MegBlD0PUclSAx6Y9PeoH+4KCRklR0b6ZQAx/npklPeoKCgqHZT6KgBlPSmUJWRsTJUtRVLQA5KmqFKfWpiPpf46I5KkoAKfTKfVkglPplPSgB1TVDRQBNRRRVAOoptOoIH0JRQ70AMuk+1Wc8X99K+c4JH07WLq3f/bhevozZ/fevnPxVH5Hie9RPk/fVxYuHuHo4GfJiISMj4o6NFp3ifTnif5PJrT8Kp9ysz4hT/aksrhN7+V/rv8AYrQ8JSfIlfP/AGD7uH8c9D06BJK6S1tfkrntKeuy0qPz683kPqIQKslj5n36P7OiT/brqP7OTZWXfPFaI776OQZzV9H5G9/uJWLBqO+b5Ky9Z1i98R3k6W/yWqPsT/brU0Dw/L8ifxvWPIBNfXf7l/nqHSp0nrX1jwjd2KfvYnSuKkurjw5qW94ne1f79XyAdxPoyXUO9Pv1n/2Hb/xpXV6PBFfWyXFv/GlE+m+Z/Bser98rkORn8P2+z5Iq5rWNKSPfXfzwbE+f79cvrmzY9XDcwnSPGNV8HJ4q8SWUOz50uEdK+nPDNp9lsIIl/grybwJapP42nf8A55W++vZ7H92nyV9ngYfuuc/Lc6l+/wCQ3rLpWjWdaVo16J88FVJutT/36gm60AeF/tJ3zweG/K/vvXydYyJH4ksnf/ntX1j+0nYvPoKS7PuPXyJqW+0uUl/uPvrycRuexgZ8kj6n8M/PCnz16FpVp/HXkvwy1hNSsIHRt+/569k0f+Cvk60OSZ+t4SfPTL0GjvfTIiJ9+sT4mzxaHbf2Va/8fUyfPXcpOkFtv/jrx7xpqSP4qS4uH/cOnk7/AO5WcOU7uTnLXwygitIXR/79eyXX9lPpUCRb/P8A+W2/7lfOafa7HUtmn3SXUE38CfJsrudO1LVZ0RHidP8AfrYw5JG9rN9pWlJ5t3LEif7dVf8ARJ0S6tHR0qa68P2k9tA8sSXU/wDG71Vg0Z0f7+xP7iVHLyG8Ic5tz2j2KfaLd98H8af3K6Xw5r8T/JL8/wDv1zsE7x/JUM9pLav5sP3P7lEZck+eITgd/fXSyfIj1g6lP8lVbS++1Q79/wA9Vb6dquc+c5YxOG8XT14r4xtXnm/2K9k8THelcN/wjN74juUS0t3n/wByt8P7h4mL9+Za8I6c8HhK1lRPnid3rvNDu7ux+GnyI/2rU5pktv8Ab+fZvrXtPgn4zsdB06K009L1LiHfMiP89v8A79ex6H8Jbbwd8I7caxH5mpRXRktC/wB9C/3/AOtephP4p4eY8k6PLE4vwro6aBoNrZJ/yyT5/wDbetWk+5S17p8OJJUFTyVA9ADHptO302gCKod7VM9QvQSD02iq71IA9QPJUj1BJJQBHTHp++mPQA2oqHplQUG+iioJKACOpEqBKnSsjYmopiU/fQBOlPqKn1qA6n1FUtBiSR1JVepasB9PplFBI+nU2nUAFTVDU1ADkoqOOpKogfRTKKAHvXg/xU0OXTtee42bILj50r3isTxNoEWv6a9vKm/+4/8AcrGcOcuD5D5ju7t7qwnidPndKu+FbvZsq1r/AIcuNDv3t7hNj/wPWXpUH2SbZv37P468SpR5D6vA4v2soc3xHrWlT79ldlpV15eyvNtAuvk+/XXWN3Xjz9w/Q6U/cOyn1Xy0+SsW+d7uF/mqD7dVKe6+f79c0ueZfPyHIQfbdHSeytERL13/AHM0yb0qfTdV8Uac+/W0t5vn+S6skdP++0rankST53q9/aVpHbbJvnjqgh75l6l4/u57N0iSW6dPuIlYOm+INQ1m2uk13RE0jZ/qX87fvrtbWfSoE3xeTvesHUbG3vrlHdN+yg0N74c3bx6Om/8Av/JXaxz+en3K4fRp/ITYldCl3+5ohMv4xmqomzfXnOvz7Eeu11W+rzLxVffI6JXVShzzMK/7uBe+F9o8+papqGz5PkgSvXbGuQ8JaV/ZWj2tps+dE3v/AL9dnY19tRhyQ5D8bx1X22IlI2rX+/VuqlrVuug8wKieiisgOE+KPh9Nf8MXVvs+fZ8lfDniPTnjmnR/vp8lfolfRpPC6On36+MPjZ4ZfQPEk/yfuJvnSuavA6cPP3zL+Cevvav9ilf/AFT/APjlfT/h++3olfDuj64+h+JLW437E37Hr608Aa59utk+evmsdR+2fqGUYjnp8h6TrGqpaWH3/wDcrzN3+1XO9/nf/bra8VXzyX/lfwIlYtjIjvvlevLgfVwmXbGBIJt+xK7XTdmpWcEtcPPqtvB/y1StHTfHFvGiI6PXVA39lOfwHouxPJRUSl+w1yEfjG4kR9kSJs/26zp/iNcWv/PJ6fIYyo1TufI8h6tb4pIdn8deWXXxQuN/z2//AHxV3Q/Gkt9+9eLZWc4GEueHxnZQT/Zbl0/gonu/PT7myoP+Pq8tX/gep9cnSD90i/crCBnM5DxN/wAe2+uN0fxNe+H9VR7d/wCOur1+f5Nn8CVx2lWv27xPp1v/AH7lK9XDQ5/cPmsdPkhzn0f8NfFvivwxofm/2hKjzPveCb50rQvtVvdVuftF3dy3Tv8A33+5VJP9Ts/uU+vp4UYQPzupWnP3ZSJN/wA9SVX/AN+jfVnIPeod9PptADKKSSo6Cgf7lQySU96qUAOf74qN6dTXqSSCSo3qWonoAiplSvUMlAEb0yn0x6goY9QPUtRPQA+OnVF/q6nSsjYfT6ZT6ACrFMorUxH05KbTkoAfUkdR0UAS09KZT0qyR9PSmU6gAqT+Go6moAKdTadVEBRRRQAUPRUclSB5Z8YtN+e1u/8AgFeWSfu7lHr3v4jad/aXh6fYm94fnrwe6T5N/wDcrhxED0MDPkqnUaHP9yu1077lebaPfV3Oj3yV81iIH6hhp+4amoyPAm+uD1zx2+mu6vbzJ/t7K9CndJ4a5TxNoaarDs/jSsaXuHWcbB8Qnnf/AFtbFr47aNPnlTZWJ/wjlxYzb3Telalp4c+1W3mp/wB8PXb7n2T6HDwpSgWn8aeY/wC6SHZ/sUyTxwkb/PWdqOgJHDvl2R/8ArkNV0aHztiJL8/+3S5IHRVpUuQ9k8OeI7fUZvkeuv8Atf7mvJfh74VS0h8398k/+/XqH+rtk+evPqw9/wBw8P7Rl6zdvBC71xulWv8AbHiS1if7ifvpq0fE2peY+ytDwBpv+jT6g6fPcfIn+5Xs5fS55nzudYv2NA7Wx/1hrfsaxLSP562rSOvsT8s+M27Wpqhg+5VuoIIqKKKCCldda8Y/aB8JP4g8MPdxJ+/t/nr2i4rE1W0S6tp7d/uPSnDnLh7kz81tcj+f/br3j4EeLvP021SV/nT5Hrz342+EX8K+Kr2LZ+5d96Vg/DLXH0rXkt9+xLj7n+/Xh4mlzw5D7PLsR7KUWfZ2uQb9Sgl/gmhrzbxjfXulJM9u6bN/3K7LR9cTX/DCOn/H7Yv9ysHxVaJqsKbP46+ch7kz9Boz6nDQXep3bp5UqJ/v11em2Opzw/O6P/uJVLTvCXzo6O9dto+jyp/HXWfSUcRSUPeKljoF3P8Afu32f3KkfQ4rWbYiee9ddY6Ukf3971qWmm28H/LJKXPAxrYv+Q86vvDNxdJ8iOm//wAcrp/CPhz7D9/79dRPaeZ/BsrF1XVf+Ef2bE373rlnOUjy5zlM6i0tX+0wIn8FY+uXXmars/uVvaVPss/NdPndK5SOT7VeT3H+3XOcUzI1/rJUHwv0r+0vGH2jZ+4tId//AAOoPFV8kCP89d58JNOig8Kpdp9+7fe717mXw55c58bnFXkpch3Mf7z/AL4p++mJT9lfSHwYUUUUAMem056ZJQBHTKHeigBlRyVI9QSSUAMoeo5JKY8lSAtRySUSSVBJJQASSU2k8yo5JKACoXp++mPUFEclMenyVHQAVJHUdSR1kdBPQj0yn0Ej6lqKrFagFOptOoMR6VLUVFAEtPplPqyR9OptFADqmqJKSgCxRTadvqgCijfRJJQQD02nb6ztV1K30qze4uH2IlAE99Gj2zpL9zZ8++vn3xVo/wDZWpTxJ88D/cdK6jxH4mvfEz/Z9+y13/6hKgurVbqwni2J8iPWE/fPosJls5x5+Y8zsdS+y3jxP8mz7lddpWs/Onz1xugaV/b+leU77LpH+R6ZG93pVy9vcJsnT/x+vArQ5j67D89OB7PY3yTw/fqfy971wGga/wDwO9dxaXaT15c4ch68J85d/sdJ6qz+HJf4Ere06TzHSt6f7n8FZe+dsDzZ/DDv99KqyeHIoPneKvRrv92n3K5TUn+etOeRtOcyjY7IPuVJrGueRDWddXyWqb99cu8974jv/slkm93/AO+Erpo0faTOGtXhQhzzJII5fE2qpZRfx/65/wC4lerWkEVpCkUSbERNiJWX4Y8M2/hyz2J887/66f8Av1vJHvevr8Jh/YwPy3M8bPE1f7pdsY63rSPy6z9OgretU+Su48UtQJ5aVJTtnyUtQBH5dLT6ZQQVJ0rInjranjrLukqwPAf2k/Af9v8Ah7+0LeL/AEq3r4tn32tzvR9jo9fptqtil9bT28qb0dNlfB/xw8AS+CvFU6on+izPvSuHEQ+2erga32TuPhl44e7s4L1H/fxfJdwf369NeeJ3R0+eB/uV8i+FfE0vhnVftEXzwP8AJMn99K+jPBXiO31WwTynSdPvpXz2Io/bP0TL8Xzx5D0zSrVJPu10traPvRNm+ua0Oeu50p/MRK8j7Z9RT2LtjpTvXQ2Ph9ETf9+qVi6Rum+uhj1iKBPkRK2hyfbMJ832DIvtNSP565670aKebe6b66i+vt9Yl9fJBDvf+CsZmhVvp/Ittlcpd6lFYwu9GueI4kTfvrip3u/Ec2xN/kf+h0Qh/OcVUx/EepS6xM6I/wC5/v17X8Frt5/Adkn30hd0/wBz568v1LR006zdP4/461/hJr+oWNte6fb7HRJt/wByvdy+rzy5D5fNcFOvD3D3iOSn1wF9441DSpt7pC8H+2mytfwP44TxjZzy+V5DwzPDv/gevfPkKuX1qMOeR1FNp1NpHlkclQb6tPUD0AMoeimUARyVC9TSVC9AENRVJJUdSBC9Mkp70ySgCOmU+mPQAym06ioAg2eWnyUyrFV3egoelS1ElPjrI6CehKEp6UEkkdLRTkrUBadTadQYj0qWokqTzKsBaelMp9AD6ZT6KCQp6UlFAE1OptFUA6m0UUEDZJEjTe/3Erz2Sd/GOqz3fz/2fb/JCn9//bq7471/7XZ/2fp8qPPM+x9j/cStHw5pSabpSRf7FR8Z7WX4TnlzzPNvI8jVZ4n+T56fdXSWNtM8rbERPnrU1+18jVXf+B6534jeErjxH4e+0WTv9qt/neBH/wBclYT9w+yo+4cP4En2XM/9x3+SvSb7w5aeJrPZKmydPuPXnPhiPZcwJs/1qV6hpySxp/sV83iJ++epSh7h5zqvhnUPDk3zpvg/gmStTQ/Eb2uxJfuf369TgSK7h2SojpXPaz8NrS73y2TeQ/8AcrD2vP8AGXycha07X7f5HSWt5PECbPv15fdeC9YsX+RPP/3H2VSex1u0+/b3FK0DqhM9WutcTZ8j1yOsa/bwI7u9cbPPrH3NlxVVNHu7t99x8iVUKUDScw1HWLjVX+T5IErrvhdqNp9gntPuXXnb9/8AfrmbqBIIdiJs2Vm+B53/AOEg+T+OvawkuWZ4OOo/WYch7+laFrB5lZelP56In/fFdDYwV9DA/NsTRnQnyTNGxgrbgTy0qjawVox1ocRJT6hoqAHvVepJKjoAG+5VKdKtPTJI/koAxLuOvM/i38NrTx/oM9u6/wClJ88L16ndx1l3cdWbQ9w/NPxV4YvfCusT2V7F5Dp/4/Vjwj4xvvCt+ktu+9Hf54a+vfjv8NtK8TeHrrULh0tbq3Tf59fOHwM+HKeOPGD/AGhN+nWnzv8A7deVWon0mBrTqT9w9u8D+O7LxHbbIpU89P8AXQ7/AJ0r1PQ9VTZ8j/cr5S8XeAF8FfEue00LUHg86HzkR3+dK66x8T+KtDREuLiGdP79eDVw/JM/Q6NWfJ759QR65F/G9Mk8QW7/ACPKleCQa/ruop87p/wCtSCx1W7+/cf98Vx8h1c567d+LbSBN7ypXIa547+3J5Vom+sux8HSz/fd5/8AfrqNK8Fwx7HuE/4BUe5EiU5nPaP4c1DxHN5sv3P/AByu8tfDkWlW3yJ8/wDfre02C3tURUSjVfuVzz5plwPNfFSfI9c98KPEdvpXxC+xXD7Ptf8Aqf8Afrr9ctfP3/3K8b1Lwdrfi3xna6f4fif7aj7/ADv4IU/v16WXS5a3uHLVgfQvxNgi1zUoNC0f/kKXfzzOn/LtD/feu50DwdaeGdBtdPsk+S3T77/feqvw5+HqeDrB3uLt9R1S4+e7vZvvzPXaom/5K+7UOf4zyq0PaQ5DB30tTalafZJv9h6hrlmfneLw/savKV3pj1PJUD1mcJBJUdSSVC9ABvqCSpKjkoAj30ynvUVACPTH/eUSVBvqQH0ymb6N9QAVHJUlNoKK7vUEj1akjqHZQBLUkdR1YSsjoH0+mJT0oAlp9Mp9BIU5KZ/HT61AKfTHdYE3u+xKntHSRNz/AHKs2pYedaXLEZ5iIm96T7bb/wB+odc33dzZWUSfffe/+5V3+xre7T55f/HKrkPahlIJPDJ/Gn/fdSVA+h2kHyfbdj/7aViarP8A2aifZ7vzv+mCUckzOeUy+ybzzxQffdEqF9Zt/wDbf/cSuejupZPnT5EepoEff8/z0GkMq/nNf+37RE++/wD3xVK68TfwRfJ/vo71agjif76JWimlW7pRyG8MspHNP4neP/l4f/gENRyarLfI/wB/Z/tvXSz+H7eqU+hpB9ynyHTDCUofYOXtbFI7xLiWHf8AP8712vkfJ/sVn/YfL+R/uVoWMmxPs7/wfc/3K3O2EDkfE2nb031V8M3SRwu7p8iJ89dRrNp5iPXL6PBFs1GKX7mzZ/4/XPOHvnXCBxvibQ7ed31XT0eCB5vnR/4HrX8M3Xnw7Jfv1r6xo3/EkvUi+dPKR/8AvisLQI/n/wBuvm8wpckz14QOuS1SrUcD/wAFMtZPkrQjj+SvBNil9reD78VMnu7eRPuVdkk2VSu0ik/gSr5yOQ5rUZIk/grm545Z3d/uJXV30ESfcSsHUZNiPWsAOX1zZBbPXKfDnfBqV1vf50m3p/uPW9qrvfPsT7lQaPY/2bf2s2z/AFr7Hr08PPkmROB7Vo0/lo+/7iJvf/YrY07xbFa3KW+oIiI/3LpPuPWPvT5LdP8Alt87/wC4lYuuSJPfwWX/AEx/8fr6iHwHz2YZfSrx55HrtprFjP8A6q7if/gdaMcnmJvrwqOeVE+RJfk+R9lEHirVdGm32l3Kif3J6vnPlJ5V/JI948yoJ9Rt7VN8sqJXh2q/EbU9SmR7iV0gT78MPyVvQarZT20Ev2tESVPko5xUsqnL4z0aDxHZXV59nR33/wAG/wDjrQrymfWLeDf5SJdJD/Gj/wAdXoPGPiO1+eW0t/IT/ns/8H+/WhGIyypD4D0V3pj1w8nxJ8+2/wBH093uv9t/krEvr7WNYh869vXgg/54Q/JS5zmpZfVmdxqus6fpv/Hxdwwf7G+ubn8a6ZO+y3l3v/t0eCvCtvO/2q7i3/3N9WtS0Oy1WaRJbdPkf+Cj3z16OWRh8ZwfxCnstV8PX0uqo82nRJv8j/Uo71B8GvCVp4V8HvcJaJBPd/vnREqr8SdDt77UtE8O2SSu9xN51wm/7kKV2V9fWkHhjdaSo8FvvR9n8DpWEz6TCYeFP4IHyr48nf8A4XAl67/uLhHhrr9SgSew315z4mvv7V8VWT/88Znrv7G6/wBD2PXzdSfPPmPej8B0Xgu7t76HZKnzpXp+lWtpHsfZvrxjwzH5dy+z5Pnr1rQ986J89edVN4HZR3VvAmxERP8AcpnnvO+2JKqwWP8AfdK17VLdP9t6yEXtOgdE+58/9+oL6P8A26tef8m+sdJLjXNS/szT9jz/AMc7/chT/breFH2k+SA5mRdadcazcpZWSb53+/8A3IU/vvXpPgvwJp/hmw2xRfv3+ead/vu9bHh/w5b6BbfZ4k3v9953++71tSJ5aV9ngcvhQhz/AGjhnV5yH7lPtI/npifO9XYEr2znKWsWO+GubruJ0R4dleUeKtOvbHVd9k0377+BHriqwPn8fgvrHvQNeSSoXrE8/wAQaV/x92j3Sf7CVowX3npve3mg/wB9K4eSZ83VwNWl9gsVXehJ4p/9VKj0PTPP5LDKjkp8klQPSMxj1FTnpklSBHJJVepXpmygBtFOqOSoKDzKP9io6KAFemU6mvQA6pI6jqwlZHQPSn0yn0ASR1JTKfWoBUd3OlpC8r/cSpK4/wAf6zstkson+eX79AxljqNx4n1h3f5LKH7if367nyPIs/NlbZXPeC9K8i2tYv8Agb1108f27VbWy/gT989bQgfW4TD8lMfa2myze4l/183/AI4lT2sn2VPv1o3c8WzY9Z32R7r7ibE/v11Htw9wztRvvMd9lc9fQeen3H/74rv7TTooPnRE3/33qSeBPsz73ffS5A9lznB6Va+fD/tp9+tT7D5dXbWBPtjv9ytT+zUeo5BeyMHyPLp8D+X9+tj+xv8AbqCfSnjpmUoBB89WvsqT1lxo8D1o2t3QWQT6V8/yVnTwPB86fwV0v36q3Vrv31YHNarfW9jZz3dxKlraom93d/uJXFeHNV0zxO+o/wBn3cV7aum/fA/9ysH9oy01WfwellZWVxqMH2tHuIIfvvDUP7MvgS70PQbq41C3e1e7f/UP/BWH2y4fxD0z+zpYNEvUdP3Gx3R642xtU370r3FNOt7uwe0/gdNleMPp1xoeqz2kv/LF9leJmVH7Z6lKZrwVoo9ZcH7yrSO6V83yGxNcVTeppJKqyPWfIBnX37uuH1yd3fYldxqP3K5F7XfM7VvCAGdY6V/G9Q6rB++tdn/Pyn/odbW9I0rP+yPqupWVoj/PNcJ/6HXoUYe+B11jqrv4n1e0dHTykSGF/wCB0/zvpmqxpJqSXafc3/JXQ6/aJBpU96yfJE/3/wDY/jrl9K05tK8PadZPcfapLfYnn/36+riefVNeOT7Dqux/uXH/AKHTNYgi+0wb/uPT/Ecf+hpKn30+es++vvtUNq/+3QeXyEGv+FfIh+126b0/jSs7Q43ura6tLf8AeTonyf7FdzJdJa2H+kf6jZWd4HtbfTdBn1D/AJ6u907/AOf9itOUuECfw54c8xN7uvkQv8if3P7/APwOoNS/4nF55T7/ALFD9xK6ixj8jwlvf78qf+h1n2sCb9qJ8lMicDO+yLAnyJVq0tH1GZEf7laPlp52ytDTbRIN70EQgbdjGkFm6J/BWDB+8mutj7Pn+/W9BJ/ob1y8E6Jbai7/AMDvVm9Q85td6fFq6+0PvTUNOdLR/wDbT56xb67fSvD3jJ9/7h3T/gE2zZWdaeOLvxj8adL0rTLeGfS9MeZ7i6/ufJWv8W9NTSvBl1Fb/wDL3d7/APf2JXDV9ynI9DD+/A8YkR9V/shLi0tIEtEfZNBbojzb3/jf+N63p4HgRHqrBaSx/wAP/AP7lak++fTfK2fPXzB6MID9D+S8/wB+vTdHunj2VxulaG7wxv8Ax11enQOmzelcMzaB19pdu6bKuwT73rIg/dw76gg1V/37r8+xN9RCBczq0e71+5/s/TP4P+Pi6/gh/wDs69A0DwjZaHbPFaROju++ad33u71wfwd0a7T4b2Wq6fs8+433UyP9y5d3+5XrXhLWbfVbZ3iR4HifZcWs/wB+3evu8vwkIQ5zzKpd06Dy4fnSqt9P5j7K25/khrBtf3+pf7FexA5S1BHsqaSTZUnl+Wm/+/UEjo9WBBPdPs+R6wZ/9LvPtH21IET+49T+Jrp4LPyvk3y/xpRofg608lJZbdHf/bqJinEgk8RxQJt+0JP/AL9Qz3dlfJ/pEsqJ/sP8la+s+H9PkT/j3SuXn8I2kj/cf/vusPfOT3jOvtD0+6f/AELULff/AL+x6q/2brFim/yvt0FdFH4RtIPuQpV37DaWKb0+R/8AY+So5Dlq4SFb4oHIf2jbu+x38h/9v5Ke9bF9PaT/ACPCl1/vpWRJ4fif57e4lsn/ALn30rCcDw62VfyMgemeXUd1BqGm/PLF58H/AD2g+emR3cM/3HrDkPGq4SrS+IfTKKHqTm5Rj02nb/nqvUEBRTaKBDqa71HJJTPMrICzU6fcNM+/UiUHQPSn0yn0ACVLRTkrUCCedIIXd/uIlebRyf2xrz3Uv+oR/krofHeqva2aW6P/AK6ofB2lb7O13r88syPS+0d2Bo+1qnpOjWn2S23vTPDm+7vLq9/56v8AJ/uVN4gn+yab5Sf664/cpWjo1oljbJ/BXbA+0hAtPYxb/Of56ngg+1/7ECfwVBGj303+xWjPOlpDsX79dJ1whyEF1IkCbP4Kqx7bpPuPR/H8/wA7/wByr0cHmf635/8AYoLOdktfIufv/I9H2uW1f566iS0ieF08pK5q7j+/UzgEzRsbtJ60dm+uTtJHtJq6K1vvM+/WcDnILrTkes77C6V0sieYlQPB89acgGRBJsq6nz1JJYpT4LXY9EAMHXND8+HzYvvpWj4c0e3+x7fv/wC3WpIifcqrYp9hvNn8D/cq4QOilInfStj7reXZXJ+MdDe+T7aifv4vv/7aV3n+rpkmyf7/AM9Z1qMK0OQvnPG4Pu09/uVt+I9D/se/3xJ/osv3P9isSdK+HxFGdGfIdsDOnn8t/nqH7ciU+7ges6eN0riN+Uh1G631g3U9akkDvVWSxraBhyGRJPXT+ANKee8fUHT7n7mH/f8A43rCurHy/nr0zwdpqWNhZJs2OkO9/wDgdexgaXPPnMZz5IGprmz+wXtNn30rkEsfLs7KJP8AllsrsrqBL7f/ALFYuzYiJX0kjh5zO1j/AFKJ/sVg/Zdk0Cfwb66HXfv1l2sfnzJUkQNudPM014n/AI0rFvne18Padp8X3Lj5H/3E+/W1dfu7OTZ/crkfDN2+q/2o7/OlimxP+BvVhCB6ZqsfkaDAv8bulVYIP3NXdc/eQ6cn+3R5eyGrImZ6f8fiVrwR7IayPM/4mSJW9s/0aoM4E0En7l0ritVkSC2uon/5bTbK7K16yViWunI9/dXb/O6b0RH/AIKqZpM4r4T/AAr0rwzf639kidLq7h3/ADvvdP8AgdYnxe82ez0uLZ/A6f8AA9/z16v4c/ca3O7/APLWuD+OGnOlgjxffhu//Q64sXD9yehhvcPIpNkk3yJ8laNjAkjx/JVGD959yul0e1/jr5KZ7R0Oh2KbPnSte7tPLRPKdN/+3WWjvGnyVSvtRuNnyVxD5DR1nVUtbORN/wA9T+HJ0tbB3l/jrkEsZZ7nfLXSWtj+5+d99aw9wjkO5/Zs8VRQPqPgy7dN9o7zWn/TaF3/APZHr1Dxpay6HeJrumRO88Sf6XAn/LzD/wDFp/BXznBY3dj4k0jUNK+TVIbtEh/29/yOlfXf2R3h+f53r7nL6vtaXvHnVfcmZcGqxX2mpLbv59rKm+F/76VHo0fmTO9YunWr6HNdaP8AwQvvt/8AYhf/AOIffXgHx6/ah8QfDLxnB4U8H6Zb3WopCk1xNdQ7/wDgCJXqc3JA8+c+Q+tJIKquiQI7yp8iV5Z+zn8en+Nmj6jb6np6aR4k0l0S+tUf5P8AYdK9W1FHn/0ffvT+Os4TCE+c5SDTX1zUvtDpstUf5ErsoIESGmQQIiVHqN2lrZu9UEvfOe1i+ee/+zxf8Dp/keWn+5VXR0eeZ7h/461HSqFIpTyfJWJfRvO+xK23SqUkaVnMoy/IitE/6aVnPA871qXf7yp7W0+SsTLkMeO1e0+fe++sjUbH+0vksreH7V/z3f5K6jUn+yw/c3u/yIlM07TfskO9/nd/nejkM50YM42fwrrsEPzy7/8Acesv+xtQ37JXl316hdbJNiOn3KfaWMUE32K4T9w/z27/ANz/AGKXsIEf2dS+OJwGm+HL2d0T7Q6b/wC/T9V0q40p9lwmz/brvJ7H7K/+49al9ptvqth5Uqb0dPkqfZHl4jLoSh7nxHkVMqzqumy6VePby/wVTrzpnyM4OnPkmO7PTaKjkkrMkupU6U2nJQUPSn0xKfQBLSeXS1FO+yF3/wBitQPNvGk73et+V/AleleEoET+D/j3hRK8rsf+Jj4n3t/z2r1fQJPsuiT3f993elSPocsh9s14N+q628rf6i0+RP8Afre/1nyJWdoFo8Gmoj/ff53rbj2QJvevQhA+ogEci2Nt/t1Am/7/AN93pm/z5tz/AOrSp0kR/u1oaj0Ty/n/AI6nSTelUXff8lXv9RbVRRHaz70dKyL6Dy7x6u2L+ZM+yjVU/fJU/HEDI8j591CTvA9a8dojpUN1Y/JWfIc5asb7elXZI/k31y8E72L/AD/crobW789K3gbE+yjZT0qWkYlf+OmTween+3T3Sig2DTrt5/3Uv30qd0dP4Kzp49/zp8kyU+DWf4JfketjXnDUtOTVbN7eVPv15tqNpLp1y9vKnzp/4/Xqcd3FOnyPWXr+jxa5bfJ8k6fcevJxuE9tHngXCZ5m6VRkg31o3UEtrM8MqbHT79Vq+RnT5JnVCZmyWlUngrbkjqjJHWcCJmLdQfJXrUdqkFhBsT59lea+R5lzAn9+ZEr02ffBs/e/J/cr6XLIe7I4qsyrHB5ELp/G9ZaQb7n5/wCCtuNHf59r1R8jZvevYOXnOe1mPe9UtOg/fVr6jBTLSD99vSguBNdQeZbPXHeErH+ztN8Ub/vy3G//AIBsSvQp4P3Necv5qXmton3PJ30F0j0DVb7y7y1T+5D/AOh1Zjk89HrFgnTUryeX/nimytDY8dnv37N/3KsxmVZP+QxAldR/y71y8ieXqtrXUJ+8hogAQJ89Z6R7NSni/v8AzpWpDHsequox+XMlwn8FUXIzruB7XZcRfwffrE+KED6r4Mvb23374kR96f7D120Fr9q+d/ubPuViPaeZbajpj/6iZHRE/wB+sa0PcN6PuHznaR/x10ulQfcrIRE+dH+/C+x0re0793XxVY92BqeRvT5HpJLRKnjqR64DpKkFrsStG1qqieZV2D9xDv2b3/gRP467KUPaGU5nZfCfw5/bnjb7W6b7XTE3/wDbZ/uV75sRK5r4c+GP+EV8MQW8v/H7N++uH/23ree6+fZEnz19rhKXsYcp4NWfPMq6rp3nulwn/H1D9xP76f3K+evj9+zFb/Gm8g1vStTTRNeiTyXndPkmT/b/ALj19MwWuz53+d6y7uBI7x7uJN6f8toP7/8A9nXb8fuGM+WfuHkX7OP7P1v8DLDVLi91N9b1vU9n2i62bERE/gSvWrT/AI+Xd/46PPST/VPvgp6UcnIXCHJAu1ynibUfPdLRK19YvktbN3rlNOge6ufOf+OiAQN7TYNltT3qdI9iUyf7laElK4rOm6VdunqrHB5lAFJLXz3rUgtPLqaCx8v79Wp9kCO9Z8hZy89jcXd+8uzfBF8iJV7+BE/1Dv8AcSb+Otq1tdkPz/ff53qS+sYr62e3lRHStCpchyF9vjfY6bHrbgRNV0r5P9elZcce+5fSr19/yf6JM/3/APcepvD876dfvaXHyVIF6P8A06z/ANtKLGT/AEbZ/cqadPsl5vT7j1C8fkXL/wByWqMJx98x/GOj/wBpWf2hE/fw15tJ9+vYXrzLxNpv2HUn2fcf5687EQ+2fL5nhP8Al5EyJJKrv9wVJUL/ALuvOPmTa/iqdKipyUFD6fTKfQBLWT4juvsujzv/ALFaNcp8Qrry7BIv770DOX8Mp5lzO/8AG/yJ/wADr2F4EgttOsk/jdN/+4leZfD20Se/3v8Aci+eu5gvnvte+0J/qIfkSuikfXYGHJSO/T5EqCe68z/cqk+qo8NUnu3un2J8iV1HsmpHP5n3PuVatE+d3rH8/wAhNiVqR/u4Y0qzYtWqeZNV6+k8uHZUdinlpvqlrE/ybP79XP4TUZpUib3d2qbWdnlpWfI6JDIn8eyn3zv9gst/36PskFqxn8v5HrR+V0rIT7laFq/9+qOcgvtO8xKyEnl0qb/YrqEqrfWKTpT5AH2OpJdp8j1frj57W40qbfF9ytSx1lHT56Rsbbx1HsoSdHqWtgKj1nX1il2m9P8AX1runmVSnR4/uUAYKX13Y/cdPk++jpVqPxUn/LxFs/20+5T7qBLr5/uTp/HUkCI/yS26b65yjH8Qf2frEO9LhPtSfcdK5GSB4H2Omx67jVdO2f6pP++Kxbu0edNkqbNn8f3683F4T2vvwDnOe2VA8Fa/2Hy32PT3sfkr5/2PIXzmRpVj9r1u1T+BPneu8S13v9ys7wrpXzz3bp9/5Erbnfy/3Kffr6XCUuSkRL3yDy0+4lZd06O/yVo3b+RDsT771nOnl16EjORn6raP9j31V01N6JWpdu8kLpVXR4/n2VBmWpI/3NeeaxfJpt/qm/8A5a2jp/vvXprp8leX+KtG/tLxtoifwJM7v/wBKJjgdX4OtHjsIPNT53T566WSBPuffqraR+Qkez7iVpv9wUEfGcxqPyalBXUWL+Ylc7rifvketvSpN8KUQAtUXUfmJQ6U/wD1kNdBRJpsey22Vl6rB/pKMlalojP8iJRfQeWmz77/ANyo+wa/ZPnbxjpz6P48uoUR/st2n2pHqS1+R67v4vaH5Fhpep7f9U/kzbP7j1w9q6Om9H318XjqXJVPaw/wGgj1On7yoESpPufPvrzuQ6TQtET+Ou8+FfhX+2NSTWLhP9CtH/0ff/y2f+/XI+APD7+O9Y+yW7v9ih+e4mT/ANAr6PsdGt7Gzgt7dPIgiTYiJX0WXYT/AJeTPPq1R8k7yfJFU8Gy1T/bpm9IHoSR5H319QeeWru72Q/7b1R+fZ/v0x/nm+ep44/46z+AkgS0SNNlP2eXU6VBdybIaoXMc94jk8zYn+3RpUFVdVffMn+/WppsfyVRZdkkqrdPU8lVXgeSgkpSJ571dtLXy0p6Wvl1e+4lAFWSP5NlQQQeZsR/4KN/nzbK1I0SNKDWAz7lMT/XU/fTE/11AHJ+LU+w39rdp/A9Xb61/tW2S4t/9en3K0df01NRsHheua8M6q8Ez2Vx99PuVIG3az/2rZp/fT79Pu0/c/7afcqrdQPY3P2uJPkf76Va8/z031REirv8yuN8eQPsSVP4K6z7jun9ysjxPafatNn/ANysK3wnnYulz0pHmu+oJ38tPv1LVSSSvJPgTpP4qkSm06sih9Ppny0UAPrzrx/deZfon9xK9Frynxpv/tqffQXE1PCU+y2mRP4/krv9Og8i2TZXAeCI98Kf9dq9QsY/MSuqB9tR+CAIjvVr5bRKPkSsu+vt9ylun8dWdXOa+nI93c7/AOCtf771V02DyLar1r+8etIHVA1PuQ1g3cnn36f7Fal9J5aVjwfxy1cyyldz/On/AF22Vo6q/wDpkEX9xKwZ5995axf37lKtarO8F/PLsd0T79MKhtRfdq9ax/PWdYyJPCkqPvR62rX7lXA5CShKfUnl10AQSQJOnz1iX2jeX88XyVt0PWXIBzUGpS2j7Ja27TUkei706KdKyJ9NltPnSkbHSb6hf56wYNVeD5Ja1LW+R/46Ch72PmJv/jqrJvR9kv8A33Wh9opjyI6bHrUBkf8ApWyqV9A6PvX7lWvLe0fen3KtSbJ4aXxgchd2P7nfWc/+p2L99/kSuy8hPuIlc9PpX2HWIH/5YJvdP9+uKphOYDegRNNsEiT+BNlQQJ5aebL/AB1Ikfnvs/gT79F9J8myu4DHnk8x9/8AHULpV2RPLSqs/wC7rAkq+XTLWPZNU2/56kg2b6oxJnjrgPEyfYfFWlzf396f+OV6NXmfxbvv7NtrK9/597uF/wDx/Z/7PUzHH4juLWTzEq75lZFjJ/oe+teOqMTP1mDzIam0OT5KtTx+YmyqtinkVIG3OnyUyOpo/wB5DUP3Hrc1JrGTy3emTunnb0+/UmzzPuVBJY/J89WbFHxNpX9ueFdRt9m+TZvSvC3sb2xT/R7eJ4N7u6J8lfTmm2MUFts+/vryLUtO+w3k9vs+47pXg5lS+GZ2UTiv9L8n/R7fe/8At/JVrRvBepeKr+C0d3ed/von3ESuk03SrjVbxLS0i3u//fCV7X4R0Cy8K2GxNjzv/rp3/jrz8JhJ1Z85tVqmj4K8JWXg7QYNPsk2In33/vvWpPdpWdPrifciqqjy3VfWwpch55dSTz5k/uVoyfImxKpInkVNHTmZyBE+erX3PuVVkvooE+d6yL7xVFH8lv8Av3qSjbnnS0Te71y99rL302yL7lQfZdQ1l98ruif3K27HQ4rRKqHuD+AwZ433wJXQ2KeXDWXdR+fquxPuJW9awfJRMcxnl76ekFT+WnpUclSSMkjqrdybIand6q3f7yqAj0qPfcpvrUnes/TJNjvRfXXkUGob/wB9T4/v1Sgk8ybfV3+KgCef7tef+ILR7S/S4T76V3kknyVz2uQJPDQECfTb77XbJ/t1N5CR/drF0P8AcfJW95nyUETMSSf/AEyf/bou/wB5bSJUGo/uLlHqTzN6VzmUtjyjUk8i5nT/AG6zpK3vE8HkaxN/t1gyffryZ/GfBYiHJVlE6qnJUfmVIj+XWZyD6Eo30UAFeX+O4/8Aicf8Ar1B682+IU8X2zfE6PsSpkXEu/D1HeF/9h69Ggn8uvLPg1fanfeDJ73ULTyJ5Zn+RP7lehT3XlwpXZD3YH2uHjy0olq+1KqWh79R1V5f4ErOu596PXS+DrHyId9B1wOr/g2VPa/u6qpVpJK6oHUVdVn/AIKYn7u2qO++eapJ/ks3/wBypLOQkn8zxJap/cffWvqt8lreTv8AwVz2lb7vVb2X/nlsrL8Y6w2+DZv/AHz7HoCcDr/BeqpJc3tl/Aj70/3HruIN1ePeGN9r4ng2f88fnr2GxfzIUralM5ZlpKkjqOrFdBBG8dR1Ikn8FElBRBQ6U+mUEmddack6Vlz6VLaPvieuiokj+Sp5Czmk1WWD/j4SrqajFP8Ax1ensUn/AIKy59KT+CoL5i19uSOpkuvL+ZKwnsZU+Skjglj/AI6OcOc6L7XFH/HXG/E3xUnhzQdR1iJPtX2GFH2b/v8Az1qJO6PHvf5KxPGnhz+3/D2t6UmxPt1vs3/3K0nL3TT44DPhD8Rv+FjaDdXEtv8AYr23m2TQ79/+5XXSfvHrgPgt8L7v4c6Pe/a7tL26vnR32fcRErsp5Hjf7lL7BnDm+2TyVnXcdT/2in3HSo5J0esyjLkfy3okn8t99TzweZUEcHybKkxNSxuknSvPfjho76j4J1HyvndId6f8ArqIN8b1R8Wz/wDEkvfN+55L7/8AviqAPCV1/aPgy1vU/wCWqI9dZpsnnwo1cb8L4Hsfh1oNpL9/7Im//viuy0qDyLZEpwAe6fPTEgq7JHTEjrUkfBT54P40oSrUHzpVFFa1k2P89XZ0SdKP3X3HSjyP46uBsT6PP9+J/vpXIeKvDlxqPiTZaJ/rU3u/8CV19jA/2z5P+BvV2SBbW5RH/j+ffUVaUKy5ZmsJ8hiaPodvo1skUSf77/xvWv8AZPP++70yCB53+T7lakFokaVcIQgSVY9Nq7vitfkSmfwbKIIF3/PQZ8xBJqX9xHeqsn9p3b7ETYlbyQJ/cqeONKjnGc1H4YlnffcS/wDAK1LTQ7e1+4lbHl1G7pH9+o5jLnGbEjqlqV0iJVXVdfitE2I/z1iR/bdZf+4lXCJcS7Yp582z+P8Ajrov9WlVdO05LGH/AG6meSgJg8lR0UySTZQMa9QSSUm+oXqyxmmz7Lx6ffQb/nf7lZ0H7u8n/wB+tG+k8uzoNiCxq9v+es7Tvub6u/x1BjMnkrH1b7lam+s++j8xKAMix+SatdH+SsSP93NWjA9ATKWsR/I9UbS73p/v1o6knyPWRYyJ86f7dcv2iTk/GMezUkf++lc3P/sV13jiP54HrjZK86t8R8Nj4cteR1H8NSf79Np2P9s1geaFH+5RRQBHPJ5cLv8A7FeK65A+pTXUUUux5fkR/wC5XrviO+Sx0qd3fZ8nyV5ZB5W9Jbi4hR9+/Y77N9QdWHhz1TuPgtoH/CJeDH0SW4S6eK4f99s2b62NYj8iqXhm1efSp5Yn3vC//faU++1H7VbeU/367T7KmR2L+e+yvQNDj8uGuD0aDyK7/S/9VHRA6oGolT+ZsSoEoeug6ir9+ap77/j22VHHH89M1KTYlZwA57Q0Sxm1GX+B5qwdc8q+1JJdieRF871j/Eb+0J9Hnl0qX57d980G/wC+lQ+HJJX0q1eX+NN70i+c6Tw5G/8AaT3D/wCsevSrG72IleZWN1smrubS7/co6VpA4pnUb6mjkrBtb7+CtSCauqEyC/SSUR0PHvStyiOh6YkH+3RsoAKKfsplBJBJULpVp6j8ugoq+RTJIESrr/u6z53qQKM+yT5KY8bvNOm/7iJU/wDy2Sqtp+/v73/cT/2eg6IHQ2P/AB5x1SvoE8756taU/wAjp/AlGox+ZDWv2AMt7RHT7lQSacn8FWo/kfbU/wDrK5CTH+z0x4K1HgqCSOmBnva/JXNeNE/4k88X/Px+5/77rspPkrl/FqJ5Nr/12pAP06P7C+nW6fInk7ErrLLpXL3Xzw2Tp/A+yuus/uU4ExJNm+h4KnSpo463CRV8v5KnjTy0p6QfPVqOCgxGfZEnSo5EeCH59j/PVr5I0qq7vdvsT7m+ti4HN+MfjL4V+GXkWmq3Ez3Uqb/JtU3vV3Q/HGlfEbSrK90e7+1WrzbH3psdH/uPXz1+0R4O1XQ/iEniNNPfVNIuERPkTfsfZsdK7n9lTwdqGjaVq+p3dpLZWt9Mn2e1n/2P46x5vfIhOfPynv0EexKJ38j+OjzERKzrq6TfWx1Fre8j1agRHrI+3f36P7ZSP7lQZ8x0vyolEl2kf8dcvJqsr/6pKj2Xd3/fqOQo277xHFAn36xHvr3VX/dfIn9+tGx8MJ9+X53rbgsUg+5QBg2PhhE/ey/O9b0ECQfIiVM9Md0jqQB6geSh38ymPVQAN/8ABVWd6mkk2VVerAipJJKH+SoJJKAIY/8Aj8T/AG3p+vz+XDsqCB/M1hE/uJWfr87yalDF/t1B0QNqx+S2SpE+d6IP3cNED0GJNvqrd/vKnkk2VA/z0AYs8flvU0E6bKku4PM+eqP3KzkBeuvnSuXjdINSdP79dCkm9K5fVf3F4j/7dYzIkUvHEf8AoaP/ALdcM9d/4t+fR99eevXDV3Pjcz9yqdklP2UxKfXKeOM/36KfVW6nWC2d3/gSgDgPiFqrz3kdoj/u0+/Xy5r89xrnxR8rzZvPS7SFE/uIlfRDxvrGqzv/AH66/wAHeEtEn+1XqaZbpqjpse68n56cIHuZfS05zq/A+lS2mlb/AL7+T89YviO0T7TavF/Anz12Pg793oNZ93BF/bCIyffrsZ9JEo2se/ZXU6VP/A9JH4cT5NlTppUqPvSg25TUSh6EjdPv0/ZWpuMSsHxBP5++JH2J/HsrbvpPskO+n6dY2/2N3dN+9KrkLgcH/ZUUiPKn8f7masTwza/6N9nf/ll8legWumxPpt18n35vnrhoJPsOq/3EuPnqJhP4S0+mvG+9K6HSrr5Nj1JBAk0NH2TY/wAlM87nLqSbHrXgu6xfmq1A9VA05zqLSfzEq15lYNjP5b1ro9dUCh/8dFM30/fWgBRTN9FABUb/AHBUlMegCrPJWXO9aE/3KzH++Kk2Hwf65GepoLHZqV1t/jhT/wBDo8v5KvQSb7lNn/PGtYFQDTv3aOj1NP8APC9eU/E39oHw/wDCvVU0+9iuL3UZfneC1/gT/br0bwr4q0/xx4btdY0yXz7K7h3pQRzwmQPT49++mP8Au5qmSshknl1VnSrdV5utUBSmrlPFr/8AHqn+/XVzyVxvjGT57X/gdYTKLWmz+fbWsX+3Xa2f3K890OT54K9CtZ/kogBeRKuwQVBb1eSOtwHxx0x46mh61P5dWKcDLn+Ssuxun+0+U77N9XdV3xo/+38lZ9psndHqzE6G6jTydmzf/v0+1jSCHZTN++ZE/uVPP/cSg3MvUrrfN8n3EqCOPfRPH5lzOiVagg8xKgwIEtUnerX9lRVeggSOpkT98lBfKMj01I/4Ku2tin39lTyJ86VbrCcyiPy6WnbKNlRzmJSn3/wVVeCWT79aklQPVwkbFJI5U/j3096fJUM8nyVoUQSVVkkqd38uqslBJHJJTN9MkkqDfQTAgtJ/+J9P/sJVLf8Abtef/pjUEF9s1u9/3Kk8K/v4Xu3/AOWz76k6vggdJJJsSlt6j++9WKo5yKSSmb6HplSASR76qyQVa31G8lAFXyPLrkfE/wDrtlddPJ5dcVrE++5rnmZTGalP9q8MO9efyf3669N6aJqiP9z76VxrvXDVPlM2+KB29OSoI5KlriPEHPWD4wvvsujzun8dbleaeONSlnvPs+/ZAn8FE5geWeIPjNb+ANY+zxaY+qXSJvm+fYkNeyfDnxOniDw3ZarEuz7XD86f3K+etS+BfjDxj4n1S70yKH+yLh0ea6d/uJX0l4Y8D2/gTStL0q3l8+D7P9//AG66afwn1mBpe4d/pU6R6V8lQwQfa79H/uVg6bdSwPPaP9yuo0qTyE37N9bnr8htRz+QlTpOmzfVLzPM/wCWVTQf79anTyFr7XR58v8AcSiODzHq1InlpWxpyHParqMUFyjXH3Iv4P771B/wlSz/AOtdET+BKNftEeF3/jrgNZvrdLZ/N+TZWfOXynod9fPBo90mn7J57hPk/wBiuG1mN3s0f/lvD89dR8K9l1YXu99/zps/2Pkp/iPSlSZ9i/fqJ/CROZD4c1VL6zStqSuA0ef+ytYe3/gf7ldzBP5iUQPOmWtnyVH/ABVJRWgy1B/fragk3pWLb1qWsnyVtAstUVH5nz1JvrcofRTN9G+gAeh6jeSmSSUAMn+7WXIn76tHfVSeOgCeP7lT2P36qxyfJVqxT5/v0QNIHy/+0Z8FvFev+P38R+HLJNUhuLfyZk/jhfZsr3T4H+BLv4c/DfSNEvXR71N802z7iO779ldy/wDsU/7iVfJyS5whD3uY567j/wBJqeOSi+j/AHz/AO/UEUmx6gzJ5JPnqCSSn+Z8lVZ3qQKt3PXFeMbrY9k/+2//AKBXS6lP5deeeO9RS1TTpX+4l2iP/wAD+SueY4T9429Hn8tEeu802fzESvMtKn/0OCvRtHf9zBRA1OrtK0UrItX+TZWokldRZNQ709KrTv8APVlTKupfOnz1zUjvp02x/uP9ytvXLtESDe+xK8h1H9ozwPPrCaP/AGg8jo+x7ryf3KP/AL9HOcsvcPa9KnSf599aEH79Hlrh/Dmsp9gd1f8Ag3o9dlpUnmWaPVX6msfeM6D/AFz/AO3WjHHXnl98VLHznvotK1Z9BSbY+tJD/o339m/+/s/266TVvFl7pNwkVr4Y1bWo3Tf9q0/ydn/j71w/WqT96LPRWXV+azX5HWQJU8Cfvq53wD41h8bWV7NDY3Vg9lcPZyw3mzfvT7/3KvWviO3fxg+hIkr3UVp9tmf+BE37ET/f+/RCtTlHmUviM6mGqU3KDjrE6H/lpHU6VyGueOf7A8T6dplxouoPbX0qQpqaIn2ZHf8Ag+/vrQ8UeM7Tws1lA9rd6hqF87paafZpvml2ff8A9xE/v1hLEU/e/ukfVasuX3fiN96Y8lYfhbxpaeKxcxJBcWGoWTol3p94myaLf9z/APbqe/8AElvYeINL0UpNPe3yTTJs+5Cifxv/AN9pShVhy8454epB8nLqaL1DXIa/8S7bS9dudJsNG1TX721RHu/7NiTZb7/ub3d/v/7FPk+I+jx+GLLXYvtF1a3svk2lrDD/AKTLN/zx2f3/AJHpxxVNc2p0LBVuVS5dzqJKpPJWRo3jaHXb+fTbiyu9I1e3Tznsr1E3+T/fTZ8jpWb/AMJsD4tTQbjR9QspJUd7e9m2eTLs+/s+etvrEOWLMPqtS8ly7am/JJVV3qHXNZtND0261C9l8i1t03u9Z3hzxHb+LfD1rrFqkyWt2m9En+/W3toc3s/tGf1et7P2/J7uxdneoHnokkqldv5dUc5yGq3z/ab2KL/X3D+Sld5pUH2SzgRf4EryyPUZf7envYtPu9US0/5YWuzfvf8A3/8AYrvNO8VWV34YTXX32unPb/an8776JXP9Ygpcp3yw9WcIyhH3TpafvrjdK+Idvd3llb3Wmahpaah/x43V7DsSb/Y/2H/366We+t7WaCK4uIYHuH2Qo77POf8A2KKVanVjzRkZ1cPVoy5ZRLW+o5KyPE/ie08MWcL3MVxdTXEvk29tbJvmmf8AuJVXw/4xh12+mspdPvtI1CJPOe1vU+d0/vpso9vS5+W/vGkMHVnD2ltDdptYNr4t8/xO+iXGlX1k+x3hupkTybhE+/s+f/brXnn8tN9EasZ/Ac9ehOl8RBqM/lwvXB30++5etvXNR8xNiVz0eys5zOCZHPP5ej3v+5XG766y++ezuof76VyD/JXHVPl8zh7x3KVYqvvp1ch4gV5h40n36w/+xXp9YuseGbLVX+0S70f/AGKJAZfhLx3puh6C9vd70f8Aj2J9+rUHjvR9V2bLtNifcrzDxHstLa98r7n3EqPwda7LZKwlipQPr8uqyqQ5We66drGlP9y4i31tQalbyfcmSvLLG1T+5Wpa2MX8aVH9pR/lPe5D0n+04v8Anqv/AH3U9pqVpO7772H5Pv8Az1wcFjF/dSp/ssUf3Iko/tOP8pfIddfeOLKxTZaI90/99KxZPH+pp8/2SH/gb1lySVj30/l1jPMqkzTkNG7+Kjxwzpqdkj/3HtXrxHX/ABje654hsreV0S1e4+dErovE998j15Rdu73/AJv9x66qOInV+IzqzhRifWnwv1VHe9T7n3K67Vf39eP/AAv1V4NY/ev/AMfFuj161JJvr14T9wwlM8/8WwPaXMF2n8FdR4f1JLq2R6peKrXz7Z0rI8JTvBvi/uPS+0csz0aOSiqME++ryfOmyuuAy1aVoQVmQfJ8lXfPRKuBZNdv5bpQk9VZ7pPk/wB+jzErcovST1B9qT0qldz/ACVnPdvvqSTeS6SpN9c79u8up7XVUk+/QHOajv5dDyb0qDejpVXz3gegC7H8lXrX7w/3qy450kq1az73TZVQLga/yb/kpj/O/wA7/JVWSe4kfYibP9+nybIE3yvWxuUr/wD1j1Rf5Hq1O/mO9Unf56xmco/fVKd6e8lUp3qTOcylqUleL/tC3z6N8Pb27R/n3won+/vr166ffXg/7VF3/wAW6S3/AL92lc8xnUfDnX08R+FdLvU/5apXt2h/8eyV8l/st6r9r0S6093/AOPe43p/wOvrPQ/+PNKikdPN7hsfa/LrXgut9c7L92rFrdbK6xnUJJRPHvSs61n3pVrz9lalnPeKtKfVbC909H+eW3dEf+5X596z4f1PQ7yfw5d6JN/a8Vz8jonz/wD2aV+g99dv/aW/+BKm1W0t762+0eVF5+zZv2fPUShzHLOHOebeALW70b4b6Qmof8fsMKQTV7Dojpdaam/50dPuV55PJ5empbv9zzq6LQ7rzNNe0ffsdNnyUom1C3MuY526jl8f7/Dnhq3TS/CFv/oVxqCf8tk/jhtk/wDHN9dt481//hC/A17dWif6UqJa2if9Nn+RK5bR/hPFpNhBaWfirxHa2sS7Fhhu02J/45Xbar4YtNcttLhvpbiT+z7iG9R/O++6fc3/AN+vIp0alp+7Zy/rQ+qrYqjzQ5Jc0Yv5/Mn8I6BF4S8Pado8X/LvD87/AN9/43/77rnfhk/9q6lrfiB/n/tO7fyX/wCnaH5E/wDZ3/4HXUX0f2qGeLe6ecjpvR9jpVLwrptvocMGn2iOlraQpDDv/uV1fV+SUbbI4JYtTjOT+KRU+Iw8y48LH/qOWf8A7PS6j5SfGrSN/wDrn0Sbyf8Ae81N/wD47itvWdDt9cey+0O6fZLhL1Nn99Kj8S+ErHxall9oluLe8sn32l7ZS+TNE/8AHseubEYeUpynDyNsPi4QhGM+zX3mJpX2j/hdniHymT7L/Y1n5yf9Nt82z/xzfUnhj/icePPFGuv88Fvs0m0/4B883/j7/wDjlbXhjwpZeFEuvs73F1dXb77u9vZd81w/+29SeH9Dt/DOlJp9o8siI7u7zPvd3d97u/8A33WFHDz93n7tmlXE0teXsl/mcf4k8QSWus3uheDtMt5/EV3sub29f5Le03/Ik03999n8FZ8mg23hDWfh1ps1w16Ibi8k+1T/APLW5dHff/33vrRu/hTbSa3qmoWniLXtLk1CX7TcJZXaIm//AL4q7d+BrS88OppOo3+oaiIpftMV5dXH+kxP/A6OlL6vUk5c0fTtvf8AE7frVGnCKUvd699rfgZGsvcH4x+Hfs7psGk3n2j+/s3ps/8AH6n8QP8A8XC8Kf8AXG//APQEq7oXhG08P3E16Li71DULhNkt7qEu+bZ/c/2Eqe+0q3utY07U33+fYpMkOz7nz/frqhh6nI+fq0/yPPni6ftE4fCk1955x8RfF1hJ4sg0rVI7uDS9Ph+2vstJpkuLn+BPkT7iff8A9+rfwP1W3vvhppcUTvvtE8mbejp8+/8A8fr0Od3eF4tz7HTZWJoej2nhXRLXSrLf9ltE2J5z73rGOEqwxXteb3df0LrZjh6mA+rQi1K666efQtSf7FYOv332HTbq4f7kSO9aN9qUUCffrjdf1iK6dLRH/wBa/wA/+5XqTmfNwLvgu0ex0dHf/j6m/fTf771l2N9Zad8E/N1CJ5rL+znR0R9jvv8AkresZH2VPo2jWUHh5NEli8/TvJ8nZN/GledVpSnP3Oz/AEPbwmKhThyz7p/cc7JY+ILGfwhceKLu01S1iu0REtU2Oly6bEd9/wB//wAcrvNVn0eO80tNQe0+1PN/oPn7N+/Z/BWRp3w80+xvLG4lvtR1H7D/AMekF7ceclt/n/broZIIp3RniR3ifejun3KMJh5UIy5/8zXMMbSxMo8vS+2hl+LtW0zw/Da6nfWv229hfZYpCm+Z5n+TYlUvDGj6rJqs+veIHhh1CaH7NDp8D70tId+/Zv8A43p/irwjb+J7nTribUL7T7qxd3imspdj/PTNH8OTaBcvcPrurapvTZ5N7cI6f+gUShOdbncfdHGtSjheSM/e/rRDNYnSDx/oLu//AC43n/tGqWueLbdP3UTpWP4xk/tLWILhHfz7dHhT/gez/wCIpkHhJPJSWV/netKUJU5y8zyMRWjUjGH8q/UzrrXPPf79MTUfk+T55Ku3fhyLZ8lTweH7eOF/n+f+/Whye4UU3u7p9/elcvffJcyJ/t11GpT2+gW097cSolrDC7u9cHpXibSvGML6hpV7Fe2u/wC/DXPVPnM02PR6m/36q+ZT45K5T5kk6/7dUdZn+y6bO/8AsVb31zvjS78jSnT+/UAeS+Jn8y22f89Zq6Lw5a/uUrl9S/0vVbW3/ufPXeaBB5aV4uImfa5XS5KRu2qeWlaMNVYE+SrscdeYe9AupUkj1BvqGeeiBqF3PXO6rP8AI9aN1PXPaq9dkIAcb4mn+R64qeB7S5SF/vo/z138Fj/aviGyt/4Hm+euQ8Tfu/E8/wAn/LavYow5IHz2YVv3sYHqmh3SadqWiOj/APLF0evXdNvvPh+/Xgkcj/ZrL+/DXo2ga58ifP8Afr06Uztj8B1esfvErndKj2XL1o3195kNUrGSr+0ZnQwXez+OtSxvkeuXnn+T5aLHVdj7HrqgZ8p6BB9+rPkb/v1i6VdeelbSP8lbwN4EN3GkaVR+17H2Vand9+9/uJVW7nif7laASSP5iVnTyeXT0nqR4/PT7lZEGPPO7vTPPeOrr2PyVSngdKCC7aazs+/VqS7SdN9c89MS+f7lPnA2vtXlps37KvWuo29im/zdif365d7rz619Gg8xHRPkT/fo5yoe4dDPqsVim95Xnd/uJVJ9SuLv5/kRK+c/ib8bL3Tte1Gy8NIjwWnyXF7P8+//AHK9n8K3z6r4S0u9uIvst1cW6TOm/wC5V85pz85vR329/uVa8/zErITYiff31Ok77KzMOcmkkqlJJT3eqU8nyUGZVu5K+ff2nXSfRLWL/br3i7f5Hr56+Pvz3Nlab97+S7vXNW+A6oHKfsxal9l8Zz2m/wCS4t//AECvtzw5Jvtq+Afg1P8A2V8QtHf7m+bZX3v4ck/0ZK0w5K2NqdPkqr5jxpvq1J86VVeOus1NHSrv5K0Z5/krmtDn/fbX/v1vXf8AqZKqA+czo5P9Jff86PTLu6/5ZJ/BUGnTp88T/wAFQWkjvc7H/v1YitqMe9IE/j+/WvocfyJWdffvNSf/AGPkrR01/LSoJ+0dLBPV2CesGCf56uwTVZtA0d/36LH5Ll3/ANiqqPU8En+k/wDAKDc1EuvMp/n/AD7KyPP8uarSP5lHIBqb6gneoEn/AIKZO/yVHIAJJ99/79QTyUPJshqk91VkE7yVVkkqCe6qq89Rzkj7u68tK5vUdVlkf5PkStSeTzKg+yJJ/BWE5mRiPp0uo/vZX2JXm2j/API1au+9/km8mvZ549kPyV5sdK/s7XtRd0+S42PUch1QhyHUQSOkKOlaljd/P89cumopAn8db2lTpfQ7N6PsoJOljk+SiS7qCBJY02bHo2P/ABxPVi5Aku0+5VW6un2VPJpzzp9x6oyadcf3HoJMWxsXurl5ZU/77raeNJE2UQQXCfft6n8iWR/uIlQZchiTwNvpkcHkb3f7lb32FPvu++s7UtiI/wAlZ8gch45+0RqT6d8L9bl8r5Eh2P8A8Drx79l6BI/BN68SP5D3b7N/+5XvfxJu7Kfwxrf9oW6XVl9kd3gf+P5K8R/Z68a6Vr+g3un6ZpX9kfYX/wBR52/79ctU+fzH4T6I30b6ZRXEfMk/mVwfju+3zQQ/3K7WR/LSvKfFWo+feXUv9ys6szen77MHTv8AStbnl/29lejaOnyVw/hK0+RHf7716Lp0HlpXzlafPM+8w9LkhA1II6sVElD1iehCQSSVSnnp871nySVtAAnn31g6k/yVqTvWDqr/ACV1Q3NR/ge18/xDdXf8FvD/AOPvXnvjGT/iqpv+u1eteBLTyNEnuP47h3f/AIBXkviN/P8AFT/9fFe1T+A+JrVfa4tnfz2uy2sv+uPz1PaTvB/HW1qulf8AEtgdP4ErBj/efJ/HWx9RT2Oig1V3TY9WYLv+OubStexf5K6oC5TpYLrelQP/AK75KzoHqfz/AJ0roMztfD87/wB+ulR65fQfuJW3PP5dbQOcfPffPsqlPOkn3Kovd+Zc/JUnnpsoNg89qmgu32ffrLkuvnqGTUUT+Ogg6RJEpkiRVz3/AAkHl/cehNc3vv30C5DRurXf9ysqeCr39pI9E7o6fJQHIZyR/P8AOlaMH/Hns81IEf8Av1H5H7l3SpN72n3Iov8Af2UGhwdp8IfC9p4hfVXiu9QR33/ZX+SHfXeXd9LP8iIkCUeZdz/x7E/3Kgf5JvnqjP4CdKe8776g8ymb6kwLX2vzKqzz/JR9xKqyPQajJ6+ffjTA8/idJX+48PyV7xdT7Ifv1498Yo032Uv+w6VhW+A6YHiXhF/sPjDTpf7l2n/odfe2h/u7OB6+BdN/5GFP9iZHr760CB/7Kg/3K0omJu/aKZ5nz0JA+xKk2V2gZe/7Jf7/AOCuhnk8+wesue03pTLFJftMEX8FAoEEm+Df5qfwfI9P0qdHf56828cfHrStD8SPp9vZS3SW7uk02/Z8/wDsV1fh/XLLxHD9r0+X9w/zpQHP750V3Bsd/wDbosZ3T5HqOf53+Sp446DQ0YHq7BP8lZaPU6SVZZrpPT4J/wDT0rL86iC6/wBPg/36g3Oin+/Qj+XUE8nz0+OSrAteZ89Q3c/ybP79Qb6gnuv3yJs+5QBPPP5iVSd6jnvvMeqsk9ROZITyVVnf5KJJ/MqrPNXOYjPPffVpHrOknSP79Z93r/z+Vbp571JMJm9d6lFAnzvXnni3XHTXrLemxHR/kre/1H+kXD75657xH4cl1+z+0I7pPF88VB1QmR/bknet7w5vgud9ee6Hdu/3q9C8PybKIHTP3Dtkuqf5/wA+9HrLR/Mqb5625jmNhLvzP46fI/8At1kI9T73o5gJ5JN9J5iVnyT+XUDu71mHOWp7usu+kedKu+XRJAmysjP4zzPxpoFxqvh7VLW3TfPLC6J/3xXyl+yvHd2virxLFdxPA6Qojo6bPn319o6xOlpco7/wPXzp4j+JN3Y/tFf8I+kVv/Yt3D8jpD8+/Z/frkqw9w8jGw/dnutOooriPkCnrJMdnNt4+SvHdc/1Le7pmiiuWt8J04f+NA6Lw5EuxOK7S0Aoor56Z+gUy9/BTHoooNPtGXdyt61TeiiuuB0Fd6wPEErfZ3OedlFFdMNzGr8B3mlxLHoenxKMJ5Scf8ArwnxF/wAjJP8A9dqKK9eJ+f0/4x71bjzbD5ufkrl54l39KKK6j7qn8BD/AB1qWtFFMiZfjp3/AC2oorUzO40P/j3z3qxfyMqcGiiuo5zFMrZQZ4qvqF7NE/ytiiipNoGS13LKcM2RXTaXoFpc22+QOzeu6iiguZKdPgiGFTAqJ9Nt/wC5RRQIqyWqR/dLD8altxufmiirA2REvkAY4L81ZktYbRN6RKW9WGaKKoCs1/K0mwbUX0UYrEuZGZ+TRRQTMTJp+TRRUkDqrTsaKKAMW4H2vVIIpfmT0rzT42/uvsu3j79FFYTNpHlg0+CDSrC7RMTzO+9vWvuHwixl8N6fI3LfZ05/4BRRWlIwgav8dC/foor0DQszgbKhsv8Aj/H+5RRQJbnyL4usobbxh4stVXdB9pm+Vuf469M/Z4JXQeCf9a9FFZHFD4z1i7/d3L7eKspRRVHX9on/AI6mT7lFFWXAk/hqtH/x9p/v0UVkdB00/wB+nIfkoorUor3ErbJOa56e9m+0v81FFBJNVWSRtnWiisjnmROTsrMuJ3XoaKKxM5HLzXc13c+U8rBPRTitmygSK1+UYoorIsjn/f3mx+V9K1rtRFaRBeAOlFFXA6YbnkOgH53/AN9677RpW9aKKg6JHVQfcqdJW9aKK1MSeP8AgqeiigkqyffqRKKKyAKZITsooqwOJ8U/6yvkn4ux/Yv2kPCXksy+Z5O7nr870UVx1fhOKt/CP//Z"/>
  <p:tag name="MMPROD_31895LOGO" val=""/>
  <p:tag name="VIDEO_FILES_RECORD" val="&lt;Videos&gt;&lt;Video Name=&quot;KARAOKE LY CAY XANH_376_1_34887.flv&quot; Position=&quot;1&quot; SlideID=&quot;376&quot;/&gt;&lt;/Videos&gt;&#10;"/>
  <p:tag name="MMPROD_NEXTUNIQUEID" val="10527"/>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Cố gắng lại&quot;/&gt;&lt;property id=&quot;10068&quot; value=&quot;Đúng - Kích bất cứ nơi đâu để tiếp tục&quot;/&gt;&lt;property id=&quot;10069&quot; value=&quot;Không đúng - Kích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1&quot;/&gt;&lt;property id=&quot;10134&quot; value=&quot;1&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Con phải hoàn thành bài tập này trước khi có thể tiếp tục&quot;/&gt;&lt;property id=&quot;10185&quot; value=&quot;1&quot;/&gt;&lt;property id=&quot;10188&quot; value=&quot;The time to answer this question has expired.&quot;/&gt;&lt;property id=&quot;10189&quot; value=&quot;1&quot;/&gt;&lt;property id=&quot;10192&quot; value=&quot;D:\HoangocLan\Hoa ngoc Lan14\PTCAY\Am thanh&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36&amp;quot;/&amp;gt;&amp;lt;Answer FontName=&amp;quot;Franklin Gothic Book&amp;quot; IsBold=&amp;quot;0&amp;quot; IsItalic=&amp;quot;0&amp;quot; IsUnderline=&amp;quot;0&amp;quot; FontSize=&amp;quot;28&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2&quot; value=&quot;  :  :  &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0&quot;/&gt;&lt;property id=&quot;10017&quot; value=&quot;1&quot;/&gt;&lt;property id=&quot;10018&quot; value=&quot;0&quot;/&gt;&lt;property id=&quot;10029&quot; value=&quot;2&quot;/&gt;&lt;property id=&quot;10072&quot; value=&quot;Quiz10004&quot;/&gt;&lt;property id=&quot;10123&quot; value=&quot;0&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10&quot;/&gt;&lt;object type=&quot;10062&quot; unique_id=&quot;10006&quot;&gt;&lt;object type=&quot;10050&quot; unique_id=&quot;10007&quot;&gt;&lt;property id=&quot;10020&quot; value=&quot;2&quot;/&gt;&lt;property id=&quot;10102&quot; value=&quot;0&quot;/&gt;&lt;property id=&quot;10191&quot; value=&quot;-1&quot;/&gt;&lt;/object&gt;&lt;object type=&quot;10051&quot; unique_id=&quot;10008&quot;&gt;&lt;property id=&quot;10020&quot; value=&quot;2&quot;/&gt;&lt;property id=&quot;10102&quot; value=&quot;0&quot;/&gt;&lt;property id=&quot;10191&quot; value=&quot;-1&quot;/&gt;&lt;/object&gt;&lt;/object&gt;&lt;object type=&quot;10061&quot; unique_id=&quot;20000&quot;&gt;&lt;object type=&quot;10058&quot; unique_id=&quot;10119&quot;&gt;&lt;property id=&quot;10201&quot; value=&quot;Question Group&quot;/&gt;&lt;property id=&quot;10202&quot; value=&quot;1&quot;/&gt;&lt;property id=&quot;10204&quot; value=&quot;-1&quot;/&gt;&lt;property id=&quot;10205&quot; value=&quot;10&quot;/&gt;&lt;object type=&quot;10064&quot; unique_id=&quot;10120&quot;&gt;&lt;object type=&quot;10059&quot; unique_id=&quot;10121&quot;&gt;&lt;object type=&quot;10060&quot; unique_id=&quot;10123&quot;&gt;&lt;property id=&quot;10020&quot; value=&quot;2&quot;/&gt;&lt;property id=&quot;10102&quot; value=&quot;0&quot;/&gt;&lt;property id=&quot;10191&quot; value=&quot;-1&quot;/&gt;&lt;property id=&quot;10210&quot; value=&quot;0&quot;/&gt;&lt;property id=&quot;10211&quot; value=&quot;49&quot;/&gt;&lt;/object&gt;&lt;object type=&quot;10060&quot; unique_id=&quot;10124&quot;&gt;&lt;property id=&quot;10020&quot; value=&quot;2&quot;/&gt;&lt;property id=&quot;10102&quot; value=&quot;0&quot;/&gt;&lt;property id=&quot;10191&quot; value=&quot;-1&quot;/&gt;&lt;property id=&quot;10210&quot; value=&quot;50&quot;/&gt;&lt;property id=&quot;10211&quot; value=&quot;100&quot;/&gt;&lt;/object&gt;&lt;/object&gt;&lt;/object&gt;&lt;/object&gt;&lt;object type=&quot;10058&quot; unique_id=&quot;10129&quot;&gt;&lt;property id=&quot;10201&quot; value=&quot;Question Group&quot;/&gt;&lt;property id=&quot;10202&quot; value=&quot;1&quot;/&gt;&lt;property id=&quot;10204&quot; value=&quot;-1&quot;/&gt;&lt;property id=&quot;10205&quot; value=&quot;10&quot;/&gt;&lt;object type=&quot;10064&quot; unique_id=&quot;10130&quot;&gt;&lt;object type=&quot;10059&quot; unique_id=&quot;10131&quot;&gt;&lt;object type=&quot;10060&quot; unique_id=&quot;10133&quot;&gt;&lt;property id=&quot;10020&quot; value=&quot;2&quot;/&gt;&lt;property id=&quot;10102&quot; value=&quot;0&quot;/&gt;&lt;property id=&quot;10191&quot; value=&quot;-1&quot;/&gt;&lt;property id=&quot;10210&quot; value=&quot;0&quot;/&gt;&lt;property id=&quot;10211&quot; value=&quot;49&quot;/&gt;&lt;/object&gt;&lt;object type=&quot;10060&quot; unique_id=&quot;10134&quot;&gt;&lt;property id=&quot;10020&quot; value=&quot;2&quot;/&gt;&lt;property id=&quot;10102&quot; value=&quot;0&quot;/&gt;&lt;property id=&quot;10191&quot; value=&quot;-1&quot;/&gt;&lt;property id=&quot;10210&quot; value=&quot;50&quot;/&gt;&lt;property id=&quot;10211&quot; value=&quot;100&quot;/&gt;&lt;/object&gt;&lt;/object&gt;&lt;/object&gt;&lt;/object&gt;&lt;/object&gt;&lt;/object&gt;&lt;object type=&quot;10003&quot; unique_id=&quot;10350&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0&quot;/&gt;&lt;property id=&quot;10017&quot; value=&quot;1&quot;/&gt;&lt;property id=&quot;10018&quot; value=&quot;0&quot;/&gt;&lt;property id=&quot;10029&quot; value=&quot;2&quot;/&gt;&lt;property id=&quot;10072&quot; value=&quot;Quiz10350&quot;/&gt;&lt;property id=&quot;10123&quot; value=&quot;0&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352&quot;&gt;&lt;object type=&quot;10050&quot; unique_id=&quot;10353&quot;&gt;&lt;property id=&quot;10020&quot; value=&quot;2&quot;/&gt;&lt;property id=&quot;10191&quot; value=&quot;-1&quot;/&gt;&lt;/object&gt;&lt;object type=&quot;10051&quot; unique_id=&quot;10354&quot;&gt;&lt;property id=&quot;10020&quot; value=&quot;2&quot;/&gt;&lt;property id=&quot;10191&quot; value=&quot;-1&quot;/&gt;&lt;/object&gt;&lt;/object&gt;&lt;object type=&quot;10061&quot; unique_id=&quot;20000&quot;/&gt;&lt;/object&gt;&lt;/objec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AG_VCONFIG" val="PD94bWwgdmVyc2lvbj0iMS4wIj8+DQo8Y29uZmlndXJhdGlvbj4NCgk8YnJhbmRpbmc+DQoJCTx1aWZvbnQgbmFtZT0iRk9OVF9OT1RFU19URVhUIiB2YWx1ZT0iVmVyZGFuYSwyNCxmYWxzZSxmYWxzZSxmYWxzZSIvPg0KCTwvYnJhbmRpbmc+DQoJPGNvbG9ycz4NCgkJPHVpY29sb3IgbmFtZT0icHJpbWFyeSIgdmFsdWU9IjB4NkY4NDg4Ii8+DQoJCTx1aWNvbG9yIG5hbWU9Imdsb3ciIHZhbHVlPSIweDM1RDMzNCIvPg0KCQk8dWljb2xvciBuYW1lPSJ0ZXh0IiB2YWx1ZT0iMHgwMDAw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g0KCQk8dWlzaG93IG5hbWU9InByZXNlbnRlcnBob3RvIiB2YWx1ZT0idHJ1ZSIvPg0KCQk8dWlzaG93IG5hbWU9InByZXNlbnRlcm5hbWUiIHZhbHVlPSJ0cnVlIi8+DQoJCTx1aXNob3cgbmFtZT0icHJlc2VudGVydGl0bGUiIHZhbHVlPSJ0cnVlIi8+DQoJCTx1aXNob3cgbmFtZT0icHJlc2VudGVyZW1haWwiIHZhbHVlPSJ0cnVlIi8+DQoJCTx1aXNob3cgbmFtZT0icHJlc2VudGVyYmlvIiB2YWx1ZT0idHJ1ZSIvPg0KCQk8dWlzaG93IG5hbWU9ImNvbXBhbnlsb2dvIiB2YWx1ZT0idHJ1ZSIvPg0KCQk8dWlzaG93IG5hbWU9InNpZGViYXIiIHZhbHVlPSJ0cnVlIi8+DQoJCTx1aXNob3cgbmFtZT0ib3V0bGluZSIgdmFsdWU9InRydWUiLz4NCgkJPHVpc2hvdyBuYW1lPSJ0aHVtYm5haWwiIHZhbHVlPSJ0cnVlIi8+DQoJCTx1aXNob3cgbmFtZT0ibm90ZXMiIHZhbHVlPSJmYWxzZSIvPg0KCQk8dWlzaG93IG5hbWU9InNlYXJjaCIgdmFsdWU9ImZhbHN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OS5qcGciLz4NCgkJPHVpcmVwbGFjZSBuYW1lPSJpbml0aWFsdGFiIiB2YWx1ZT0ib3V0bGluZSIvPg0KCQk8dWlzaG93IG5hbWU9ImNjdGV4dGhpZ2hsaWdodGluZyIgdmFsdWU9InRydW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g0KDQp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NCg0K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NCg0K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g0KDQo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g0KDQr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DQoNCl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g0KDQp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g0KDQp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g0KDQp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g0KDQr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PC9jb25maWd1cmF0aW9uPg0K"/>
  <p:tag name="MMPROD_UIDATA" val="&lt;database version=&quot;11.0&quot;&gt;&lt;object type=&quot;1&quot; unique_id=&quot;10001&quot;&gt;&lt;property id=&quot;20141&quot; value=&quot;SU PHAT TRIEN CUA CAY&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D:\HoangocLan\Hoa ngoc Lan14\PTCAY\Anh Nen\&quot;/&gt;&lt;property id=&quot;20224&quot; value=&quot;C:\Users\PhiLong\Desktop\CAY&quot;/&gt;&lt;property id=&quot;20226&quot; value=&quot;C:\Users\PhiLong\Desktop\CAY\SU PHAT TRIEN CUA CAY2.ppt&quot;/&gt;&lt;property id=&quot;20250&quot; value=&quot;0&quot;/&gt;&lt;property id=&quot;20251&quot; value=&quot;0&quot;/&gt;&lt;property id=&quot;20259&quot; value=&quot;0&quot;/&gt;&lt;object type=&quot;8&quot; unique_id=&quot;10002&quot;&gt;&lt;/object&gt;&lt;object type=&quot;2&quot; unique_id=&quot;10003&quot;&gt;&lt;object type=&quot;3&quot; unique_id=&quot;15865&quot;&gt;&lt;property id=&quot;20148&quot; value=&quot;5&quot;/&gt;&lt;property id=&quot;20300&quot; value=&quot;Slide 20 - &amp;quot;Sau khi hạt nảy mầm cây sẽ thế nào nhỉ?&amp;quot;&quot;/&gt;&lt;property id=&quot;20301&quot; value=&quot;Câu 3&quot;/&gt;&lt;property id=&quot;20302&quot; value=&quot;0&quot;/&gt;&lt;property id=&quot;20303&quot; value=&quot;Nguyen Thi  Kim Loan +Nguyen Thi Minh Khanh&quot;/&gt;&lt;property id=&quot;20307&quot; value=&quot;306&quot;/&gt;&lt;property id=&quot;20309&quot; value=&quot;31895&quot;/&gt;&lt;property id=&quot;20312&quot; value=&quot;0&quot;/&gt;&lt;/object&gt;&lt;object type=&quot;3&quot; unique_id=&quot;15866&quot;&gt;&lt;property id=&quot;20148&quot; value=&quot;5&quot;/&gt;&lt;property id=&quot;20300&quot; value=&quot;Slide 21 - &amp;quot;Các con phải làm gì để cây ra hoa kết quả?&amp;quot;&quot;/&gt;&lt;property id=&quot;20301&quot; value=&quot;Câu 4&quot;/&gt;&lt;property id=&quot;20302&quot; value=&quot;0&quot;/&gt;&lt;property id=&quot;20303&quot; value=&quot;Nguyen Thi  Kim Loan +Nguyen Thi Minh Khanh&quot;/&gt;&lt;property id=&quot;20307&quot; value=&quot;307&quot;/&gt;&lt;property id=&quot;20309&quot; value=&quot;31895&quot;/&gt;&lt;property id=&quot;20312&quot; value=&quot;0&quot;/&gt;&lt;/object&gt;&lt;object type=&quot;3&quot; unique_id=&quot;16619&quot;&gt;&lt;property id=&quot;20148&quot; value=&quot;5&quot;/&gt;&lt;property id=&quot;20300&quot; value=&quot;Slide 22 - &amp;quot;Cây nhờ vào các yếu tố nào để sống và lớn lên?&amp;quot;&quot;/&gt;&lt;property id=&quot;20301&quot; value=&quot;câu 5&quot;/&gt;&lt;property id=&quot;20302&quot; value=&quot;0&quot;/&gt;&lt;property id=&quot;20303&quot; value=&quot;Nguyen Thi  Kim Loan +Nguyen Thi Minh Khanh&quot;/&gt;&lt;property id=&quot;20307&quot; value=&quot;310&quot;/&gt;&lt;property id=&quot;20309&quot; value=&quot;31895&quot;/&gt;&lt;property id=&quot;20312&quot; value=&quot;0&quot;/&gt;&lt;/object&gt;&lt;object type=&quot;3&quot; unique_id=&quot;16966&quot;&gt;&lt;property id=&quot;20148&quot; value=&quot;5&quot;/&gt;&lt;property id=&quot;20300&quot; value=&quot;Slide 7&quot;/&gt;&lt;property id=&quot;20301&quot; value=&quot;Tình huông&quot;/&gt;&lt;property id=&quot;20302&quot; value=&quot;0&quot;/&gt;&lt;property id=&quot;20303&quot; value=&quot;Nguyen Thi  Kim Loan +Nguyen Thi Minh Khanh&quot;/&gt;&lt;property id=&quot;20307&quot; value=&quot;312&quot;/&gt;&lt;property id=&quot;20309&quot; value=&quot;31895&quot;/&gt;&lt;property id=&quot;20312&quot; value=&quot;0&quot;/&gt;&lt;/object&gt;&lt;object type=&quot;3&quot; unique_id=&quot;18915&quot;&gt;&lt;property id=&quot;20148&quot; value=&quot;5&quot;/&gt;&lt;property id=&quot;20300&quot; value=&quot;Slide 23 - &amp;quot;Quá trình phát triển của cây phải trải qua 6 giai đoạn&amp;quot;&quot;/&gt;&lt;property id=&quot;20302&quot; value=&quot;0&quot;/&gt;&lt;property id=&quot;20303&quot; value=&quot;Nguyen Thi  Kim Loan +Nguyen Thi Minh Khanh&quot;/&gt;&lt;property id=&quot;20307&quot; value=&quot;329&quot;/&gt;&lt;property id=&quot;20309&quot; value=&quot;31895&quot;/&gt;&lt;property id=&quot;20312&quot; value=&quot;0&quot;/&gt;&lt;/object&gt;&lt;object type=&quot;3&quot; unique_id=&quot;20488&quot;&gt;&lt;property id=&quot;20148&quot; value=&quot;5&quot;/&gt;&lt;property id=&quot;20300&quot; value=&quot;Slide 10&quot;/&gt;&lt;property id=&quot;20301&quot; value=&quot;khai quat&quot;/&gt;&lt;property id=&quot;20302&quot; value=&quot;0&quot;/&gt;&lt;property id=&quot;20303&quot; value=&quot;Nguyen Thi  Kim Loan +Nguyen Thi Minh Khanh&quot;/&gt;&lt;property id=&quot;20307&quot; value=&quot;333&quot;/&gt;&lt;property id=&quot;20309&quot; value=&quot;31895&quot;/&gt;&lt;property id=&quot;20312&quot; value=&quot;0&quot;/&gt;&lt;/object&gt;&lt;object type=&quot;3&quot; unique_id=&quot;20937&quot;&gt;&lt;property id=&quot;20148&quot; value=&quot;5&quot;/&gt;&lt;property id=&quot;20300&quot; value=&quot;Slide 15&quot;/&gt;&lt;property id=&quot;20301&quot; value=&quot;Tro choi: Ai doan gioi&quot;/&gt;&lt;property id=&quot;20302&quot; value=&quot;0&quot;/&gt;&lt;property id=&quot;20303&quot; value=&quot;Nguyen Thi  Kim Loan +Nguyen Thi Minh Khanh&quot;/&gt;&lt;property id=&quot;20307&quot; value=&quot;334&quot;/&gt;&lt;property id=&quot;20309&quot; value=&quot;31895&quot;/&gt;&lt;property id=&quot;20312&quot; value=&quot;0&quot;/&gt;&lt;/object&gt;&lt;object type=&quot;3&quot; unique_id=&quot;21538&quot;&gt;&lt;property id=&quot;20148&quot; value=&quot;5&quot;/&gt;&lt;property id=&quot;20300&quot; value=&quot;Slide 18&quot;/&gt;&lt;property id=&quot;20301&quot; value=&quot;Thu tai be&quot;/&gt;&lt;property id=&quot;20302&quot; value=&quot;0&quot;/&gt;&lt;property id=&quot;20303&quot; value=&quot;Nguyen Thi  Kim Loan +Nguyen Thi Minh Khanh&quot;/&gt;&lt;property id=&quot;20307&quot; value=&quot;341&quot;/&gt;&lt;property id=&quot;20309&quot; value=&quot;31895&quot;/&gt;&lt;property id=&quot;20312&quot; value=&quot;0&quot;/&gt;&lt;/object&gt;&lt;object type=&quot;3&quot; unique_id=&quot;22108&quot;&gt;&lt;property id=&quot;20148&quot; value=&quot;5&quot;/&gt;&lt;property id=&quot;20300&quot; value=&quot;Slide 25&quot;/&gt;&lt;property id=&quot;20301&quot; value=&quot;Mo rong&quot;/&gt;&lt;property id=&quot;20302&quot; value=&quot;0&quot;/&gt;&lt;property id=&quot;20303&quot; value=&quot;Nguyen Thi  Kim Loan +Nguyen Thi Minh Khanh&quot;/&gt;&lt;property id=&quot;20307&quot; value=&quot;348&quot;/&gt;&lt;property id=&quot;20309&quot; value=&quot;31895&quot;/&gt;&lt;property id=&quot;20312&quot; value=&quot;0&quot;/&gt;&lt;/object&gt;&lt;object type=&quot;3&quot; unique_id=&quot;26737&quot;&gt;&lt;property id=&quot;20148&quot; value=&quot;5&quot;/&gt;&lt;property id=&quot;20300&quot; value=&quot;Slide 11&quot;/&gt;&lt;property id=&quot;20301&quot; value=&quot;Xem phim&quot;/&gt;&lt;property id=&quot;20302&quot; value=&quot;0&quot;/&gt;&lt;property id=&quot;20303&quot; value=&quot;Nguyen Thi  Kim Loan +Nguyen Thi Minh Khanh&quot;/&gt;&lt;property id=&quot;20307&quot; value=&quot;355&quot;/&gt;&lt;property id=&quot;20309&quot; value=&quot;31895&quot;/&gt;&lt;property id=&quot;20312&quot; value=&quot;0&quot;/&gt;&lt;/object&gt;&lt;object type=&quot;3&quot; unique_id=&quot;27044&quot;&gt;&lt;property id=&quot;20148&quot; value=&quot;5&quot;/&gt;&lt;property id=&quot;20300&quot; value=&quot;Slide 12&quot;/&gt;&lt;property id=&quot;20301&quot; value=&quot;Vòng doi cua cây&quot;/&gt;&lt;property id=&quot;20302&quot; value=&quot;0&quot;/&gt;&lt;property id=&quot;20303&quot; value=&quot;Nguyen Thi  Kim Loan +Nguyen Thi Minh Khanh&quot;/&gt;&lt;property id=&quot;20307&quot; value=&quot;356&quot;/&gt;&lt;property id=&quot;20309&quot; value=&quot;31895&quot;/&gt;&lt;property id=&quot;20312&quot; value=&quot;0&quot;/&gt;&lt;/object&gt;&lt;object type=&quot;3&quot; unique_id=&quot;29322&quot;&gt;&lt;property id=&quot;20148&quot; value=&quot;5&quot;/&gt;&lt;property id=&quot;20300&quot; value=&quot;Slide 27&quot;/&gt;&lt;property id=&quot;20301&quot; value=&quot;Hoat dông kêt thuc&quot;/&gt;&lt;property id=&quot;20302&quot; value=&quot;0&quot;/&gt;&lt;property id=&quot;20303&quot; value=&quot;Nguyen Thi  Kim Loan +Nguyen Thi Minh Khanh&quot;/&gt;&lt;property id=&quot;20307&quot; value=&quot;358&quot;/&gt;&lt;property id=&quot;20309&quot; value=&quot;31895&quot;/&gt;&lt;property id=&quot;20312&quot; value=&quot;0&quot;/&gt;&lt;/object&gt;&lt;object type=&quot;3&quot; unique_id=&quot;29368&quot;&gt;&lt;property id=&quot;20148&quot; value=&quot;5&quot;/&gt;&lt;property id=&quot;20300&quot; value=&quot;Slide 3&quot;/&gt;&lt;property id=&quot;20301&quot; value=&quot;Tiên trinh hoat dông&quot;/&gt;&lt;property id=&quot;20302&quot; value=&quot;0&quot;/&gt;&lt;property id=&quot;20303&quot; value=&quot;Nguyen Thi  Kim Loan +Nguyen Thi Minh Khanh&quot;/&gt;&lt;property id=&quot;20307&quot; value=&quot;359&quot;/&gt;&lt;property id=&quot;20309&quot; value=&quot;31895&quot;/&gt;&lt;property id=&quot;20312&quot; value=&quot;0&quot;/&gt;&lt;/object&gt;&lt;object type=&quot;3&quot; unique_id=&quot;30172&quot;&gt;&lt;property id=&quot;20148&quot; value=&quot;5&quot;/&gt;&lt;property id=&quot;20300&quot; value=&quot;Slide 6&quot;/&gt;&lt;property id=&quot;20301&quot; value=&quot;hoat dong trong tam&quot;/&gt;&lt;property id=&quot;20302&quot; value=&quot;0&quot;/&gt;&lt;property id=&quot;20303&quot; value=&quot;Nguyen Thi  Kim Loan +Nguyen Thi Minh Khanh&quot;/&gt;&lt;property id=&quot;20307&quot; value=&quot;364&quot;/&gt;&lt;property id=&quot;20309&quot; value=&quot;31895&quot;/&gt;&lt;property id=&quot;20312&quot; value=&quot;0&quot;/&gt;&lt;/object&gt;&lt;object type=&quot;3&quot; unique_id=&quot;32437&quot;&gt;&lt;property id=&quot;20148&quot; value=&quot;5&quot;/&gt;&lt;property id=&quot;20300&quot; value=&quot;Slide 2&quot;/&gt;&lt;property id=&quot;20301&quot; value=&quot;Mục dich yeu cau&quot;/&gt;&lt;property id=&quot;20303&quot; value=&quot;Nguyen Thi  Kim Loan +Nguyen Thi Minh Khanh&quot;/&gt;&lt;property id=&quot;20307&quot; value=&quot;368&quot;/&gt;&lt;property id=&quot;20309&quot; value=&quot;31895&quot;/&gt;&lt;/object&gt;&lt;object type=&quot;3&quot; unique_id=&quot;35350&quot;&gt;&lt;property id=&quot;20148&quot; value=&quot;5&quot;/&gt;&lt;property id=&quot;20300&quot; value=&quot;Slide 13&quot;/&gt;&lt;property id=&quot;20301&quot; value=&quot;Các yêu tô cây song&quot;/&gt;&lt;property id=&quot;20303&quot; value=&quot;Nguyen Thi  Kim Loan +Nguyen Thi Minh Khanh&quot;/&gt;&lt;property id=&quot;20307&quot; value=&quot;372&quot;/&gt;&lt;property id=&quot;20309&quot; value=&quot;31895&quot;/&gt;&lt;/object&gt;&lt;object type=&quot;3&quot; unique_id=&quot;35685&quot;&gt;&lt;property id=&quot;20148&quot; value=&quot;5&quot;/&gt;&lt;property id=&quot;20300&quot; value=&quot;Slide 28&quot;/&gt;&lt;property id=&quot;20301&quot; value=&quot;Tài liêu tham khao&quot;/&gt;&lt;property id=&quot;20303&quot; value=&quot;Nguyen Thi  Kim Loan +Nguyen Thi Minh Khanh&quot;/&gt;&lt;property id=&quot;20307&quot; value=&quot;373&quot;/&gt;&lt;property id=&quot;20309&quot; value=&quot;31895&quot;/&gt;&lt;/object&gt;&lt;object type=&quot;3&quot; unique_id=&quot;35798&quot;&gt;&lt;property id=&quot;20148&quot; value=&quot;5&quot;/&gt;&lt;property id=&quot;20300&quot; value=&quot;Slide 26&quot;/&gt;&lt;property id=&quot;20301&quot; value=&quot;Dan do&quot;/&gt;&lt;property id=&quot;20303&quot; value=&quot;Nguyen Thi  Kim Loan +Nguyen Thi Minh Khanh&quot;/&gt;&lt;property id=&quot;20307&quot; value=&quot;374&quot;/&gt;&lt;property id=&quot;20309&quot; value=&quot;31895&quot;/&gt;&lt;/object&gt;&lt;object type=&quot;3&quot; unique_id=&quot;36026&quot;&gt;&lt;property id=&quot;20148&quot; value=&quot;5&quot;/&gt;&lt;property id=&quot;20300&quot; value=&quot;Slide 19 - &amp;quot;Sau khi gieo hạt ta thấy điều gì xảy ra?&amp;quot;&quot;/&gt;&lt;property id=&quot;20303&quot; value=&quot;Nguyen Thi  Kim Loan +Nguyen Thi Minh Khanh&quot;/&gt;&lt;property id=&quot;20307&quot; value=&quot;375&quot;/&gt;&lt;property id=&quot;20309&quot; value=&quot;31895&quot;/&gt;&lt;/object&gt;&lt;object type=&quot;3&quot; unique_id=&quot;42148&quot;&gt;&lt;property id=&quot;20148&quot; value=&quot;5&quot;/&gt;&lt;property id=&quot;20300&quot; value=&quot;Slide 5&quot;/&gt;&lt;property id=&quot;20301&quot; value=&quot;Hát lí cây xanh&quot;/&gt;&lt;property id=&quot;20303&quot; value=&quot;Nguyen Thi  Kim Loan +Nguyen Thi Minh Khanh&quot;/&gt;&lt;property id=&quot;20307&quot; value=&quot;376&quot;/&gt;&lt;property id=&quot;20309&quot; value=&quot;31895&quot;/&gt;&lt;/object&gt;&lt;object type=&quot;3&quot; unique_id=&quot;42415&quot;&gt;&lt;property id=&quot;20148&quot; value=&quot;5&quot;/&gt;&lt;property id=&quot;20300&quot; value=&quot;Slide 24&quot;/&gt;&lt;property id=&quot;20301&quot; value=&quot;Hoat dông 3&quot;/&gt;&lt;property id=&quot;20303&quot; value=&quot;Nguyen Thi  Kim Loan +Nguyen Thi Minh Khanh&quot;/&gt;&lt;property id=&quot;20307&quot; value=&quot;377&quot;/&gt;&lt;property id=&quot;20309&quot; value=&quot;31895&quot;/&gt;&lt;/object&gt;&lt;object type=&quot;3&quot; unique_id=&quot;43196&quot;&gt;&lt;property id=&quot;20148&quot; value=&quot;5&quot;/&gt;&lt;property id=&quot;20300&quot; value=&quot;Slide 16 - &amp;quot;Sắp xếp các giai đoạn phát triển của cây?&amp;quot;&quot;/&gt;&lt;property id=&quot;20303&quot; value=&quot;Nguyen Thi  Kim Loan +Nguyen Thi Minh Khanh&quot;/&gt;&lt;property id=&quot;20307&quot; value=&quot;378&quot;/&gt;&lt;property id=&quot;20309&quot; value=&quot;31895&quot;/&gt;&lt;/object&gt;&lt;object type=&quot;3&quot; unique_id=&quot;51238&quot;&gt;&lt;property id=&quot;20148&quot; value=&quot;5&quot;/&gt;&lt;property id=&quot;20300&quot; value=&quot;Slide 29&quot;/&gt;&lt;property id=&quot;20301&quot; value=&quot;Chào&quot;/&gt;&lt;property id=&quot;20303&quot; value=&quot;Nguyen Thi  Kim Loan +Nguyen Thi Minh Khanh&quot;/&gt;&lt;property id=&quot;20307&quot; value=&quot;382&quot;/&gt;&lt;property id=&quot;20309&quot; value=&quot;31895&quot;/&gt;&lt;/object&gt;&lt;object type=&quot;3&quot; unique_id=&quot;51607&quot;&gt;&lt;property id=&quot;20148&quot; value=&quot;5&quot;/&gt;&lt;property id=&quot;20300&quot; value=&quot;Slide 9&quot;/&gt;&lt;property id=&quot;20301&quot; value=&quot;Khái quat1&quot;/&gt;&lt;property id=&quot;20303&quot; value=&quot;Nguyen Thi  Kim Loan +Nguyen Thi Minh Khanh&quot;/&gt;&lt;property id=&quot;20307&quot; value=&quot;383&quot;/&gt;&lt;property id=&quot;20309&quot; value=&quot;31895&quot;/&gt;&lt;/object&gt;&lt;object type=&quot;3&quot; unique_id=&quot;53198&quot;&gt;&lt;property id=&quot;20148&quot; value=&quot;5&quot;/&gt;&lt;property id=&quot;20300&quot; value=&quot;Slide 4&quot;/&gt;&lt;property id=&quot;20307&quot; value=&quot;385&quot;/&gt;&lt;/object&gt;&lt;object type=&quot;3&quot; unique_id=&quot;53240&quot;&gt;&lt;property id=&quot;20148&quot; value=&quot;5&quot;/&gt;&lt;property id=&quot;20300&quot; value=&quot;Slide 8&quot;/&gt;&lt;property id=&quot;20307&quot; value=&quot;386&quot;/&gt;&lt;/object&gt;&lt;object type=&quot;3&quot; unique_id=&quot;53455&quot;&gt;&lt;property id=&quot;20148&quot; value=&quot;5&quot;/&gt;&lt;property id=&quot;20300&quot; value=&quot;Slide 17 - &amp;quot;Sắp xếp các giai đoạn phát triển của cây?&amp;quot;&quot;/&gt;&lt;property id=&quot;20307&quot; value=&quot;387&quot;/&gt;&lt;/object&gt;&lt;object type=&quot;3&quot; unique_id=&quot;53461&quot;&gt;&lt;property id=&quot;20148&quot; value=&quot;5&quot;/&gt;&lt;property id=&quot;20300&quot; value=&quot;Slide 14&quot;/&gt;&lt;property id=&quot;20307&quot; value=&quot;388&quot;/&gt;&lt;/object&gt;&lt;object type=&quot;3&quot; unique_id=&quot;53570&quot;&gt;&lt;property id=&quot;20148&quot; value=&quot;5&quot;/&gt;&lt;property id=&quot;20300&quot; value=&quot;Slide 1&quot;/&gt;&lt;property id=&quot;20307&quot; value=&quot;389&quot;/&gt;&lt;/object&gt;&lt;/object&gt;&lt;object type=&quot;4&quot; unique_id=&quot;13494&quot;&gt;&lt;object type=&quot;5&quot; unique_id=&quot;31895&quot;&gt;&lt;property id=&quot;20000&quot; value=&quot;0&quot;/&gt;&lt;property id=&quot;20149&quot; value=&quot;Nguyen Thi  Kim Loan +Nguyen Thi Minh Khanh&quot;/&gt;&lt;property id=&quot;20150&quot; value=&quot;Giao vien Truong MN Hoa Ngoc Lan&quot;/&gt;&lt;property id=&quot;20151&quot; value=&quot;image008.jpg&quot;/&gt;&lt;/object&gt;&lt;/object&gt;&lt;object type=&quot;10&quot; unique_id=&quot;13540&quot;&gt;&lt;object type=&quot;11&quot; unique_id=&quot;13541&quot;&gt;&lt;property id=&quot;20180&quot; value=&quot;1&quot;/&gt;&lt;property id=&quot;20181&quot; value=&quot;1&quot;/&gt;&lt;property id=&quot;20182&quot; value=&quot;0&quot;/&gt;&lt;property id=&quot;20183&quot; value=&quot;1&quot;/&gt;&lt;/object&gt;&lt;object type=&quot;12&quot; unique_id=&quot;1354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MPROD_TYPE" val="10011"/>
  <p:tag name="MMPROD_DATA" val="&lt;property id=&quot;10025&quot; value=&quot;300&quot;/&gt;&lt;property id=&quot;10026&quot; value=&quot;10&quot;/&gt;&lt;property id=&quot;10027&quot; value=&quot;Interaction10391&quot;/&gt;&lt;property id=&quot;10028&quot; value=&quot;0&quot;/&gt;&lt;property id=&quot;10070&quot; value=&quot;Câu 1&quot;/&gt;&lt;property id=&quot;10098&quot; value=&quot;Fill-in-the-blank&quot;/&gt;&lt;property id=&quot;10100&quot; value=&quot;0&quot;/&gt;&lt;property id=&quot;10108&quot; value=&quot;1&quot;/&gt;&lt;property id=&quot;10109&quot; value=&quot;1&quot;/&gt;&lt;property id=&quot;10110&quot; value=&quot;0&quot;/&gt;&lt;property id=&quot;10111&quot; value=&quot;2&quot;/&gt;&lt;property id=&quot;10112&quot; value=&quot;1&quot;/&gt;&lt;property id=&quot;10115&quot; value=&quot;1&quot;/&gt;&lt;property id=&quot;10120&quot; value=&quot;0&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2081579319,D:\HoangocLan\HOANGOCLAN14\CAY\SU PHAT TRIEN CUA CAY2\Media.ppcx"/>
  <p:tag name="MMPROD_ID" val="10526"/>
  <p:tag name="MMPROD_LASTVALUES" val="&lt;ChangeData&gt;&lt;SlideID&gt;&lt;![CDATA[387]]&gt;&lt;/SlideID&gt;&lt;/ChangeData&gt;"/>
  <p:tag name="MMPROD_FAILDATA" val="&lt;object type=&quot;10051&quot; unique_id=&quot;10473&quot;&gt;&lt;property id=&quot;10020&quot; value=&quot;2&quot;/&gt;&lt;property id=&quot;10102&quot; value=&quot;0&quot;/&gt;&lt;property id=&quot;10191&quot; value=&quot;-1&quot;/&gt;&lt;/object&gt;"/>
  <p:tag name="MMPROD_PASSDATA" val="&lt;object type=&quot;10050&quot; unique_id=&quot;10472&quot;&gt;&lt;property id=&quot;10020&quot; value=&quot;2&quot;/&gt;&lt;property id=&quot;10102&quot; value=&quot;0&quot;/&gt;&lt;property id=&quot;10191&quot; value=&quot;-1&quot;/&gt;&lt;/object&gt;"/>
  <p:tag name="MMPROD_ANSWERCOUNT" val="0"/>
</p:tagLst>
</file>

<file path=ppt/tags/tag11.xml><?xml version="1.0" encoding="utf-8"?>
<p:tagLst xmlns:a="http://schemas.openxmlformats.org/drawingml/2006/main" xmlns:r="http://schemas.openxmlformats.org/officeDocument/2006/relationships" xmlns:p="http://schemas.openxmlformats.org/presentationml/2006/main">
  <p:tag name="MMPROD_ID" val="10391"/>
  <p:tag name="MMPROD_ABSOLUTEPOSITIONID" val="100"/>
  <p:tag name="MMPROD_LASTVALUES" val="&lt;ChangeData&gt;&lt;Text&gt;&lt;![CDATA[Đây là giai đoạn nào đây các con?]]&gt;&lt;/Text&gt;&lt;FontSize&gt;&lt;![CDATA[44]]&gt;&lt;/FontSize&gt;&lt;Left&gt;&lt;![CDATA[0]]&gt;&lt;/Left&gt;&lt;Top&gt;&lt;![CDATA[0]]&gt;&lt;/Top&gt;&lt;/ChangeData&gt;"/>
</p:tagLst>
</file>

<file path=ppt/tags/tag12.xml><?xml version="1.0" encoding="utf-8"?>
<p:tagLst xmlns:a="http://schemas.openxmlformats.org/drawingml/2006/main" xmlns:r="http://schemas.openxmlformats.org/officeDocument/2006/relationships" xmlns:p="http://schemas.openxmlformats.org/presentationml/2006/main">
  <p:tag name="MMPROD_LASTVALUES" val="&lt;ChangeData&gt;&lt;Text&gt;&lt;![CDATA[&amp;lt;&amp;lt;1&amp;gt;XXXXXX&amp;gt; &amp;lt;&amp;lt;2&amp;gt;XXXXXX&amp;gt;   &amp;#x0D;&amp;#x0A;]]&gt;&lt;/Text&gt;&lt;FontSize&gt;&lt;![CDATA[32]]&gt;&lt;/FontSize&gt;&lt;Left&gt;&lt;![CDATA[0]]&gt;&lt;/Left&gt;&lt;Top&gt;&lt;![CDATA[0]]&gt;&lt;/Top&gt;&lt;/ChangeData&gt;"/>
  <p:tag name="MMPROD_SEGMENT" val="6"/>
</p:tagLst>
</file>

<file path=ppt/tags/tag13.xml><?xml version="1.0" encoding="utf-8"?>
<p:tagLst xmlns:a="http://schemas.openxmlformats.org/drawingml/2006/main" xmlns:r="http://schemas.openxmlformats.org/officeDocument/2006/relationships" xmlns:p="http://schemas.openxmlformats.org/presentationml/2006/main">
  <p:tag name="MMPROD_LASTVALUES" val="&lt;ChangeData&gt;&lt;Left&gt;&lt;![CDATA[0]]&gt;&lt;/Left&gt;&lt;Top&gt;&lt;![CDATA[0]]&gt;&lt;/Top&gt;&lt;/ChangeData&gt;"/>
  <p:tag name="MMPROD_SEGMENT" val="1"/>
</p:tagLst>
</file>

<file path=ppt/tags/tag14.xml><?xml version="1.0" encoding="utf-8"?>
<p:tagLst xmlns:a="http://schemas.openxmlformats.org/drawingml/2006/main" xmlns:r="http://schemas.openxmlformats.org/officeDocument/2006/relationships" xmlns:p="http://schemas.openxmlformats.org/presentationml/2006/main">
  <p:tag name="MMPROD_LASTVALUES" val="&lt;ChangeData&gt;&lt;Left&gt;&lt;![CDATA[0]]&gt;&lt;/Left&gt;&lt;Top&gt;&lt;![CDATA[0]]&gt;&lt;/Top&gt;&lt;/ChangeData&gt;"/>
  <p:tag name="MMPROD_SEGMENT" val="4"/>
</p:tagLst>
</file>

<file path=ppt/tags/tag15.xml><?xml version="1.0" encoding="utf-8"?>
<p:tagLst xmlns:a="http://schemas.openxmlformats.org/drawingml/2006/main" xmlns:r="http://schemas.openxmlformats.org/officeDocument/2006/relationships" xmlns:p="http://schemas.openxmlformats.org/presentationml/2006/main">
  <p:tag name="MMPROD_LASTVALUES" val="&lt;ChangeData&gt;&lt;Text&gt;&lt;![CDATA[&amp;lt;&amp;lt;1&amp;gt;XXXXXX&amp;gt; &amp;lt;&amp;lt;2&amp;gt;XXXXXX&amp;gt; &amp;#x0D;&amp;#x0A;]]&gt;&lt;/Text&gt;&lt;FontSize&gt;&lt;![CDATA[32]]&gt;&lt;/FontSize&gt;&lt;Left&gt;&lt;![CDATA[0]]&gt;&lt;/Left&gt;&lt;Top&gt;&lt;![CDATA[0]]&gt;&lt;/Top&gt;&lt;/ChangeData&gt;"/>
  <p:tag name="MMPROD_SEGMENT" val="6"/>
</p:tagLst>
</file>

<file path=ppt/tags/tag16.xml><?xml version="1.0" encoding="utf-8"?>
<p:tagLst xmlns:a="http://schemas.openxmlformats.org/drawingml/2006/main" xmlns:r="http://schemas.openxmlformats.org/officeDocument/2006/relationships" xmlns:p="http://schemas.openxmlformats.org/presentationml/2006/main">
  <p:tag name="MMPROD_LASTVALUES" val="&lt;ChangeData&gt;&lt;Left&gt;&lt;![CDATA[0]]&gt;&lt;/Left&gt;&lt;Top&gt;&lt;![CDATA[0]]&gt;&lt;/Top&gt;&lt;/ChangeData&gt;"/>
  <p:tag name="MMPROD_SEGMENT" val="1"/>
</p:tagLst>
</file>

<file path=ppt/tags/tag17.xml><?xml version="1.0" encoding="utf-8"?>
<p:tagLst xmlns:a="http://schemas.openxmlformats.org/drawingml/2006/main" xmlns:r="http://schemas.openxmlformats.org/officeDocument/2006/relationships" xmlns:p="http://schemas.openxmlformats.org/presentationml/2006/main">
  <p:tag name="MMPROD_LASTVALUES" val="&lt;ChangeData&gt;&lt;Left&gt;&lt;![CDATA[0]]&gt;&lt;/Left&gt;&lt;Top&gt;&lt;![CDATA[0]]&gt;&lt;/Top&gt;&lt;/ChangeData&gt;"/>
  <p:tag name="MMPROD_SEGMENT" val="4"/>
</p:tagLst>
</file>

<file path=ppt/tags/tag18.xml><?xml version="1.0" encoding="utf-8"?>
<p:tagLst xmlns:a="http://schemas.openxmlformats.org/drawingml/2006/main" xmlns:r="http://schemas.openxmlformats.org/officeDocument/2006/relationships" xmlns:p="http://schemas.openxmlformats.org/presentationml/2006/main">
  <p:tag name="MMPROD_LASTVALUES" val="&lt;ChangeData&gt;&lt;SlideID&gt;&lt;![CDATA[375]]&gt;&lt;/SlideID&gt;&lt;/ChangeData&gt;"/>
  <p:tag name="MMPROD_ID" val="10367"/>
  <p:tag name="MMPROD_TYPE" val="10008"/>
  <p:tag name="MMPROD_DATA" val="&lt;property id=&quot;10026&quot; value=&quot;10&quot;/&gt;&lt;property id=&quot;10027&quot; value=&quot;Interaction10367&quot;/&gt;&lt;property id=&quot;10028&quot; value=&quot;0&quot;/&gt;&lt;property id=&quot;10063&quot; value=&quot;2&quot;/&gt;&lt;property id=&quot;10070&quot; value=&quot;Câu 2&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2081579319,D:\HoangocLan\HOANGOCLAN14\CAY\SU PHAT TRIEN CUA CAY2\Media.ppcx"/>
  <p:tag name="MMPROD_FAILDATA" val="&lt;object type=&quot;10051&quot; unique_id=&quot;10370&quot;&gt;&lt;property id=&quot;10020&quot; value=&quot;2&quot;/&gt;&lt;property id=&quot;10191&quot; value=&quot;-1&quot;/&gt;&lt;/object&gt;"/>
  <p:tag name="MMPROD_PASSDATA" val="&lt;object type=&quot;10050&quot; unique_id=&quot;10369&quot;&gt;&lt;property id=&quot;10020&quot; value=&quot;2&quot;/&gt;&lt;property id=&quot;10191&quot; value=&quot;-1&quot;/&gt;&lt;/object&gt;"/>
  <p:tag name="MMPROD_ANSWERCOUNT" val="0"/>
</p:tagLst>
</file>

<file path=ppt/tags/tag19.xml><?xml version="1.0" encoding="utf-8"?>
<p:tagLst xmlns:a="http://schemas.openxmlformats.org/drawingml/2006/main" xmlns:r="http://schemas.openxmlformats.org/officeDocument/2006/relationships" xmlns:p="http://schemas.openxmlformats.org/presentationml/2006/main">
  <p:tag name="MMPROD_ID" val="10367"/>
  <p:tag name="MMPROD_ABSOLUTEPOSITIONID" val="100"/>
  <p:tag name="MMPROD_LASTVALUES" val="&lt;ChangeData&gt;&lt;Text&gt;&lt;![CDATA[Sau khi gieo hạt ta thấy điều gì xảy ra?]]&gt;&lt;/Text&gt;&lt;FontSize&gt;&lt;![CDATA[44]]&gt;&lt;/FontSize&gt;&lt;Left&gt;&lt;![CDATA[0]]&gt;&lt;/Left&gt;&lt;Top&gt;&lt;![CDATA[0]]&gt;&lt;/Top&gt;&lt;/ChangeData&gt;"/>
</p:tagLst>
</file>

<file path=ppt/tags/tag2.xml><?xml version="1.0" encoding="utf-8"?>
<p:tagLst xmlns:a="http://schemas.openxmlformats.org/drawingml/2006/main" xmlns:r="http://schemas.openxmlformats.org/officeDocument/2006/relationships" xmlns:p="http://schemas.openxmlformats.org/presentationml/2006/main">
  <p:tag name="MMPROD_LASTVALUES" val="&lt;ChangeData&gt;&lt;SlideID&gt;&lt;![CDATA[378]]&gt;&lt;/SlideID&gt;&lt;/ChangeData&gt;"/>
  <p:tag name="MMPROD_ID" val="10391"/>
  <p:tag name="MMPROD_TYPE" val="10011"/>
  <p:tag name="MMPROD_DATA" val="&lt;property id=&quot;10025&quot; value=&quot;300&quot;/&gt;&lt;property id=&quot;10026&quot; value=&quot;10&quot;/&gt;&lt;property id=&quot;10027&quot; value=&quot;Interaction10391&quot;/&gt;&lt;property id=&quot;10028&quot; value=&quot;0&quot;/&gt;&lt;property id=&quot;10070&quot; value=&quot;Câu 1&quot;/&gt;&lt;property id=&quot;10098&quot; value=&quot;Fill-in-the-blank&quot;/&gt;&lt;property id=&quot;10100&quot; value=&quot;0&quot;/&gt;&lt;property id=&quot;10108&quot; value=&quot;1&quot;/&gt;&lt;property id=&quot;10109&quot; value=&quot;1&quot;/&gt;&lt;property id=&quot;10110&quot; value=&quot;0&quot;/&gt;&lt;property id=&quot;10111&quot; value=&quot;2&quot;/&gt;&lt;property id=&quot;10112&quot; value=&quot;1&quot;/&gt;&lt;property id=&quot;10115&quot; value=&quot;1&quot;/&gt;&lt;property id=&quot;10120&quot; value=&quot;0&quot;/&gt;&lt;property id=&quot;10131&quot; value=&quot;0&quot;/&gt;&lt;property id=&quot;10132&quot; value=&quot;1&quot;/&gt;&lt;property id=&quot;10159&quot; value=&quot;0&quot;/&gt;&lt;property id=&quot;10178&quot; value=&quot;0&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2081579319,D:\HoangocLan\HOANGOCLAN14\CAY\SU PHAT TRIEN CUA CAY2\Media.ppcx"/>
  <p:tag name="MMPROD_FAILDATA" val="&lt;object type=&quot;10051&quot; unique_id=&quot;10473&quot;&gt;&lt;property id=&quot;10020&quot; value=&quot;2&quot;/&gt;&lt;property id=&quot;10102&quot; value=&quot;0&quot;/&gt;&lt;property id=&quot;10191&quot; value=&quot;-1&quot;/&gt;&lt;/object&gt;"/>
  <p:tag name="MMPROD_PASSDATA" val="&lt;object type=&quot;10050&quot; unique_id=&quot;10472&quot;&gt;&lt;property id=&quot;10020&quot; value=&quot;2&quot;/&gt;&lt;property id=&quot;10102&quot; value=&quot;0&quot;/&gt;&lt;property id=&quot;10191&quot; value=&quot;-1&quot;/&gt;&lt;/object&gt;"/>
  <p:tag name="MMPROD_ANSWERCOUNT" val="0"/>
</p:tagLst>
</file>

<file path=ppt/tags/tag20.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8]]&gt;&lt;/FontSize&gt;&lt;Left&gt;&lt;![CDATA[73]]&gt;&lt;/Left&gt;&lt;Top&gt;&lt;![CDATA[126]]&gt;&lt;/Top&gt;&lt;/ChangeData&gt;"/>
  <p:tag name="MMPROD_ABSOLUTEPOSITIONID" val="1041"/>
</p:tagLst>
</file>

<file path=ppt/tags/tag21.xml><?xml version="1.0" encoding="utf-8"?>
<p:tagLst xmlns:a="http://schemas.openxmlformats.org/drawingml/2006/main" xmlns:r="http://schemas.openxmlformats.org/officeDocument/2006/relationships" xmlns:p="http://schemas.openxmlformats.org/presentationml/2006/main">
  <p:tag name="MMPROD_LASTVALUES" val="&lt;ChangeData&gt;&lt;Text&gt;&lt;![CDATA[&amp;#x0D;&amp;#x0A;Cây cao lớn&amp;#x0D;&amp;#x0A;]]&gt;&lt;/Text&gt;&lt;FontSize&gt;&lt;![CDATA[28]]&gt;&lt;/FontSize&gt;&lt;Left&gt;&lt;![CDATA[113]]&gt;&lt;/Left&gt;&lt;Top&gt;&lt;![CDATA[126]]&gt;&lt;/Top&gt;&lt;/ChangeData&gt;"/>
  <p:tag name="MMPROD_ABSOLUTEPOSITIONID" val="1021"/>
</p:tagLst>
</file>

<file path=ppt/tags/tag22.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8]]&gt;&lt;/FontSize&gt;&lt;Left&gt;&lt;![CDATA[73]]&gt;&lt;/Left&gt;&lt;Top&gt;&lt;![CDATA[173.25]]&gt;&lt;/Top&gt;&lt;/ChangeData&gt;"/>
  <p:tag name="MMPROD_ABSOLUTEPOSITIONID" val="1042"/>
</p:tagLst>
</file>

<file path=ppt/tags/tag23.xml><?xml version="1.0" encoding="utf-8"?>
<p:tagLst xmlns:a="http://schemas.openxmlformats.org/drawingml/2006/main" xmlns:r="http://schemas.openxmlformats.org/officeDocument/2006/relationships" xmlns:p="http://schemas.openxmlformats.org/presentationml/2006/main">
  <p:tag name="MMPROD_LASTVALUES" val="&lt;ChangeData&gt;&lt;Text&gt;&lt;![CDATA[&amp;#x0D;&amp;#x0A;Hạt nảy mầm&amp;#x0D;&amp;#x0A;]]&gt;&lt;/Text&gt;&lt;FontSize&gt;&lt;![CDATA[28]]&gt;&lt;/FontSize&gt;&lt;Left&gt;&lt;![CDATA[113]]&gt;&lt;/Left&gt;&lt;Top&gt;&lt;![CDATA[173.25]]&gt;&lt;/Top&gt;&lt;/ChangeData&gt;"/>
  <p:tag name="MMPROD_ABSOLUTEPOSITIONID" val="1022"/>
</p:tagLst>
</file>

<file path=ppt/tags/tag24.xml><?xml version="1.0" encoding="utf-8"?>
<p:tagLst xmlns:a="http://schemas.openxmlformats.org/drawingml/2006/main" xmlns:r="http://schemas.openxmlformats.org/officeDocument/2006/relationships" xmlns:p="http://schemas.openxmlformats.org/presentationml/2006/main">
  <p:tag name="MMPROD_LASTVALUES" val="&lt;ChangeData&gt;&lt;Text&gt;&lt;![CDATA[3) ]]&gt;&lt;/Text&gt;&lt;FontSize&gt;&lt;![CDATA[28]]&gt;&lt;/FontSize&gt;&lt;Left&gt;&lt;![CDATA[73]]&gt;&lt;/Left&gt;&lt;Top&gt;&lt;![CDATA[220.5]]&gt;&lt;/Top&gt;&lt;/ChangeData&gt;"/>
  <p:tag name="MMPROD_ABSOLUTEPOSITIONID" val="1043"/>
</p:tagLst>
</file>

<file path=ppt/tags/tag25.xml><?xml version="1.0" encoding="utf-8"?>
<p:tagLst xmlns:a="http://schemas.openxmlformats.org/drawingml/2006/main" xmlns:r="http://schemas.openxmlformats.org/officeDocument/2006/relationships" xmlns:p="http://schemas.openxmlformats.org/presentationml/2006/main">
  <p:tag name="MMPROD_LASTVALUES" val="&lt;ChangeData&gt;&lt;Text&gt;&lt;![CDATA[&amp;#x0D;&amp;#x0A;Cây ra hoa&amp;#x0D;&amp;#x0A;]]&gt;&lt;/Text&gt;&lt;FontSize&gt;&lt;![CDATA[28]]&gt;&lt;/FontSize&gt;&lt;Left&gt;&lt;![CDATA[113]]&gt;&lt;/Left&gt;&lt;Top&gt;&lt;![CDATA[220.5]]&gt;&lt;/Top&gt;&lt;/ChangeData&gt;"/>
  <p:tag name="MMPROD_ABSOLUTEPOSITIONID" val="1023"/>
</p:tagLst>
</file>

<file path=ppt/tags/tag26.xml><?xml version="1.0" encoding="utf-8"?>
<p:tagLst xmlns:a="http://schemas.openxmlformats.org/drawingml/2006/main" xmlns:r="http://schemas.openxmlformats.org/officeDocument/2006/relationships" xmlns:p="http://schemas.openxmlformats.org/presentationml/2006/main">
  <p:tag name="MMPROD_LASTVALUES" val="&lt;ChangeData&gt;&lt;Text&gt;&lt;![CDATA[4) ]]&gt;&lt;/Text&gt;&lt;FontSize&gt;&lt;![CDATA[28]]&gt;&lt;/FontSize&gt;&lt;Left&gt;&lt;![CDATA[73]]&gt;&lt;/Left&gt;&lt;Top&gt;&lt;![CDATA[267.75]]&gt;&lt;/Top&gt;&lt;/ChangeData&gt;"/>
  <p:tag name="MMPROD_ABSOLUTEPOSITIONID" val="1044"/>
</p:tagLst>
</file>

<file path=ppt/tags/tag27.xml><?xml version="1.0" encoding="utf-8"?>
<p:tagLst xmlns:a="http://schemas.openxmlformats.org/drawingml/2006/main" xmlns:r="http://schemas.openxmlformats.org/officeDocument/2006/relationships" xmlns:p="http://schemas.openxmlformats.org/presentationml/2006/main">
  <p:tag name="MMPROD_LASTVALUES" val="&lt;ChangeData&gt;&lt;Text&gt;&lt;![CDATA[ &amp;#x0D;&amp;#x0A;Cây kết quả&amp;#x0D;&amp;#x0A;]]&gt;&lt;/Text&gt;&lt;FontSize&gt;&lt;![CDATA[28]]&gt;&lt;/FontSize&gt;&lt;Left&gt;&lt;![CDATA[113]]&gt;&lt;/Left&gt;&lt;Top&gt;&lt;![CDATA[267.75]]&gt;&lt;/Top&gt;&lt;/ChangeData&gt;"/>
  <p:tag name="MMPROD_ABSOLUTEPOSITIONID" val="1024"/>
</p:tagLst>
</file>

<file path=ppt/tags/tag28.xml><?xml version="1.0" encoding="utf-8"?>
<p:tagLst xmlns:a="http://schemas.openxmlformats.org/drawingml/2006/main" xmlns:r="http://schemas.openxmlformats.org/officeDocument/2006/relationships" xmlns:p="http://schemas.openxmlformats.org/presentationml/2006/main">
  <p:tag name="MMPROD_LASTVALUES" val="&lt;ChangeData&gt;&lt;SlideID&gt;&lt;![CDATA[306]]&gt;&lt;/SlideID&gt;&lt;/ChangeData&gt;"/>
  <p:tag name="MMPROD_ID" val="10040"/>
  <p:tag name="MMPROD_TYPE" val="10008"/>
  <p:tag name="MMPROD_DATA" val="&lt;property id=&quot;10026&quot; value=&quot;10&quot;/&gt;&lt;property id=&quot;10027&quot; value=&quot;Interaction10040&quot;/&gt;&lt;property id=&quot;10028&quot; value=&quot;0&quot;/&gt;&lt;property id=&quot;10063&quot; value=&quot;2&quot;/&gt;&lt;property id=&quot;10070&quot; value=&quot;Câu 3&quot;/&gt;&lt;property id=&quot;10098&quot; value=&quot;Multiple choice&quot;/&gt;&lt;property id=&quot;10100&quot; value=&quot;0&quot;/&gt;&lt;property id=&quot;10108&quot; value=&quot;1&quot;/&gt;&lt;property id=&quot;10109&quot; value=&quot;1&quot;/&gt;&lt;property id=&quot;10110&quot; value=&quot;0&quot;/&gt;&lt;property id=&quot;10111&quot; value=&quot;2&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2081579319,D:\HoangocLan\HOANGOCLAN14\CAY\SU PHAT TRIEN CUA CAY2\Media.ppcx"/>
  <p:tag name="MMPROD_FAILDATA" val="&lt;object type=&quot;10051&quot; unique_id=&quot;10043&quot;&gt;&lt;property id=&quot;10020&quot; value=&quot;2&quot;/&gt;&lt;property id=&quot;10102&quot; value=&quot;0&quot;/&gt;&lt;property id=&quot;10191&quot; value=&quot;-1&quot;/&gt;&lt;/object&gt;"/>
  <p:tag name="MMPROD_PASSDATA" val="&lt;object type=&quot;10050&quot; unique_id=&quot;10042&quot;&gt;&lt;property id=&quot;10020&quot; value=&quot;2&quot;/&gt;&lt;property id=&quot;10102&quot; value=&quot;0&quot;/&gt;&lt;property id=&quot;10191&quot; value=&quot;-1&quot;/&gt;&lt;/object&gt;"/>
  <p:tag name="MMPROD_ANSWERCOUNT" val="0"/>
</p:tagLst>
</file>

<file path=ppt/tags/tag29.xml><?xml version="1.0" encoding="utf-8"?>
<p:tagLst xmlns:a="http://schemas.openxmlformats.org/drawingml/2006/main" xmlns:r="http://schemas.openxmlformats.org/officeDocument/2006/relationships" xmlns:p="http://schemas.openxmlformats.org/presentationml/2006/main">
  <p:tag name="MMPROD_ID" val="10040"/>
  <p:tag name="MMPROD_ABSOLUTEPOSITIONID" val="100"/>
  <p:tag name="MMPROD_LASTVALUES" val="&lt;ChangeData&gt;&lt;Text&gt;&lt;![CDATA[Sau khi hạt nảy mầm cây sẽ thế nào nhỉ?]]&gt;&lt;/Text&gt;&lt;FontSize&gt;&lt;![CDATA[36]]&gt;&lt;/FontSize&gt;&lt;Left&gt;&lt;![CDATA[0]]&gt;&lt;/Left&gt;&lt;Top&gt;&lt;![CDATA[0]]&gt;&lt;/Top&gt;&lt;/ChangeData&gt;"/>
</p:tagLst>
</file>

<file path=ppt/tags/tag3.xml><?xml version="1.0" encoding="utf-8"?>
<p:tagLst xmlns:a="http://schemas.openxmlformats.org/drawingml/2006/main" xmlns:r="http://schemas.openxmlformats.org/officeDocument/2006/relationships" xmlns:p="http://schemas.openxmlformats.org/presentationml/2006/main">
  <p:tag name="MMPROD_ID" val="10391"/>
  <p:tag name="MMPROD_ABSOLUTEPOSITIONID" val="100"/>
  <p:tag name="MMPROD_LASTVALUES" val="&lt;ChangeData&gt;&lt;Text&gt;&lt;![CDATA[Đây là giai đoạn nào đây các con?]]&gt;&lt;/Text&gt;&lt;FontSize&gt;&lt;![CDATA[44]]&gt;&lt;/FontSize&gt;&lt;Left&gt;&lt;![CDATA[0]]&gt;&lt;/Left&gt;&lt;Top&gt;&lt;![CDATA[0]]&gt;&lt;/Top&gt;&lt;/ChangeData&gt;"/>
</p:tagLst>
</file>

<file path=ppt/tags/tag30.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8]]&gt;&lt;/FontSize&gt;&lt;Left&gt;&lt;![CDATA[73]]&gt;&lt;/Left&gt;&lt;Top&gt;&lt;![CDATA[126]]&gt;&lt;/Top&gt;&lt;/ChangeData&gt;"/>
  <p:tag name="MMPROD_ABSOLUTEPOSITIONID" val="1041"/>
</p:tagLst>
</file>

<file path=ppt/tags/tag31.xml><?xml version="1.0" encoding="utf-8"?>
<p:tagLst xmlns:a="http://schemas.openxmlformats.org/drawingml/2006/main" xmlns:r="http://schemas.openxmlformats.org/officeDocument/2006/relationships" xmlns:p="http://schemas.openxmlformats.org/presentationml/2006/main">
  <p:tag name="MMPROD_LASTVALUES" val="&lt;ChangeData&gt;&lt;Text&gt;&lt;![CDATA[ Cây ra hoa]]&gt;&lt;/Text&gt;&lt;FontSize&gt;&lt;![CDATA[28]]&gt;&lt;/FontSize&gt;&lt;Left&gt;&lt;![CDATA[105]]&gt;&lt;/Left&gt;&lt;Top&gt;&lt;![CDATA[126]]&gt;&lt;/Top&gt;&lt;/ChangeData&gt;"/>
  <p:tag name="MMPROD_ABSOLUTEPOSITIONID" val="1021"/>
</p:tagLst>
</file>

<file path=ppt/tags/tag32.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8]]&gt;&lt;/FontSize&gt;&lt;Left&gt;&lt;![CDATA[73]]&gt;&lt;/Left&gt;&lt;Top&gt;&lt;![CDATA[173.25]]&gt;&lt;/Top&gt;&lt;/ChangeData&gt;"/>
  <p:tag name="MMPROD_ABSOLUTEPOSITIONID" val="1042"/>
</p:tagLst>
</file>

<file path=ppt/tags/tag33.xml><?xml version="1.0" encoding="utf-8"?>
<p:tagLst xmlns:a="http://schemas.openxmlformats.org/drawingml/2006/main" xmlns:r="http://schemas.openxmlformats.org/officeDocument/2006/relationships" xmlns:p="http://schemas.openxmlformats.org/presentationml/2006/main">
  <p:tag name="MMPROD_LASTVALUES" val="&lt;ChangeData&gt;&lt;Text&gt;&lt;![CDATA[ Cây cao lớn]]&gt;&lt;/Text&gt;&lt;FontSize&gt;&lt;![CDATA[28]]&gt;&lt;/FontSize&gt;&lt;Left&gt;&lt;![CDATA[105]]&gt;&lt;/Left&gt;&lt;Top&gt;&lt;![CDATA[173.25]]&gt;&lt;/Top&gt;&lt;/ChangeData&gt;"/>
  <p:tag name="MMPROD_ABSOLUTEPOSITIONID" val="1022"/>
</p:tagLst>
</file>

<file path=ppt/tags/tag34.xml><?xml version="1.0" encoding="utf-8"?>
<p:tagLst xmlns:a="http://schemas.openxmlformats.org/drawingml/2006/main" xmlns:r="http://schemas.openxmlformats.org/officeDocument/2006/relationships" xmlns:p="http://schemas.openxmlformats.org/presentationml/2006/main">
  <p:tag name="MMPROD_LASTVALUES" val="&lt;ChangeData&gt;&lt;Text&gt;&lt;![CDATA[3) ]]&gt;&lt;/Text&gt;&lt;FontSize&gt;&lt;![CDATA[28]]&gt;&lt;/FontSize&gt;&lt;Left&gt;&lt;![CDATA[73]]&gt;&lt;/Left&gt;&lt;Top&gt;&lt;![CDATA[220.5]]&gt;&lt;/Top&gt;&lt;/ChangeData&gt;"/>
  <p:tag name="MMPROD_ABSOLUTEPOSITIONID" val="1043"/>
</p:tagLst>
</file>

<file path=ppt/tags/tag35.xml><?xml version="1.0" encoding="utf-8"?>
<p:tagLst xmlns:a="http://schemas.openxmlformats.org/drawingml/2006/main" xmlns:r="http://schemas.openxmlformats.org/officeDocument/2006/relationships" xmlns:p="http://schemas.openxmlformats.org/presentationml/2006/main">
  <p:tag name="MMPROD_LASTVALUES" val="&lt;ChangeData&gt;&lt;Text&gt;&lt;![CDATA[ Cây con]]&gt;&lt;/Text&gt;&lt;FontSize&gt;&lt;![CDATA[28]]&gt;&lt;/FontSize&gt;&lt;Left&gt;&lt;![CDATA[104]]&gt;&lt;/Left&gt;&lt;Top&gt;&lt;![CDATA[220.5]]&gt;&lt;/Top&gt;&lt;/ChangeData&gt;"/>
  <p:tag name="MMPROD_ABSOLUTEPOSITIONID" val="1023"/>
</p:tagLst>
</file>

<file path=ppt/tags/tag36.xml><?xml version="1.0" encoding="utf-8"?>
<p:tagLst xmlns:a="http://schemas.openxmlformats.org/drawingml/2006/main" xmlns:r="http://schemas.openxmlformats.org/officeDocument/2006/relationships" xmlns:p="http://schemas.openxmlformats.org/presentationml/2006/main">
  <p:tag name="MMPROD_LASTVALUES" val="&lt;ChangeData&gt;&lt;Text&gt;&lt;![CDATA[4) ]]&gt;&lt;/Text&gt;&lt;FontSize&gt;&lt;![CDATA[28]]&gt;&lt;/FontSize&gt;&lt;Left&gt;&lt;![CDATA[73]]&gt;&lt;/Left&gt;&lt;Top&gt;&lt;![CDATA[267.75]]&gt;&lt;/Top&gt;&lt;/ChangeData&gt;"/>
  <p:tag name="MMPROD_ABSOLUTEPOSITIONID" val="1044"/>
</p:tagLst>
</file>

<file path=ppt/tags/tag37.xml><?xml version="1.0" encoding="utf-8"?>
<p:tagLst xmlns:a="http://schemas.openxmlformats.org/drawingml/2006/main" xmlns:r="http://schemas.openxmlformats.org/officeDocument/2006/relationships" xmlns:p="http://schemas.openxmlformats.org/presentationml/2006/main">
  <p:tag name="MMPROD_LASTVALUES" val="&lt;ChangeData&gt;&lt;Text&gt;&lt;![CDATA[ Cây trưởng thành]]&gt;&lt;/Text&gt;&lt;FontSize&gt;&lt;![CDATA[28]]&gt;&lt;/FontSize&gt;&lt;Left&gt;&lt;![CDATA[107]]&gt;&lt;/Left&gt;&lt;Top&gt;&lt;![CDATA[267.75]]&gt;&lt;/Top&gt;&lt;/ChangeData&gt;"/>
  <p:tag name="MMPROD_ABSOLUTEPOSITIONID" val="1024"/>
</p:tagLst>
</file>

<file path=ppt/tags/tag38.xml><?xml version="1.0" encoding="utf-8"?>
<p:tagLst xmlns:a="http://schemas.openxmlformats.org/drawingml/2006/main" xmlns:r="http://schemas.openxmlformats.org/officeDocument/2006/relationships" xmlns:p="http://schemas.openxmlformats.org/presentationml/2006/main">
  <p:tag name="MMPROD_LASTVALUES" val="&lt;ChangeData&gt;&lt;SlideID&gt;&lt;![CDATA[307]]&gt;&lt;/SlideID&gt;&lt;/ChangeData&gt;"/>
  <p:tag name="MMPROD_ID" val="10052"/>
  <p:tag name="MMPROD_TYPE" val="10008"/>
  <p:tag name="MMPROD_DATA" val="&lt;property id=&quot;10026&quot; value=&quot;10&quot;/&gt;&lt;property id=&quot;10027&quot; value=&quot;Interaction10052&quot;/&gt;&lt;property id=&quot;10028&quot; value=&quot;0&quot;/&gt;&lt;property id=&quot;10063&quot; value=&quot;2&quot;/&gt;&lt;property id=&quot;10070&quot; value=&quot;Câu 4&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2081579319,D:\HoangocLan\HOANGOCLAN14\CAY\SU PHAT TRIEN CUA CAY2\Media.ppcx"/>
  <p:tag name="MMPROD_FAILDATA" val="&lt;object type=&quot;10051&quot; unique_id=&quot;10055&quot;&gt;&lt;property id=&quot;10020&quot; value=&quot;2&quot;/&gt;&lt;property id=&quot;10191&quot; value=&quot;-1&quot;/&gt;&lt;/object&gt;"/>
  <p:tag name="MMPROD_PASSDATA" val="&lt;object type=&quot;10050&quot; unique_id=&quot;10054&quot;&gt;&lt;property id=&quot;10020&quot; value=&quot;2&quot;/&gt;&lt;property id=&quot;10191&quot; value=&quot;-1&quot;/&gt;&lt;/object&gt;"/>
  <p:tag name="MMPROD_ANSWERCOUNT" val="0"/>
</p:tagLst>
</file>

<file path=ppt/tags/tag39.xml><?xml version="1.0" encoding="utf-8"?>
<p:tagLst xmlns:a="http://schemas.openxmlformats.org/drawingml/2006/main" xmlns:r="http://schemas.openxmlformats.org/officeDocument/2006/relationships" xmlns:p="http://schemas.openxmlformats.org/presentationml/2006/main">
  <p:tag name="MMPROD_ID" val="10052"/>
  <p:tag name="MMPROD_ABSOLUTEPOSITIONID" val="100"/>
  <p:tag name="MMPROD_LASTVALUES" val="&lt;ChangeData&gt;&lt;Text&gt;&lt;![CDATA[Các con phải làm gì để cây ra hoa kết quả?]]&gt;&lt;/Text&gt;&lt;FontSize&gt;&lt;![CDATA[36]]&gt;&lt;/FontSize&gt;&lt;Left&gt;&lt;![CDATA[0]]&gt;&lt;/Left&gt;&lt;Top&gt;&lt;![CDATA[0]]&gt;&lt;/Top&gt;&lt;/ChangeData&gt;"/>
</p:tagLst>
</file>

<file path=ppt/tags/tag4.xml><?xml version="1.0" encoding="utf-8"?>
<p:tagLst xmlns:a="http://schemas.openxmlformats.org/drawingml/2006/main" xmlns:r="http://schemas.openxmlformats.org/officeDocument/2006/relationships" xmlns:p="http://schemas.openxmlformats.org/presentationml/2006/main">
  <p:tag name="MMPROD_LASTVALUES" val="&lt;ChangeData&gt;&lt;Text&gt;&lt;![CDATA[&amp;lt;&amp;lt;1&amp;gt;XXXXXX&amp;gt; &amp;lt;&amp;lt;2&amp;gt;XXXXXX&amp;gt;   &amp;#x0D;&amp;#x0A;]]&gt;&lt;/Text&gt;&lt;FontSize&gt;&lt;![CDATA[32]]&gt;&lt;/FontSize&gt;&lt;Left&gt;&lt;![CDATA[0]]&gt;&lt;/Left&gt;&lt;Top&gt;&lt;![CDATA[0]]&gt;&lt;/Top&gt;&lt;/ChangeData&gt;"/>
  <p:tag name="MMPROD_SEGMENT" val="6"/>
</p:tagLst>
</file>

<file path=ppt/tags/tag40.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8]]&gt;&lt;/FontSize&gt;&lt;Left&gt;&lt;![CDATA[73]]&gt;&lt;/Left&gt;&lt;Top&gt;&lt;![CDATA[126]]&gt;&lt;/Top&gt;&lt;/ChangeData&gt;"/>
  <p:tag name="MMPROD_ABSOLUTEPOSITIONID" val="1041"/>
</p:tagLst>
</file>

<file path=ppt/tags/tag41.xml><?xml version="1.0" encoding="utf-8"?>
<p:tagLst xmlns:a="http://schemas.openxmlformats.org/drawingml/2006/main" xmlns:r="http://schemas.openxmlformats.org/officeDocument/2006/relationships" xmlns:p="http://schemas.openxmlformats.org/presentationml/2006/main">
  <p:tag name="MMPROD_LASTVALUES" val="&lt;ChangeData&gt;&lt;Text&gt;&lt;![CDATA[ Tưới nước]]&gt;&lt;/Text&gt;&lt;FontSize&gt;&lt;![CDATA[28]]&gt;&lt;/FontSize&gt;&lt;Left&gt;&lt;![CDATA[105]]&gt;&lt;/Left&gt;&lt;Top&gt;&lt;![CDATA[126]]&gt;&lt;/Top&gt;&lt;/ChangeData&gt;"/>
  <p:tag name="MMPROD_ABSOLUTEPOSITIONID" val="1021"/>
</p:tagLst>
</file>

<file path=ppt/tags/tag42.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8]]&gt;&lt;/FontSize&gt;&lt;Left&gt;&lt;![CDATA[73]]&gt;&lt;/Left&gt;&lt;Top&gt;&lt;![CDATA[173.25]]&gt;&lt;/Top&gt;&lt;/ChangeData&gt;"/>
  <p:tag name="MMPROD_ABSOLUTEPOSITIONID" val="1042"/>
</p:tagLst>
</file>

<file path=ppt/tags/tag43.xml><?xml version="1.0" encoding="utf-8"?>
<p:tagLst xmlns:a="http://schemas.openxmlformats.org/drawingml/2006/main" xmlns:r="http://schemas.openxmlformats.org/officeDocument/2006/relationships" xmlns:p="http://schemas.openxmlformats.org/presentationml/2006/main">
  <p:tag name="MMPROD_LASTVALUES" val="&lt;ChangeData&gt;&lt;Text&gt;&lt;![CDATA[ Chăm sóc cây]]&gt;&lt;/Text&gt;&lt;FontSize&gt;&lt;![CDATA[28]]&gt;&lt;/FontSize&gt;&lt;Left&gt;&lt;![CDATA[105]]&gt;&lt;/Left&gt;&lt;Top&gt;&lt;![CDATA[173.25]]&gt;&lt;/Top&gt;&lt;/ChangeData&gt;"/>
  <p:tag name="MMPROD_ABSOLUTEPOSITIONID" val="1022"/>
</p:tagLst>
</file>

<file path=ppt/tags/tag44.xml><?xml version="1.0" encoding="utf-8"?>
<p:tagLst xmlns:a="http://schemas.openxmlformats.org/drawingml/2006/main" xmlns:r="http://schemas.openxmlformats.org/officeDocument/2006/relationships" xmlns:p="http://schemas.openxmlformats.org/presentationml/2006/main">
  <p:tag name="MMPROD_LASTVALUES" val="&lt;ChangeData&gt;&lt;Text&gt;&lt;![CDATA[3) ]]&gt;&lt;/Text&gt;&lt;FontSize&gt;&lt;![CDATA[28]]&gt;&lt;/FontSize&gt;&lt;Left&gt;&lt;![CDATA[73]]&gt;&lt;/Left&gt;&lt;Top&gt;&lt;![CDATA[220.5]]&gt;&lt;/Top&gt;&lt;/ChangeData&gt;"/>
  <p:tag name="MMPROD_ABSOLUTEPOSITIONID" val="1043"/>
</p:tagLst>
</file>

<file path=ppt/tags/tag45.xml><?xml version="1.0" encoding="utf-8"?>
<p:tagLst xmlns:a="http://schemas.openxmlformats.org/drawingml/2006/main" xmlns:r="http://schemas.openxmlformats.org/officeDocument/2006/relationships" xmlns:p="http://schemas.openxmlformats.org/presentationml/2006/main">
  <p:tag name="MMPROD_LASTVALUES" val="&lt;ChangeData&gt;&lt;Text&gt;&lt;![CDATA[ Cả hai ý đều đúng]]&gt;&lt;/Text&gt;&lt;FontSize&gt;&lt;![CDATA[28]]&gt;&lt;/FontSize&gt;&lt;Left&gt;&lt;![CDATA[104]]&gt;&lt;/Left&gt;&lt;Top&gt;&lt;![CDATA[220.5]]&gt;&lt;/Top&gt;&lt;/ChangeData&gt;"/>
  <p:tag name="MMPROD_ABSOLUTEPOSITIONID" val="1023"/>
</p:tagLst>
</file>

<file path=ppt/tags/tag46.xml><?xml version="1.0" encoding="utf-8"?>
<p:tagLst xmlns:a="http://schemas.openxmlformats.org/drawingml/2006/main" xmlns:r="http://schemas.openxmlformats.org/officeDocument/2006/relationships" xmlns:p="http://schemas.openxmlformats.org/presentationml/2006/main">
  <p:tag name="MMPROD_LASTVALUES" val="&lt;ChangeData&gt;&lt;SlideID&gt;&lt;![CDATA[310]]&gt;&lt;/SlideID&gt;&lt;/ChangeData&gt;"/>
  <p:tag name="MMPROD_ID" val="10078"/>
  <p:tag name="MMPROD_TYPE" val="10008"/>
  <p:tag name="MMPROD_DATA" val="&lt;property id=&quot;10026&quot; value=&quot;10&quot;/&gt;&lt;property id=&quot;10027&quot; value=&quot;Interaction10078&quot;/&gt;&lt;property id=&quot;10028&quot; value=&quot;0&quot;/&gt;&lt;property id=&quot;10063&quot; value=&quot;2&quot;/&gt;&lt;property id=&quot;10070&quot; value=&quot;Câu 5&quot;/&gt;&lt;property id=&quot;10098&quot; value=&quot;Multiple choice&quot;/&gt;&lt;property id=&quot;10100&quot; value=&quot;0&quot;/&gt;&lt;property id=&quot;10108&quot; value=&quot;1&quot;/&gt;&lt;property id=&quot;10109&quot; value=&quot;1&quot;/&gt;&lt;property id=&quot;10110&quot; value=&quot;0&quot;/&gt;&lt;property id=&quot;10111&quot; value=&quot;2&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2081579319,D:\HoangocLan\HOANGOCLAN14\CAY\SU PHAT TRIEN CUA CAY2\Media.ppcx"/>
  <p:tag name="MMPROD_FAILDATA" val="&lt;object type=&quot;10051&quot; unique_id=&quot;10081&quot;&gt;&lt;property id=&quot;10020&quot; value=&quot;2&quot;/&gt;&lt;property id=&quot;10102&quot; value=&quot;0&quot;/&gt;&lt;property id=&quot;10191&quot; value=&quot;-1&quot;/&gt;&lt;/object&gt;"/>
  <p:tag name="MMPROD_PASSDATA" val="&lt;object type=&quot;10050&quot; unique_id=&quot;10080&quot;&gt;&lt;property id=&quot;10020&quot; value=&quot;2&quot;/&gt;&lt;property id=&quot;10102&quot; value=&quot;0&quot;/&gt;&lt;property id=&quot;10191&quot; value=&quot;-1&quot;/&gt;&lt;/object&gt;"/>
  <p:tag name="MMPROD_ANSWERCOUNT" val="0"/>
</p:tagLst>
</file>

<file path=ppt/tags/tag47.xml><?xml version="1.0" encoding="utf-8"?>
<p:tagLst xmlns:a="http://schemas.openxmlformats.org/drawingml/2006/main" xmlns:r="http://schemas.openxmlformats.org/officeDocument/2006/relationships" xmlns:p="http://schemas.openxmlformats.org/presentationml/2006/main">
  <p:tag name="MMPROD_ID" val="10078"/>
  <p:tag name="MMPROD_ABSOLUTEPOSITIONID" val="100"/>
  <p:tag name="MMPROD_LASTVALUES" val="&lt;ChangeData&gt;&lt;Text&gt;&lt;![CDATA[Cây nhờ vào các yếu tố nào để sống và  lón lên?]]&gt;&lt;/Text&gt;&lt;FontSize&gt;&lt;![CDATA[33]]&gt;&lt;/FontSize&gt;&lt;Left&gt;&lt;![CDATA[0]]&gt;&lt;/Left&gt;&lt;Top&gt;&lt;![CDATA[0]]&gt;&lt;/Top&gt;&lt;/ChangeData&gt;"/>
</p:tagLst>
</file>

<file path=ppt/tags/tag48.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8]]&gt;&lt;/FontSize&gt;&lt;Left&gt;&lt;![CDATA[73]]&gt;&lt;/Left&gt;&lt;Top&gt;&lt;![CDATA[126]]&gt;&lt;/Top&gt;&lt;/ChangeData&gt;"/>
  <p:tag name="MMPROD_ABSOLUTEPOSITIONID" val="1041"/>
</p:tagLst>
</file>

<file path=ppt/tags/tag49.xml><?xml version="1.0" encoding="utf-8"?>
<p:tagLst xmlns:a="http://schemas.openxmlformats.org/drawingml/2006/main" xmlns:r="http://schemas.openxmlformats.org/officeDocument/2006/relationships" xmlns:p="http://schemas.openxmlformats.org/presentationml/2006/main">
  <p:tag name="MMPROD_LASTVALUES" val="&lt;ChangeData&gt;&lt;Text&gt;&lt;![CDATA[Đất, nước, ánh sáng]]&gt;&lt;/Text&gt;&lt;FontSize&gt;&lt;![CDATA[28]]&gt;&lt;/FontSize&gt;&lt;Left&gt;&lt;![CDATA[105]]&gt;&lt;/Left&gt;&lt;Top&gt;&lt;![CDATA[126]]&gt;&lt;/Top&gt;&lt;/ChangeData&gt;"/>
  <p:tag name="MMPROD_ABSOLUTEPOSITIONID" val="1021"/>
</p:tagLst>
</file>

<file path=ppt/tags/tag5.xml><?xml version="1.0" encoding="utf-8"?>
<p:tagLst xmlns:a="http://schemas.openxmlformats.org/drawingml/2006/main" xmlns:r="http://schemas.openxmlformats.org/officeDocument/2006/relationships" xmlns:p="http://schemas.openxmlformats.org/presentationml/2006/main">
  <p:tag name="MMPROD_LASTVALUES" val="&lt;ChangeData&gt;&lt;Left&gt;&lt;![CDATA[0]]&gt;&lt;/Left&gt;&lt;Top&gt;&lt;![CDATA[0]]&gt;&lt;/Top&gt;&lt;/ChangeData&gt;"/>
  <p:tag name="MMPROD_SEGMENT" val="1"/>
</p:tagLst>
</file>

<file path=ppt/tags/tag50.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8]]&gt;&lt;/FontSize&gt;&lt;Left&gt;&lt;![CDATA[73]]&gt;&lt;/Left&gt;&lt;Top&gt;&lt;![CDATA[173.25]]&gt;&lt;/Top&gt;&lt;/ChangeData&gt;"/>
  <p:tag name="MMPROD_ABSOLUTEPOSITIONID" val="1042"/>
</p:tagLst>
</file>

<file path=ppt/tags/tag51.xml><?xml version="1.0" encoding="utf-8"?>
<p:tagLst xmlns:a="http://schemas.openxmlformats.org/drawingml/2006/main" xmlns:r="http://schemas.openxmlformats.org/officeDocument/2006/relationships" xmlns:p="http://schemas.openxmlformats.org/presentationml/2006/main">
  <p:tag name="MMPROD_LASTVALUES" val="&lt;ChangeData&gt;&lt;Text&gt;&lt;![CDATA[Đất, nước, không khí, ánh sáng]]&gt;&lt;/Text&gt;&lt;FontSize&gt;&lt;![CDATA[28]]&gt;&lt;/FontSize&gt;&lt;Left&gt;&lt;![CDATA[105]]&gt;&lt;/Left&gt;&lt;Top&gt;&lt;![CDATA[173.25]]&gt;&lt;/Top&gt;&lt;/ChangeData&gt;"/>
  <p:tag name="MMPROD_ABSOLUTEPOSITIONID" val="1022"/>
</p:tagLst>
</file>

<file path=ppt/tags/tag52.xml><?xml version="1.0" encoding="utf-8"?>
<p:tagLst xmlns:a="http://schemas.openxmlformats.org/drawingml/2006/main" xmlns:r="http://schemas.openxmlformats.org/officeDocument/2006/relationships" xmlns:p="http://schemas.openxmlformats.org/presentationml/2006/main">
  <p:tag name="MMPROD_LASTVALUES" val="&lt;ChangeData&gt;&lt;Text&gt;&lt;![CDATA[3) ]]&gt;&lt;/Text&gt;&lt;FontSize&gt;&lt;![CDATA[28]]&gt;&lt;/FontSize&gt;&lt;Left&gt;&lt;![CDATA[73]]&gt;&lt;/Left&gt;&lt;Top&gt;&lt;![CDATA[220.5]]&gt;&lt;/Top&gt;&lt;/ChangeData&gt;"/>
  <p:tag name="MMPROD_ABSOLUTEPOSITIONID" val="1043"/>
</p:tagLst>
</file>

<file path=ppt/tags/tag53.xml><?xml version="1.0" encoding="utf-8"?>
<p:tagLst xmlns:a="http://schemas.openxmlformats.org/drawingml/2006/main" xmlns:r="http://schemas.openxmlformats.org/officeDocument/2006/relationships" xmlns:p="http://schemas.openxmlformats.org/presentationml/2006/main">
  <p:tag name="MMPROD_LASTVALUES" val="&lt;ChangeData&gt;&lt;Text&gt;&lt;![CDATA[Đất, nước, không khí, ánh sáng, chăm sóc con người]]&gt;&lt;/Text&gt;&lt;FontSize&gt;&lt;![CDATA[28]]&gt;&lt;/FontSize&gt;&lt;Left&gt;&lt;![CDATA[105]]&gt;&lt;/Left&gt;&lt;Top&gt;&lt;![CDATA[220.5]]&gt;&lt;/Top&gt;&lt;/ChangeData&gt;"/>
  <p:tag name="MMPROD_ABSOLUTEPOSITIONID" val="1023"/>
</p:tagLst>
</file>

<file path=ppt/tags/tag54.xml><?xml version="1.0" encoding="utf-8"?>
<p:tagLst xmlns:a="http://schemas.openxmlformats.org/drawingml/2006/main" xmlns:r="http://schemas.openxmlformats.org/officeDocument/2006/relationships" xmlns:p="http://schemas.openxmlformats.org/presentationml/2006/main">
  <p:tag name="MMPROD_LASTVALUES" val="&lt;ChangeData&gt;&lt;Text&gt;&lt;![CDATA[4) ]]&gt;&lt;/Text&gt;&lt;FontSize&gt;&lt;![CDATA[28]]&gt;&lt;/FontSize&gt;&lt;Left&gt;&lt;![CDATA[73]]&gt;&lt;/Left&gt;&lt;Top&gt;&lt;![CDATA[301.375]]&gt;&lt;/Top&gt;&lt;/ChangeData&gt;"/>
  <p:tag name="MMPROD_ABSOLUTEPOSITIONID" val="1044"/>
</p:tagLst>
</file>

<file path=ppt/tags/tag55.xml><?xml version="1.0" encoding="utf-8"?>
<p:tagLst xmlns:a="http://schemas.openxmlformats.org/drawingml/2006/main" xmlns:r="http://schemas.openxmlformats.org/officeDocument/2006/relationships" xmlns:p="http://schemas.openxmlformats.org/presentationml/2006/main">
  <p:tag name="MMPROD_LASTVALUES" val="&lt;ChangeData&gt;&lt;Text&gt;&lt;![CDATA[Đất, nước.]]&gt;&lt;/Text&gt;&lt;FontSize&gt;&lt;![CDATA[28]]&gt;&lt;/FontSize&gt;&lt;Left&gt;&lt;![CDATA[105]]&gt;&lt;/Left&gt;&lt;Top&gt;&lt;![CDATA[301.375]]&gt;&lt;/Top&gt;&lt;/ChangeData&gt;"/>
  <p:tag name="MMPROD_ABSOLUTEPOSITIONID" val="1024"/>
</p:tagLst>
</file>

<file path=ppt/tags/tag56.xml><?xml version="1.0" encoding="utf-8"?>
<p:tagLst xmlns:a="http://schemas.openxmlformats.org/drawingml/2006/main" xmlns:r="http://schemas.openxmlformats.org/officeDocument/2006/relationships" xmlns:p="http://schemas.openxmlformats.org/presentationml/2006/main">
  <p:tag name="MMPROD_LASTVALUES" val="&lt;ChangeData&gt;&lt;SlideID&gt;&lt;![CDATA[329]]&gt;&lt;/SlideID&gt;&lt;/ChangeData&gt;"/>
  <p:tag name="MMPROD_ID" val="10126"/>
  <p:tag name="MMPROD_TYPE" val="10055"/>
  <p:tag name="MMPROD_DATA" val="&lt;property id=&quot;10026&quot; value=&quot;10&quot;/&gt;&lt;property id=&quot;10027&quot; value=&quot;Interaction10099&quot;/&gt;&lt;property id=&quot;10028&quot; value=&quot;0&quot;/&gt;&lt;property id=&quot;10063&quot; value=&quot;1&quot;/&gt;&lt;property id=&quot;10070&quot; value=&quot;Câu 1&quot;/&gt;&lt;property id=&quot;10098&quot; value=&quot;True/Fals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0119"/>
  <p:tag name="QUIZCLIPSSOURCE" val="2081579319,D:\HoangocLan\HOANGOCLAN14\CAY\SU PHAT TRIEN CUA CAY2\Media.ppcx"/>
  <p:tag name="MMPROD_FAILDATA" val="&lt;object type=&quot;10051&quot; unique_id=&quot;10102&quot;&gt;&lt;property id=&quot;10020&quot; value=&quot;2&quot;/&gt;&lt;property id=&quot;10102&quot; value=&quot;0&quot;/&gt;&lt;property id=&quot;10191&quot; value=&quot;-1&quot;/&gt;&lt;/object&gt;"/>
  <p:tag name="MMPROD_PASSDATA" val="&lt;object type=&quot;10050&quot; unique_id=&quot;10101&quot;&gt;&lt;property id=&quot;10020&quot; value=&quot;2&quot;/&gt;&lt;property id=&quot;10102&quot; value=&quot;0&quot;/&gt;&lt;property id=&quot;10191&quot; value=&quot;-1&quot;/&gt;&lt;/object&gt;"/>
  <p:tag name="MMPROD_ANSWERCOUNT" val="0"/>
</p:tagLst>
</file>

<file path=ppt/tags/tag57.xml><?xml version="1.0" encoding="utf-8"?>
<p:tagLst xmlns:a="http://schemas.openxmlformats.org/drawingml/2006/main" xmlns:r="http://schemas.openxmlformats.org/officeDocument/2006/relationships" xmlns:p="http://schemas.openxmlformats.org/presentationml/2006/main">
  <p:tag name="MMPROD_ID" val="10099"/>
  <p:tag name="MMPROD_ABSOLUTEPOSITIONID" val="100"/>
  <p:tag name="MMPROD_LASTVALUES" val="&lt;ChangeData&gt;&lt;Text&gt;&lt;![CDATA[Quá trình phát triển của cây phải trải qua 6 giai đoạn]]&gt;&lt;/Text&gt;&lt;FontSize&gt;&lt;![CDATA[30]]&gt;&lt;/FontSize&gt;&lt;Left&gt;&lt;![CDATA[0]]&gt;&lt;/Left&gt;&lt;Top&gt;&lt;![CDATA[0]]&gt;&lt;/Top&gt;&lt;/ChangeData&gt;"/>
</p:tagLst>
</file>

<file path=ppt/tags/tag58.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8]]&gt;&lt;/FontSize&gt;&lt;Left&gt;&lt;![CDATA[73]]&gt;&lt;/Left&gt;&lt;Top&gt;&lt;![CDATA[126]]&gt;&lt;/Top&gt;&lt;/ChangeData&gt;"/>
  <p:tag name="MMPROD_ABSOLUTEPOSITIONID" val="1041"/>
</p:tagLst>
</file>

<file path=ppt/tags/tag59.xml><?xml version="1.0" encoding="utf-8"?>
<p:tagLst xmlns:a="http://schemas.openxmlformats.org/drawingml/2006/main" xmlns:r="http://schemas.openxmlformats.org/officeDocument/2006/relationships" xmlns:p="http://schemas.openxmlformats.org/presentationml/2006/main">
  <p:tag name="MMPROD_LASTVALUES" val="&lt;ChangeData&gt;&lt;Text&gt;&lt;![CDATA[Đúng]]&gt;&lt;/Text&gt;&lt;FontSize&gt;&lt;![CDATA[28]]&gt;&lt;/FontSize&gt;&lt;Left&gt;&lt;![CDATA[105]]&gt;&lt;/Left&gt;&lt;Top&gt;&lt;![CDATA[126]]&gt;&lt;/Top&gt;&lt;/ChangeData&gt;"/>
  <p:tag name="MMPROD_ABSOLUTEPOSITIONID" val="1021"/>
</p:tagLst>
</file>

<file path=ppt/tags/tag6.xml><?xml version="1.0" encoding="utf-8"?>
<p:tagLst xmlns:a="http://schemas.openxmlformats.org/drawingml/2006/main" xmlns:r="http://schemas.openxmlformats.org/officeDocument/2006/relationships" xmlns:p="http://schemas.openxmlformats.org/presentationml/2006/main">
  <p:tag name="MMPROD_LASTVALUES" val="&lt;ChangeData&gt;&lt;Left&gt;&lt;![CDATA[0]]&gt;&lt;/Left&gt;&lt;Top&gt;&lt;![CDATA[0]]&gt;&lt;/Top&gt;&lt;/ChangeData&gt;"/>
  <p:tag name="MMPROD_SEGMENT" val="4"/>
</p:tagLst>
</file>

<file path=ppt/tags/tag60.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8]]&gt;&lt;/FontSize&gt;&lt;Left&gt;&lt;![CDATA[73]]&gt;&lt;/Left&gt;&lt;Top&gt;&lt;![CDATA[173.25]]&gt;&lt;/Top&gt;&lt;/ChangeData&gt;"/>
  <p:tag name="MMPROD_ABSOLUTEPOSITIONID" val="1042"/>
</p:tagLst>
</file>

<file path=ppt/tags/tag61.xml><?xml version="1.0" encoding="utf-8"?>
<p:tagLst xmlns:a="http://schemas.openxmlformats.org/drawingml/2006/main" xmlns:r="http://schemas.openxmlformats.org/officeDocument/2006/relationships" xmlns:p="http://schemas.openxmlformats.org/presentationml/2006/main">
  <p:tag name="MMPROD_LASTVALUES" val="&lt;ChangeData&gt;&lt;Text&gt;&lt;![CDATA[sai]]&gt;&lt;/Text&gt;&lt;FontSize&gt;&lt;![CDATA[28]]&gt;&lt;/FontSize&gt;&lt;Left&gt;&lt;![CDATA[105]]&gt;&lt;/Left&gt;&lt;Top&gt;&lt;![CDATA[173.25]]&gt;&lt;/Top&gt;&lt;/ChangeData&gt;"/>
  <p:tag name="MMPROD_ABSOLUTEPOSITIONID" val="1022"/>
</p:tagLst>
</file>

<file path=ppt/tags/tag7.xml><?xml version="1.0" encoding="utf-8"?>
<p:tagLst xmlns:a="http://schemas.openxmlformats.org/drawingml/2006/main" xmlns:r="http://schemas.openxmlformats.org/officeDocument/2006/relationships" xmlns:p="http://schemas.openxmlformats.org/presentationml/2006/main">
  <p:tag name="MMPROD_LASTVALUES" val="&lt;ChangeData&gt;&lt;Text&gt;&lt;![CDATA[&amp;lt;&amp;lt;1&amp;gt;XXXXXX&amp;gt; &amp;lt;&amp;lt;2&amp;gt;XXXXXX&amp;gt; &amp;#x0D;&amp;#x0A;]]&gt;&lt;/Text&gt;&lt;FontSize&gt;&lt;![CDATA[32]]&gt;&lt;/FontSize&gt;&lt;Left&gt;&lt;![CDATA[0]]&gt;&lt;/Left&gt;&lt;Top&gt;&lt;![CDATA[0]]&gt;&lt;/Top&gt;&lt;/ChangeData&gt;"/>
  <p:tag name="MMPROD_SEGMENT" val="6"/>
</p:tagLst>
</file>

<file path=ppt/tags/tag8.xml><?xml version="1.0" encoding="utf-8"?>
<p:tagLst xmlns:a="http://schemas.openxmlformats.org/drawingml/2006/main" xmlns:r="http://schemas.openxmlformats.org/officeDocument/2006/relationships" xmlns:p="http://schemas.openxmlformats.org/presentationml/2006/main">
  <p:tag name="MMPROD_LASTVALUES" val="&lt;ChangeData&gt;&lt;Left&gt;&lt;![CDATA[0]]&gt;&lt;/Left&gt;&lt;Top&gt;&lt;![CDATA[0]]&gt;&lt;/Top&gt;&lt;/ChangeData&gt;"/>
  <p:tag name="MMPROD_SEGMENT" val="1"/>
</p:tagLst>
</file>

<file path=ppt/tags/tag9.xml><?xml version="1.0" encoding="utf-8"?>
<p:tagLst xmlns:a="http://schemas.openxmlformats.org/drawingml/2006/main" xmlns:r="http://schemas.openxmlformats.org/officeDocument/2006/relationships" xmlns:p="http://schemas.openxmlformats.org/presentationml/2006/main">
  <p:tag name="MMPROD_LASTVALUES" val="&lt;ChangeData&gt;&lt;Left&gt;&lt;![CDATA[0]]&gt;&lt;/Left&gt;&lt;Top&gt;&lt;![CDATA[0]]&gt;&lt;/Top&gt;&lt;/ChangeData&gt;"/>
  <p:tag name="MMPROD_SEGMENT" val="4"/>
</p:tagLst>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6303</TotalTime>
  <Words>797</Words>
  <Application>Microsoft Office PowerPoint</Application>
  <PresentationFormat>On-screen Show (16:9)</PresentationFormat>
  <Paragraphs>119</Paragraphs>
  <Slides>28</Slides>
  <Notes>3</Notes>
  <HiddenSlides>0</HiddenSlides>
  <MMClips>10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Franklin Gothic Book</vt:lpstr>
      <vt:lpstr>Franklin Gothic Medium</vt:lpstr>
      <vt:lpstr>Times New Roman</vt:lpstr>
      <vt:lpstr>Verdana</vt:lpstr>
      <vt:lpstr>Balloons</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Sắp xếp các giai đoạn phát triển của cây?</vt:lpstr>
      <vt:lpstr>Sắp xếp các giai đoạn phát triển của cây?</vt:lpstr>
      <vt:lpstr>PowerPoint Presentation</vt:lpstr>
      <vt:lpstr>Sau khi gieo hạt ta thấy điều gì xảy ra?</vt:lpstr>
      <vt:lpstr>Sau khi hạt nảy mầm cây sẽ thế nào nhỉ?</vt:lpstr>
      <vt:lpstr>Các con phải làm gì để cây ra hoa kết quả?</vt:lpstr>
      <vt:lpstr>Cây nhờ vào các yếu tố nào để sống và lớn lên?</vt:lpstr>
      <vt:lpstr>Quá trình phát triển của cây phải trải qua 6 giai đoạn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 Tinh</dc:creator>
  <cp:lastModifiedBy>Admin</cp:lastModifiedBy>
  <cp:revision>1010</cp:revision>
  <dcterms:created xsi:type="dcterms:W3CDTF">2006-07-15T00:23:05Z</dcterms:created>
  <dcterms:modified xsi:type="dcterms:W3CDTF">2024-01-17T09:40:44Z</dcterms:modified>
</cp:coreProperties>
</file>