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899" r:id="rId9"/>
    <p:sldMasterId id="2147483916" r:id="rId10"/>
  </p:sldMasterIdLst>
  <p:notesMasterIdLst>
    <p:notesMasterId r:id="rId37"/>
  </p:notesMasterIdLst>
  <p:sldIdLst>
    <p:sldId id="298" r:id="rId11"/>
    <p:sldId id="31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277" r:id="rId25"/>
    <p:sldId id="279" r:id="rId26"/>
    <p:sldId id="267" r:id="rId27"/>
    <p:sldId id="287" r:id="rId28"/>
    <p:sldId id="290" r:id="rId29"/>
    <p:sldId id="292" r:id="rId30"/>
    <p:sldId id="314" r:id="rId31"/>
    <p:sldId id="313" r:id="rId32"/>
    <p:sldId id="312" r:id="rId33"/>
    <p:sldId id="315" r:id="rId34"/>
    <p:sldId id="316" r:id="rId35"/>
    <p:sldId id="31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3300"/>
    <a:srgbClr val="FFFF00"/>
    <a:srgbClr val="009900"/>
    <a:srgbClr val="FF0066"/>
    <a:srgbClr val="CC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8117" autoAdjust="0"/>
  </p:normalViewPr>
  <p:slideViewPr>
    <p:cSldViewPr>
      <p:cViewPr varScale="1">
        <p:scale>
          <a:sx n="80" d="100"/>
          <a:sy n="80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2391F8E-0A5C-4BCA-85B1-236592719CB4}" type="datetimeFigureOut">
              <a:rPr lang="en-US"/>
              <a:pPr>
                <a:defRPr/>
              </a:pPr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95C0800-88B7-4F8F-B1AF-7B18F6DC526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4171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6F6C0B7-63D9-43CC-BA27-0B0021D2D9E6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21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679644C-6AB8-4BD3-8489-0EBB1DD76AA9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EEFE840-3068-4CE4-AADD-C3FC3680CACA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E36F1A-28FA-41E2-8A32-F8AEF94649B6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5A65E-9195-4312-AE82-A0155AE1627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3183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D362C-667C-4500-928F-2422FFE8841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408352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532F7-85B1-4E80-9E4B-4337CB9DA85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81525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2C3AE97-0D1F-4C0D-B812-749966567D5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000296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531FEF6-2CA6-4B20-9725-E792C2ED3E1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6957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5FB47-D378-485C-843B-A1C38687F24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02050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EB222-4FC6-4340-9C4C-233C898178A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407659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12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fld id="{A61E365E-B41D-46C9-98CC-7161A18B9D7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827463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50EB6-B509-4742-8E2D-22BF7FF35F0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377271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2E5F1-6DAD-4157-8F57-8AB671F42E3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579537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F0250-3924-4714-8E4B-D87467929D0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92090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FDF83-8040-4411-9C60-BF3BC1609B5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030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6643A-4641-4792-9A4F-DF19B4F5383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9675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683D5-E45D-45CC-98C8-3ABF17C0D90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18953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C4769-525E-4636-8EF2-6104C404897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52355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1F4B4-549C-4CDC-AF67-751A38C54C0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835614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B2093-FB11-4C52-AB57-CB21D7040E5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304885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1B05F-9F75-4E72-A8EA-4A883170852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92091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4DBE0-A41B-4615-BB53-36EF2F374BF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22190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72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72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B33AD06-8846-4867-968F-2C414D23D6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005569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7D490-F31A-4532-A365-5FF94DDF2E8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76710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80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BDC5E9A-3AA4-41F4-95C2-68D404C8D42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117108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C64BBC6-06F8-42E3-86FA-CB7788C1FB5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27324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C973D-EA1E-4488-B490-07DE6B522B6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938153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BD61F-3E48-461E-8107-A244C40AAEF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330698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3E3A8-EE33-477D-8C8D-A72A323F5EC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1290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1EA9E-DB60-427F-93C0-0EBB4CA7E36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3241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618BD-70B2-4965-9AF9-188F8B7C2D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5663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5073D-D424-4AFC-8CBF-40522844AE6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5319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46374-B8AF-48B3-8A10-3494C6873A0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5692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13A0E-DE40-4DD9-9505-7CA85131354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00794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92663-77EE-4170-8288-6A8AD3FC3B9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6274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4BCCC-6F01-4D21-AB62-79C33F94287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079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2D5CC-493E-446B-908C-822A17C3FDD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8852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307BE-3EE0-47F1-BA80-3F61307E131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0651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E402B-3A1C-4EDB-8DBB-D3DC1202AE5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1453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624A2-9056-424C-ACEF-18558B1F719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3801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71A61-B7DB-4BC9-9490-D638A3BC27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92923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0E86D-7176-446E-A5A1-E1A1BD7F444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0492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3D12E-FCB3-40C6-90F6-4E635B7FB09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06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FEFC1-28CA-453B-AD36-FB0A31B1982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0892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67598-D764-403E-BD84-68087E6F5C5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62697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0D2FB-7775-4E06-A69E-926E7A6E43B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48414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7DD95-BBC4-4320-8E41-9D34CEBD1C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9001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091D7-B934-4DE5-8C3B-7AC7406A442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9860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B17DD-0A1E-4B8E-A8B9-D2F02D96558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06701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652A3-DEE6-406F-B251-FD9D309E697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3467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6A5FE-6466-4D9A-86A0-372D30D8E59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1721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C3A7A-9FC1-4C44-9696-32601CBF6E5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26117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B0197-85E6-4300-94DB-9B5E0039482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2741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BC8F9-951B-4E42-A1FD-29AC6B33E75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8964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F8F69-92DE-4B19-84C3-21D88275AEE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06841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A318D-FFB1-4938-9EB3-C01C750A23B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8947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D61E6-F8B6-4F6E-B8A2-DB74A7EEDB2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85594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F3E48-2567-47CA-908E-7466A94C829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7134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2A559-DA51-4309-A5BC-D8F39046617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90514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B85A8-463F-449A-98DA-009CF99BF35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0340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553B7-FD35-42FC-B916-2488391B845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789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8F93C-4C79-4E64-92A8-E5A125603A1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48515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8FE35-EA44-4500-9B9F-9CB54A7CD5B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3843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3695F-8276-47E7-888D-80A4ECB4D40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014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95950-768E-4254-B83B-D5621B4629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4252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B620-5AAB-4ACD-BE7B-D021D30337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2897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32D18-0C68-4EDB-8D85-C159480283F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4924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38B23-A7B1-4615-A5E5-E2B38F3988C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7265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38432-F16D-4BA5-BD19-03003D1CF5D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8114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01C0F-97BD-473A-965E-4422F218B2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7354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94740-1540-4B2B-B537-B94F63A029F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2113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EDE90-859E-484B-9C12-66CEA8E3660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50535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5BD4F-C498-4999-93DB-246CCAD89BC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326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94646-325A-4DE8-A10C-D9F14AA0C98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5369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4A998-B98D-45FE-AB8B-56AC94C5B4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609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370BA-FC8F-4465-8326-6ABDB1DA403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95096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20143D-955A-4026-A904-7CFE302F8EB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8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275B-F5B4-4919-A103-77857AAC5E8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74453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8F3AE-FCC1-4FF3-AD53-A92AA3EDA3D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6116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092B5-674B-4372-98F0-01D7806E65F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7638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0EE54-E414-4B8F-A797-2ABBECC4ABC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42018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B5110-5C85-48AD-91D8-EB9B4BC2469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09495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3E99-63D3-40F3-B798-ABD00775FCE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36094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267BE-889E-4B90-8D55-D1F1A1F511E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78500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102AC-6553-4F75-A73A-CA2EC58D0EB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35312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C0EE8-C6E8-4B2D-87FB-3D9D0262FD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7791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EEF52-1C8C-4246-BB1F-B88F6DD3E13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9234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4A122-17EC-4CF8-9D14-E3C751CAD46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0157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B0F47-7169-45FE-8410-C0DDEB5BEEB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4432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0DFF-EE96-46FE-BA20-24EAF327A1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632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7BFD3-838C-4D82-B925-2F777689FE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1590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ACB14-A0E5-43EA-8A2F-651F6888A8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7750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3758-3B20-4DE7-A4BE-9F70C17214E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62269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9CBAE-4CB2-4733-9919-A615F30F4EB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52277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A902D-4991-4B2A-9FC7-05B94CF77CA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14927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4E2F7-2B26-415A-AACB-265791FDB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99359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86A40-9437-48F6-86DC-CAB4FD7273C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6423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801D8-779D-41C8-85AB-297E694788D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42265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E9444-A886-40DD-8C15-4B5AE20F403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92834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F57B-980C-49A9-B989-6EAB53D0808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84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2DCE4-C6F6-4936-B08F-8E7E466091C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03020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55389-0EE9-457C-9656-394990F326E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085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0DA03-6DA8-43AA-8529-E4B1DD555E1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6040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2CB51-C818-4A27-9040-EECA7858039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3086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C04C7-557E-4AF8-A12D-512F0FAF8F1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3183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3AB01-C7AB-46B2-8859-59E3D037D1B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39669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A32B-B5C4-45A5-8C41-D378E73225A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10213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32940-36FA-4C7C-9B79-487D101E12D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8054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9CD92-4134-426D-B9CC-B0D587DA5D9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82164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FA71E-499E-40FE-8275-CCE85003450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41734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009C0-1377-4B3F-85C1-1A4B6E35A10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21883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9AA61-6562-4BC8-A93A-0B5053C944E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69909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FAD45-0185-469E-8A8A-EEA5F332846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0046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6B49D-61E3-4CCA-B4CB-BCDCB3AF22B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695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E0944-0FA4-4480-B9DD-D11B42178FE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273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6F570-E5FB-4D62-821B-B66178C93D1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5451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3625C-71DE-421D-864B-F22AABD7DDE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86290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4D428-EDF7-4ABE-ACDE-1F878A8CAB0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54525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FE19-8FEC-45A5-B21E-7E3788C400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797244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0E8C-748B-48A6-8AA4-1907E4980FB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79956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2B3E2-9AB2-43A1-B390-C6F0CD7BA80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88751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38DC-2F5C-4D5E-8905-2E87BC422F3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510407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02DCE-0003-4E9E-9499-5BB3C78AAF8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841976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4FA19A7-AC97-42D8-BF2F-695EDF24075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8226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DBC75E6-1129-434F-B32F-A10F2CA13651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24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252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Garamond" pitchFamily="18" charset="0"/>
              </a:defRPr>
            </a:lvl1pPr>
          </a:lstStyle>
          <a:p>
            <a:fld id="{FD405AE4-DE76-4AEA-B54D-2CF2BF8C3B35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13" r:id="rId7"/>
    <p:sldLayoutId id="2147484470" r:id="rId8"/>
    <p:sldLayoutId id="2147484414" r:id="rId9"/>
    <p:sldLayoutId id="2147484415" r:id="rId10"/>
    <p:sldLayoutId id="2147484471" r:id="rId11"/>
    <p:sldLayoutId id="2147484472" r:id="rId12"/>
    <p:sldLayoutId id="2147484416" r:id="rId13"/>
    <p:sldLayoutId id="2147484473" r:id="rId14"/>
    <p:sldLayoutId id="2147484474" r:id="rId15"/>
    <p:sldLayoutId id="2147484475" r:id="rId16"/>
    <p:sldLayoutId id="2147484476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E7D3E01B-8DD4-455E-ADAF-94AD8D7C7459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1448FDB9-C27B-4817-8B35-8B4192FA6588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1652741-8D98-4569-A9CE-38AE778EB93B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40AE99D0-AE2D-48DD-B7B3-9744B55FD895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6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614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  <p:grpSp>
          <p:nvGrpSpPr>
            <p:cNvPr id="616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16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6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614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15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7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D072360-FC37-4C10-B77D-1913240F3353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93748C56-BDD6-4118-AB35-A1B47BC66327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090602E4-B156-4FBD-A0D1-9E0FE5138D63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9486C5EA-1344-4D41-8934-EBBD54DC79CC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1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62" r:id="rId11"/>
    <p:sldLayoutId id="2147484409" r:id="rId12"/>
    <p:sldLayoutId id="2147484463" r:id="rId13"/>
    <p:sldLayoutId id="2147484410" r:id="rId14"/>
    <p:sldLayoutId id="2147484411" r:id="rId15"/>
    <p:sldLayoutId id="214748441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Hien%20Ducments\Tu%20lieu%20tieu%20hoc\6%20-%20Mot%20so%20hoat%20dong%20ho%20tro%20giao%20vien%20-%2007\hoatdonghotro\Them%20bot,%20nhieu%20it.pp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3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images.family.channelvn.net/Images/Uploaded/Share/2008/10/20081006115551479/081007AFSK10lhoathienly.jpg&amp;imgrefurl=http://afamily.channelvn.net/20081006115551479tm0ca88/Chua-benh-bang-hoa-thien-ly&amp;usg=__TNE0P4DSxIN4oosbPS3kkCVzBaM=&amp;h=500&amp;w=400&amp;sz=24&amp;hl=vi&amp;start=4&amp;tbnid=hvRZQ6DQVhEodM:&amp;tbnh=130&amp;tbnw=104&amp;prev=/images?q=hoa+thien+ly&amp;gbv=2&amp;hl=vi&amp;sa=G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6.png"/><Relationship Id="rId4" Type="http://schemas.openxmlformats.org/officeDocument/2006/relationships/image" Target="../media/image72.jpe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4.gif"/><Relationship Id="rId4" Type="http://schemas.openxmlformats.org/officeDocument/2006/relationships/image" Target="../media/image8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609600"/>
            <a:ext cx="106299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4" descr="vit-dong">
            <a:hlinkClick r:id="rId3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911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ki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2861692" y="415271"/>
            <a:ext cx="3420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de-DE" sz="1600" smtClean="0">
                <a:solidFill>
                  <a:srgbClr val="002060"/>
                </a:solidFill>
                <a:latin typeface="Times New Roman" pitchFamily="18" charset="0"/>
              </a:rPr>
              <a:t>UBND QUẬN </a:t>
            </a:r>
            <a:r>
              <a:rPr lang="vi-VN" altLang="de-DE" sz="1600" dirty="0">
                <a:solidFill>
                  <a:srgbClr val="002060"/>
                </a:solidFill>
                <a:latin typeface="Times New Roman" pitchFamily="18" charset="0"/>
              </a:rPr>
              <a:t>LONG BIÊN</a:t>
            </a:r>
            <a:endParaRPr lang="en-US" altLang="de-DE" sz="16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de-DE" sz="1600" b="1" dirty="0">
                <a:solidFill>
                  <a:srgbClr val="002060"/>
                </a:solidFill>
                <a:latin typeface="Times New Roman" pitchFamily="18" charset="0"/>
              </a:rPr>
              <a:t>TRƯỜNG MẦM NON </a:t>
            </a:r>
            <a:r>
              <a:rPr lang="en-US" altLang="de-DE" sz="1600" b="1" dirty="0" smtClean="0">
                <a:solidFill>
                  <a:srgbClr val="002060"/>
                </a:solidFill>
                <a:latin typeface="Times New Roman" pitchFamily="18" charset="0"/>
              </a:rPr>
              <a:t>HỒNG TIẾN</a:t>
            </a:r>
            <a:endParaRPr lang="en-US" altLang="de-DE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058" name="Rectangle 15"/>
          <p:cNvSpPr>
            <a:spLocks noChangeArrowheads="1"/>
          </p:cNvSpPr>
          <p:nvPr/>
        </p:nvSpPr>
        <p:spPr bwMode="auto">
          <a:xfrm>
            <a:off x="1068805" y="3055858"/>
            <a:ext cx="7239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de-DE" sz="3200" dirty="0">
              <a:solidFill>
                <a:srgbClr val="FF3300"/>
              </a:solidFill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(4-5 </a:t>
            </a:r>
            <a:r>
              <a:rPr lang="en-US" altLang="de-DE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de-DE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de-DE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Hà</a:t>
            </a:r>
            <a:endParaRPr lang="en-US" altLang="de-D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WordArt 8"/>
          <p:cNvSpPr>
            <a:spLocks noChangeArrowheads="1" noChangeShapeType="1" noTextEdit="1"/>
          </p:cNvSpPr>
          <p:nvPr/>
        </p:nvSpPr>
        <p:spPr bwMode="auto">
          <a:xfrm>
            <a:off x="2530288" y="2746282"/>
            <a:ext cx="4953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khám phá </a:t>
            </a:r>
            <a:endParaRPr lang="en-US" sz="54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7" descr="Wide upward diagonal"/>
          <p:cNvSpPr>
            <a:spLocks noChangeArrowheads="1" noChangeShapeType="1" noTextEdit="1"/>
          </p:cNvSpPr>
          <p:nvPr/>
        </p:nvSpPr>
        <p:spPr bwMode="auto">
          <a:xfrm>
            <a:off x="1958788" y="1752600"/>
            <a:ext cx="6096000" cy="6254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GIẢNG ĐIỆN TỬ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81400" y="1000046"/>
            <a:ext cx="1981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8" grpId="0"/>
      <p:bldP spid="2059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30480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28600" y="5257800"/>
            <a:ext cx="617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4000">
                <a:solidFill>
                  <a:srgbClr val="002060"/>
                </a:solidFill>
                <a:latin typeface="Times New Roman" pitchFamily="18" charset="0"/>
              </a:rPr>
              <a:t>Bé nào có nhận xét gì về đặc điểm quả cà chua?</a:t>
            </a:r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4191000" y="228600"/>
          <a:ext cx="1700213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4" name="Image" r:id="rId4" imgW="1700787" imgH="1682072" progId="Photoshop.Image.10">
                  <p:embed/>
                </p:oleObj>
              </mc:Choice>
              <mc:Fallback>
                <p:oleObj name="Image" r:id="rId4" imgW="1700787" imgH="1682072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28600"/>
                        <a:ext cx="1700213" cy="168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1143000" y="152400"/>
          <a:ext cx="23241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5" name="Image" r:id="rId6" imgW="2323810" imgH="1002821" progId="Photoshop.Image.10">
                  <p:embed/>
                </p:oleObj>
              </mc:Choice>
              <mc:Fallback>
                <p:oleObj name="Image" r:id="rId6" imgW="2323810" imgH="1002821" progId="Photoshop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52400"/>
                        <a:ext cx="23241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2971800" y="1371600"/>
            <a:ext cx="1600200" cy="1447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828800" y="609600"/>
            <a:ext cx="228600" cy="1219200"/>
          </a:xfrm>
          <a:prstGeom prst="upArrow">
            <a:avLst>
              <a:gd name="adj1" fmla="val 50000"/>
              <a:gd name="adj2" fmla="val 1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5867400" y="304800"/>
            <a:ext cx="3048000" cy="1752600"/>
          </a:xfrm>
          <a:prstGeom prst="flowChartMagneticTap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019800" y="685800"/>
            <a:ext cx="2819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400">
                <a:solidFill>
                  <a:srgbClr val="002060"/>
                </a:solidFill>
                <a:latin typeface="Times New Roman" pitchFamily="18" charset="0"/>
              </a:rPr>
              <a:t>Khi cắt quả cà chua ra bên trong có gì nào?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971800"/>
            <a:ext cx="24034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162800" y="2057400"/>
            <a:ext cx="152400" cy="1371600"/>
          </a:xfrm>
          <a:prstGeom prst="downArrow">
            <a:avLst>
              <a:gd name="adj1" fmla="val 50000"/>
              <a:gd name="adj2" fmla="val 2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74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4" grpId="1"/>
      <p:bldP spid="17417" grpId="0" animBg="1"/>
      <p:bldP spid="17418" grpId="0" animBg="1"/>
      <p:bldP spid="17420" grpId="0" animBg="1"/>
      <p:bldP spid="17419" grpId="0"/>
      <p:bldP spid="17419" grpId="1"/>
      <p:bldP spid="174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IMG_26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1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7"/>
          <p:cNvSpPr txBox="1">
            <a:spLocks noChangeArrowheads="1"/>
          </p:cNvSpPr>
          <p:nvPr/>
        </p:nvSpPr>
        <p:spPr bwMode="auto">
          <a:xfrm>
            <a:off x="5257800" y="5181600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397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6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05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rot="744977">
            <a:off x="5256213" y="9525"/>
            <a:ext cx="3389312" cy="17653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251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AutoShape 13"/>
          <p:cNvSpPr>
            <a:spLocks noChangeArrowheads="1"/>
          </p:cNvSpPr>
          <p:nvPr/>
        </p:nvSpPr>
        <p:spPr bwMode="auto">
          <a:xfrm rot="-1887123">
            <a:off x="2411413" y="2063750"/>
            <a:ext cx="2994025" cy="136525"/>
          </a:xfrm>
          <a:prstGeom prst="rightArrow">
            <a:avLst>
              <a:gd name="adj1" fmla="val 50000"/>
              <a:gd name="adj2" fmla="val 3281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1572875">
            <a:off x="2062163" y="3486150"/>
            <a:ext cx="3252787" cy="247650"/>
          </a:xfrm>
          <a:prstGeom prst="rightArrow">
            <a:avLst>
              <a:gd name="adj1" fmla="val 50000"/>
              <a:gd name="adj2" fmla="val 22857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526754">
            <a:off x="1905000" y="4724400"/>
            <a:ext cx="4560888" cy="228600"/>
          </a:xfrm>
          <a:prstGeom prst="rightArrow">
            <a:avLst>
              <a:gd name="adj1" fmla="val 50000"/>
              <a:gd name="adj2" fmla="val 498785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447800" y="6096000"/>
            <a:ext cx="5780088" cy="141288"/>
          </a:xfrm>
          <a:prstGeom prst="rightArrow">
            <a:avLst>
              <a:gd name="adj1" fmla="val 50000"/>
              <a:gd name="adj2" fmla="val 511375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11281" name="Picture 17" descr="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-76200"/>
            <a:ext cx="6705600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8" descr="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3375"/>
            <a:ext cx="464026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58152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47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27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295400"/>
            <a:ext cx="3505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3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animBg="1"/>
      <p:bldP spid="11278" grpId="0" animBg="1"/>
      <p:bldP spid="11279" grpId="0" animBg="1"/>
      <p:bldP spid="112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CA0DQB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533400"/>
            <a:ext cx="37163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2" descr="cabbage_bap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0" y="57150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de-DE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rau bắp cải và quả cà chua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320800"/>
            <a:ext cx="64008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3598626" y="914400"/>
            <a:ext cx="3791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món ăn</a:t>
            </a:r>
          </a:p>
          <a:p>
            <a:pPr algn="ctr" eaLnBrk="1" hangingPunct="1"/>
            <a:r>
              <a:rPr lang="en-US" altLang="de-DE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từ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060825"/>
            <a:ext cx="3886200" cy="2497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886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60825"/>
            <a:ext cx="3687763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8200" y="609600"/>
            <a:ext cx="7543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3600" b="1">
                <a:solidFill>
                  <a:srgbClr val="FF0000"/>
                </a:solidFill>
              </a:rPr>
              <a:t>   </a:t>
            </a:r>
            <a:r>
              <a:rPr lang="en-US" altLang="de-DE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chế biến từ rau cải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rau ngót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3736975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457200"/>
            <a:ext cx="37369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048000"/>
            <a:ext cx="31623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C:\Users\huyvu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96913"/>
            <a:ext cx="4543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12" descr="C:\Users\huyvu\Desktop\nuoc-eo-ca-ch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4489450"/>
            <a:ext cx="58674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13" descr="C:\Users\huyvu\Desktop\1300953756-canh-ca-chu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96913"/>
            <a:ext cx="435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4" descr="C:\Users\huyvu\Desktop\sour-ribs-bro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9100" y="-3810000"/>
            <a:ext cx="4762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C:\Users\huyvu\Desktop\sour-ribs-bro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21113"/>
            <a:ext cx="43529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C:\Users\huyvu\Desktop\267100e6ae4ed397e876f377211989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821113"/>
            <a:ext cx="425767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0"/>
            <a:ext cx="892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de-DE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 &amp; CÁC MÓN ĂN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quả Su su</a:t>
            </a:r>
          </a:p>
        </p:txBody>
      </p:sp>
      <p:pic>
        <p:nvPicPr>
          <p:cNvPr id="5" name="Picture 8" descr="C:\Users\huyvu\Desktop\DSC06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509713"/>
            <a:ext cx="4378325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Users\huyvu\Desktop\467-su-xao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4475"/>
            <a:ext cx="42672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chế biến từ củ Cà rốt</a:t>
            </a:r>
          </a:p>
        </p:txBody>
      </p:sp>
      <p:pic>
        <p:nvPicPr>
          <p:cNvPr id="29698" name="Picture 2" descr="C:\Users\huyvu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85925"/>
            <a:ext cx="2971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huyvu\Desktop\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971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Users\huyvu\Desktop\ca-rot-lu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2895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huyvu\Desktop\IMG_8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85925"/>
            <a:ext cx="2895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Users\huyvu\Desktop\500-327-tu-tia-hoa-don-gian-la-mat-voi-bap-cai-va-ca-rot-624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8384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C:\Users\huyvu\Desktop\su_hao_xao_trung_gian_di_ngon_com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493059" y="152400"/>
            <a:ext cx="8229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FFFFFF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FFFFFF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FFFFFF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YÊU CẦU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biết, phân biệt và gọi đúng tên một số loại rau ( rau bắp cải, củ su hào, quả cà chua, rau muống)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được một số đặc điểm nổi bật của một số loại rau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tên một số loại rau khác.</a:t>
            </a: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kỹ năng quan sát, so sánh, phân nhóm theo đặc điểm của rau, chú ý ghi nhớ có chủ định.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Kỹ năng nghe, thảo luận và trả lời câu hỏi của cô trọn vẹn, rõ ràng mạch lạc.</a:t>
            </a: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lợi ích khi ăn  các loại rau và thích ăn rau. Biết ăn sạch, ăn đúng, đầy đủ các loại rau.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yêu quý ,kính trọng người trồng rau, biết chăm sóc và bảo vệ rau</a:t>
            </a: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tranh ảnh các loại rau : + Rau ăn lá: rau bắp cải, rau muống, rau ngót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	</a:t>
            </a:r>
            <a:r>
              <a:rPr lang="vi-VN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củ; củ su hào, cà rốt, cải trắng…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 </a:t>
            </a:r>
            <a:r>
              <a:rPr lang="vi-VN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quả; cà chua chín.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án điện tử, máy tính, máy chiếu, đồ dùng phục vụ các trò chơi.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Que chỉ, bàn,…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loại rau để theo gian hàng.</a:t>
            </a: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dùng của trẻ: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  bàn làm khu vườn rau để trẻ chơi trò chơi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Các loại rau làm từ nguyên vật liệu: Rau ăn củ, rau ăn lá, rau ăn quả.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loại rau thật.</a:t>
            </a: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củ cải trắng</a:t>
            </a:r>
          </a:p>
        </p:txBody>
      </p:sp>
      <p:pic>
        <p:nvPicPr>
          <p:cNvPr id="31746" name="Picture 2" descr="C:\Users\huyvu\Desktop\9-875579-1368256487_6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886200"/>
            <a:ext cx="42672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:\Users\huyvu\Desktop\cu-mai-1369108376_50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260475"/>
            <a:ext cx="429736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C:\Users\huyvu\Desktop\m2-897117-1368256488_50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4130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:\Users\huyvu\Desktop\120219afamily-AN-cu-cai-muoi-kieu-Nhat-5_3f5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285875"/>
            <a:ext cx="41148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59UQ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A4LWP2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293914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A9VYQC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ages[38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images[66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images[53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905000" y="3048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các loại rau ăn lá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3400" y="32766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ngót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096000" y="6172200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trắng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6324600" y="34290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xanh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52400" y="6088063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mùng tơi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3429000" y="6172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xoong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581400" y="33528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thảo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các loại rau ăn hoa </a:t>
            </a:r>
          </a:p>
        </p:txBody>
      </p:sp>
      <p:grpSp>
        <p:nvGrpSpPr>
          <p:cNvPr id="19471" name="Group 15"/>
          <p:cNvGrpSpPr>
            <a:grpSpLocks/>
          </p:cNvGrpSpPr>
          <p:nvPr/>
        </p:nvGrpSpPr>
        <p:grpSpPr bwMode="auto">
          <a:xfrm>
            <a:off x="4953000" y="1295400"/>
            <a:ext cx="4191000" cy="1752600"/>
            <a:chOff x="3120" y="816"/>
            <a:chExt cx="2640" cy="1104"/>
          </a:xfrm>
        </p:grpSpPr>
        <p:pic>
          <p:nvPicPr>
            <p:cNvPr id="96271" name="Picture 5" descr="images[19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129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2" name="Picture 6" descr="images[22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816"/>
              <a:ext cx="134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2" name="Group 16"/>
          <p:cNvGrpSpPr>
            <a:grpSpLocks/>
          </p:cNvGrpSpPr>
          <p:nvPr/>
        </p:nvGrpSpPr>
        <p:grpSpPr bwMode="auto">
          <a:xfrm>
            <a:off x="3962400" y="3733800"/>
            <a:ext cx="5181600" cy="1809750"/>
            <a:chOff x="2496" y="2352"/>
            <a:chExt cx="3264" cy="1140"/>
          </a:xfrm>
        </p:grpSpPr>
        <p:pic>
          <p:nvPicPr>
            <p:cNvPr id="96269" name="Picture 3" descr="images[44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352"/>
              <a:ext cx="1584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0" name="Picture 7" descr="images[43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352"/>
              <a:ext cx="1680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0" y="1295400"/>
            <a:ext cx="4648200" cy="1828800"/>
            <a:chOff x="0" y="816"/>
            <a:chExt cx="2928" cy="1152"/>
          </a:xfrm>
        </p:grpSpPr>
        <p:pic>
          <p:nvPicPr>
            <p:cNvPr id="96267" name="Picture 4" descr="images[2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68" name="Picture 8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816"/>
              <a:ext cx="148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066800" y="3124200"/>
            <a:ext cx="266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thiên lý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324600" y="3092450"/>
            <a:ext cx="167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de-DE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bý</a:t>
            </a:r>
            <a:endParaRPr lang="en-US" altLang="de-DE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715000" y="5691188"/>
            <a:ext cx="2060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mướp</a:t>
            </a:r>
          </a:p>
        </p:txBody>
      </p:sp>
      <p:pic>
        <p:nvPicPr>
          <p:cNvPr id="19468" name="Picture 12" descr="CAQRU1Q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990600" y="5562600"/>
            <a:ext cx="15039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de-DE" sz="3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lơ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5" grpId="0"/>
      <p:bldP spid="19466" grpId="0"/>
      <p:bldP spid="19467" grpId="0"/>
      <p:bldP spid="194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0OAV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3200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AW1IZ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5404">
            <a:off x="2400300" y="21717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28600" y="304800"/>
          <a:ext cx="2209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1" name="Photo Editor Photo" r:id="rId7" imgW="4544059" imgH="4866667" progId="MSPhotoEd.3">
                  <p:embed/>
                </p:oleObj>
              </mc:Choice>
              <mc:Fallback>
                <p:oleObj name="Photo Editor Photo" r:id="rId7" imgW="4544059" imgH="48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2209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2931695" y="-28575"/>
            <a:ext cx="464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440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altLang="de-DE" sz="4400" smtClean="0">
                <a:solidFill>
                  <a:srgbClr val="FF0000"/>
                </a:solidFill>
                <a:latin typeface="Times New Roman" pitchFamily="18" charset="0"/>
              </a:rPr>
              <a:t>ở </a:t>
            </a:r>
            <a:r>
              <a:rPr lang="en-US" altLang="de-DE" sz="4400">
                <a:solidFill>
                  <a:srgbClr val="FF0000"/>
                </a:solidFill>
                <a:latin typeface="Times New Roman" pitchFamily="18" charset="0"/>
              </a:rPr>
              <a:t>rộng rau ăn quả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09600" y="3421063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mướp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810000" y="5181600"/>
            <a:ext cx="1752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bí</a:t>
            </a:r>
          </a:p>
          <a:p>
            <a:pPr eaLnBrk="1" hangingPunct="1">
              <a:spcBef>
                <a:spcPct val="50000"/>
              </a:spcBef>
            </a:pPr>
            <a:endParaRPr lang="en-US" altLang="de-DE" sz="2800">
              <a:solidFill>
                <a:srgbClr val="000000"/>
              </a:solidFill>
            </a:endParaRP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6629400" y="2971800"/>
            <a:ext cx="2209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bí ngô</a:t>
            </a:r>
          </a:p>
          <a:p>
            <a:pPr eaLnBrk="1" hangingPunct="1">
              <a:spcBef>
                <a:spcPct val="50000"/>
              </a:spcBef>
            </a:pPr>
            <a:endParaRPr lang="en-US" altLang="de-DE" sz="2800">
              <a:solidFill>
                <a:srgbClr val="000000"/>
              </a:solidFill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324600" y="5895975"/>
            <a:ext cx="2736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mướp đắng</a:t>
            </a:r>
          </a:p>
          <a:p>
            <a:pPr eaLnBrk="1" hangingPunct="1"/>
            <a:endParaRPr lang="en-US" altLang="de-DE" sz="1800">
              <a:solidFill>
                <a:srgbClr val="000000"/>
              </a:solidFill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066800" y="6056313"/>
            <a:ext cx="2743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dưa chuột</a:t>
            </a:r>
          </a:p>
          <a:p>
            <a:pPr eaLnBrk="1" hangingPunct="1"/>
            <a:endParaRPr lang="en-US" altLang="de-DE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  <p:bldP spid="18443" grpId="0"/>
      <p:bldP spid="184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oai-DL-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12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AIM5X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AK56J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2971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AS9MZ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3143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2954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4400">
                <a:solidFill>
                  <a:srgbClr val="FF0000"/>
                </a:solidFill>
              </a:rPr>
              <a:t>Mở rộng các loại rau ăn củ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276600" y="30480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cải trắng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4419600" y="6096000"/>
            <a:ext cx="1766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cà rốt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85800" y="5943600"/>
            <a:ext cx="2284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khoai lang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6629400" y="3810000"/>
            <a:ext cx="2084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2800">
                <a:solidFill>
                  <a:srgbClr val="0000FF"/>
                </a:solidFill>
              </a:rPr>
              <a:t>củ khoai tây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8" grpId="0"/>
      <p:bldP spid="15369" grpId="0"/>
      <p:bldP spid="153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523875" y="1714500"/>
            <a:ext cx="64770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 1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Đội nào giỏi nhất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5092" name="Group 276"/>
          <p:cNvGrpSpPr>
            <a:grpSpLocks/>
          </p:cNvGrpSpPr>
          <p:nvPr/>
        </p:nvGrpSpPr>
        <p:grpSpPr bwMode="auto">
          <a:xfrm>
            <a:off x="38100" y="58738"/>
            <a:ext cx="1600200" cy="1905000"/>
            <a:chOff x="3115" y="0"/>
            <a:chExt cx="2170" cy="2486"/>
          </a:xfrm>
        </p:grpSpPr>
        <p:grpSp>
          <p:nvGrpSpPr>
            <p:cNvPr id="102412" name="Group 277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02544" name="Oval 27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5" name="Oval 27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3" name="Group 280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02542" name="Oval 28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3" name="Oval 28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4" name="Group 28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02540" name="Oval 28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1" name="Oval 28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5" name="Group 286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2416" name="Group 28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02538" name="Oval 288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de-DE" alt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539" name="Oval 289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de-DE" alt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2417" name="Group 290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2440" name="Group 291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02536" name="Freeform 29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7" name="Freeform 29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1" name="Group 294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02534" name="Freeform 29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14 h 504"/>
                      <a:gd name="T2" fmla="*/ 167 w 2736"/>
                      <a:gd name="T3" fmla="*/ 38 h 504"/>
                      <a:gd name="T4" fmla="*/ 343 w 2736"/>
                      <a:gd name="T5" fmla="*/ 6 h 504"/>
                      <a:gd name="T6" fmla="*/ 529 w 2736"/>
                      <a:gd name="T7" fmla="*/ 6 h 504"/>
                      <a:gd name="T8" fmla="*/ 525 w 2736"/>
                      <a:gd name="T9" fmla="*/ 23 h 504"/>
                      <a:gd name="T10" fmla="*/ 341 w 2736"/>
                      <a:gd name="T11" fmla="*/ 23 h 504"/>
                      <a:gd name="T12" fmla="*/ 127 w 2736"/>
                      <a:gd name="T13" fmla="*/ 65 h 504"/>
                      <a:gd name="T14" fmla="*/ 0 w 2736"/>
                      <a:gd name="T15" fmla="*/ 1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5" name="Freeform 29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45 w 1769"/>
                      <a:gd name="T3" fmla="*/ 13 h 791"/>
                      <a:gd name="T4" fmla="*/ 106 w 1769"/>
                      <a:gd name="T5" fmla="*/ 45 h 791"/>
                      <a:gd name="T6" fmla="*/ 148 w 1769"/>
                      <a:gd name="T7" fmla="*/ 97 h 791"/>
                      <a:gd name="T8" fmla="*/ 161 w 1769"/>
                      <a:gd name="T9" fmla="*/ 137 h 791"/>
                      <a:gd name="T10" fmla="*/ 155 w 1769"/>
                      <a:gd name="T11" fmla="*/ 177 h 791"/>
                      <a:gd name="T12" fmla="*/ 146 w 1769"/>
                      <a:gd name="T13" fmla="*/ 143 h 791"/>
                      <a:gd name="T14" fmla="*/ 128 w 1769"/>
                      <a:gd name="T15" fmla="*/ 103 h 791"/>
                      <a:gd name="T16" fmla="*/ 102 w 1769"/>
                      <a:gd name="T17" fmla="*/ 67 h 791"/>
                      <a:gd name="T18" fmla="*/ 53 w 1769"/>
                      <a:gd name="T19" fmla="*/ 34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2" name="Group 297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02532" name="Freeform 29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66 h 504"/>
                      <a:gd name="T2" fmla="*/ 140 w 2736"/>
                      <a:gd name="T3" fmla="*/ 22 h 504"/>
                      <a:gd name="T4" fmla="*/ 288 w 2736"/>
                      <a:gd name="T5" fmla="*/ 3 h 504"/>
                      <a:gd name="T6" fmla="*/ 444 w 2736"/>
                      <a:gd name="T7" fmla="*/ 3 h 504"/>
                      <a:gd name="T8" fmla="*/ 441 w 2736"/>
                      <a:gd name="T9" fmla="*/ 13 h 504"/>
                      <a:gd name="T10" fmla="*/ 286 w 2736"/>
                      <a:gd name="T11" fmla="*/ 13 h 504"/>
                      <a:gd name="T12" fmla="*/ 106 w 2736"/>
                      <a:gd name="T13" fmla="*/ 39 h 504"/>
                      <a:gd name="T14" fmla="*/ 0 w 2736"/>
                      <a:gd name="T15" fmla="*/ 6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3" name="Freeform 29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7 h 791"/>
                      <a:gd name="T4" fmla="*/ 89 w 1769"/>
                      <a:gd name="T5" fmla="*/ 26 h 791"/>
                      <a:gd name="T6" fmla="*/ 124 w 1769"/>
                      <a:gd name="T7" fmla="*/ 57 h 791"/>
                      <a:gd name="T8" fmla="*/ 135 w 1769"/>
                      <a:gd name="T9" fmla="*/ 79 h 791"/>
                      <a:gd name="T10" fmla="*/ 130 w 1769"/>
                      <a:gd name="T11" fmla="*/ 104 h 791"/>
                      <a:gd name="T12" fmla="*/ 122 w 1769"/>
                      <a:gd name="T13" fmla="*/ 83 h 791"/>
                      <a:gd name="T14" fmla="*/ 107 w 1769"/>
                      <a:gd name="T15" fmla="*/ 60 h 791"/>
                      <a:gd name="T16" fmla="*/ 85 w 1769"/>
                      <a:gd name="T17" fmla="*/ 39 h 791"/>
                      <a:gd name="T18" fmla="*/ 45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3" name="Group 300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02530" name="Freeform 30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8 h 504"/>
                      <a:gd name="T2" fmla="*/ 122 w 2736"/>
                      <a:gd name="T3" fmla="*/ 33 h 504"/>
                      <a:gd name="T4" fmla="*/ 251 w 2736"/>
                      <a:gd name="T5" fmla="*/ 5 h 504"/>
                      <a:gd name="T6" fmla="*/ 386 w 2736"/>
                      <a:gd name="T7" fmla="*/ 5 h 504"/>
                      <a:gd name="T8" fmla="*/ 384 w 2736"/>
                      <a:gd name="T9" fmla="*/ 20 h 504"/>
                      <a:gd name="T10" fmla="*/ 249 w 2736"/>
                      <a:gd name="T11" fmla="*/ 20 h 504"/>
                      <a:gd name="T12" fmla="*/ 93 w 2736"/>
                      <a:gd name="T13" fmla="*/ 57 h 504"/>
                      <a:gd name="T14" fmla="*/ 0 w 2736"/>
                      <a:gd name="T15" fmla="*/ 9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1" name="Freeform 30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3 w 1769"/>
                      <a:gd name="T3" fmla="*/ 11 h 791"/>
                      <a:gd name="T4" fmla="*/ 78 w 1769"/>
                      <a:gd name="T5" fmla="*/ 39 h 791"/>
                      <a:gd name="T6" fmla="*/ 108 w 1769"/>
                      <a:gd name="T7" fmla="*/ 84 h 791"/>
                      <a:gd name="T8" fmla="*/ 118 w 1769"/>
                      <a:gd name="T9" fmla="*/ 119 h 791"/>
                      <a:gd name="T10" fmla="*/ 114 w 1769"/>
                      <a:gd name="T11" fmla="*/ 154 h 791"/>
                      <a:gd name="T12" fmla="*/ 107 w 1769"/>
                      <a:gd name="T13" fmla="*/ 124 h 791"/>
                      <a:gd name="T14" fmla="*/ 93 w 1769"/>
                      <a:gd name="T15" fmla="*/ 89 h 791"/>
                      <a:gd name="T16" fmla="*/ 75 w 1769"/>
                      <a:gd name="T17" fmla="*/ 58 h 791"/>
                      <a:gd name="T18" fmla="*/ 39 w 1769"/>
                      <a:gd name="T19" fmla="*/ 30 h 791"/>
                      <a:gd name="T20" fmla="*/ 0 w 1769"/>
                      <a:gd name="T21" fmla="*/ 1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4" name="Group 303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02528" name="Freeform 30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88 w 2736"/>
                      <a:gd name="T3" fmla="*/ 25 h 504"/>
                      <a:gd name="T4" fmla="*/ 181 w 2736"/>
                      <a:gd name="T5" fmla="*/ 4 h 504"/>
                      <a:gd name="T6" fmla="*/ 278 w 2736"/>
                      <a:gd name="T7" fmla="*/ 4 h 504"/>
                      <a:gd name="T8" fmla="*/ 277 w 2736"/>
                      <a:gd name="T9" fmla="*/ 15 h 504"/>
                      <a:gd name="T10" fmla="*/ 179 w 2736"/>
                      <a:gd name="T11" fmla="*/ 15 h 504"/>
                      <a:gd name="T12" fmla="*/ 66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9" name="Freeform 30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3 w 1769"/>
                      <a:gd name="T3" fmla="*/ 9 h 791"/>
                      <a:gd name="T4" fmla="*/ 56 w 1769"/>
                      <a:gd name="T5" fmla="*/ 30 h 791"/>
                      <a:gd name="T6" fmla="*/ 78 w 1769"/>
                      <a:gd name="T7" fmla="*/ 63 h 791"/>
                      <a:gd name="T8" fmla="*/ 85 w 1769"/>
                      <a:gd name="T9" fmla="*/ 88 h 791"/>
                      <a:gd name="T10" fmla="*/ 82 w 1769"/>
                      <a:gd name="T11" fmla="*/ 115 h 791"/>
                      <a:gd name="T12" fmla="*/ 77 w 1769"/>
                      <a:gd name="T13" fmla="*/ 93 h 791"/>
                      <a:gd name="T14" fmla="*/ 68 w 1769"/>
                      <a:gd name="T15" fmla="*/ 67 h 791"/>
                      <a:gd name="T16" fmla="*/ 53 w 1769"/>
                      <a:gd name="T17" fmla="*/ 43 h 791"/>
                      <a:gd name="T18" fmla="*/ 28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5" name="Group 306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02526" name="Freeform 30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60 w 2736"/>
                      <a:gd name="T3" fmla="*/ 6 h 504"/>
                      <a:gd name="T4" fmla="*/ 123 w 2736"/>
                      <a:gd name="T5" fmla="*/ 1 h 504"/>
                      <a:gd name="T6" fmla="*/ 189 w 2736"/>
                      <a:gd name="T7" fmla="*/ 1 h 504"/>
                      <a:gd name="T8" fmla="*/ 188 w 2736"/>
                      <a:gd name="T9" fmla="*/ 4 h 504"/>
                      <a:gd name="T10" fmla="*/ 122 w 2736"/>
                      <a:gd name="T11" fmla="*/ 4 h 504"/>
                      <a:gd name="T12" fmla="*/ 45 w 2736"/>
                      <a:gd name="T13" fmla="*/ 10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7" name="Freeform 30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2 h 791"/>
                      <a:gd name="T4" fmla="*/ 38 w 1769"/>
                      <a:gd name="T5" fmla="*/ 7 h 791"/>
                      <a:gd name="T6" fmla="*/ 53 w 1769"/>
                      <a:gd name="T7" fmla="*/ 15 h 791"/>
                      <a:gd name="T8" fmla="*/ 58 w 1769"/>
                      <a:gd name="T9" fmla="*/ 21 h 791"/>
                      <a:gd name="T10" fmla="*/ 56 w 1769"/>
                      <a:gd name="T11" fmla="*/ 28 h 791"/>
                      <a:gd name="T12" fmla="*/ 52 w 1769"/>
                      <a:gd name="T13" fmla="*/ 23 h 791"/>
                      <a:gd name="T14" fmla="*/ 46 w 1769"/>
                      <a:gd name="T15" fmla="*/ 16 h 791"/>
                      <a:gd name="T16" fmla="*/ 37 w 1769"/>
                      <a:gd name="T17" fmla="*/ 10 h 791"/>
                      <a:gd name="T18" fmla="*/ 19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6" name="Group 309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02524" name="Freeform 31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5" name="Freeform 31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7" name="Group 312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02522" name="Freeform 31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3" name="Freeform 31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8" name="Group 315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02520" name="Freeform 31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14 h 504"/>
                      <a:gd name="T2" fmla="*/ 167 w 2736"/>
                      <a:gd name="T3" fmla="*/ 38 h 504"/>
                      <a:gd name="T4" fmla="*/ 343 w 2736"/>
                      <a:gd name="T5" fmla="*/ 6 h 504"/>
                      <a:gd name="T6" fmla="*/ 529 w 2736"/>
                      <a:gd name="T7" fmla="*/ 6 h 504"/>
                      <a:gd name="T8" fmla="*/ 525 w 2736"/>
                      <a:gd name="T9" fmla="*/ 23 h 504"/>
                      <a:gd name="T10" fmla="*/ 341 w 2736"/>
                      <a:gd name="T11" fmla="*/ 23 h 504"/>
                      <a:gd name="T12" fmla="*/ 127 w 2736"/>
                      <a:gd name="T13" fmla="*/ 65 h 504"/>
                      <a:gd name="T14" fmla="*/ 0 w 2736"/>
                      <a:gd name="T15" fmla="*/ 1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1" name="Freeform 31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45 w 1769"/>
                      <a:gd name="T3" fmla="*/ 13 h 791"/>
                      <a:gd name="T4" fmla="*/ 106 w 1769"/>
                      <a:gd name="T5" fmla="*/ 45 h 791"/>
                      <a:gd name="T6" fmla="*/ 148 w 1769"/>
                      <a:gd name="T7" fmla="*/ 97 h 791"/>
                      <a:gd name="T8" fmla="*/ 161 w 1769"/>
                      <a:gd name="T9" fmla="*/ 137 h 791"/>
                      <a:gd name="T10" fmla="*/ 155 w 1769"/>
                      <a:gd name="T11" fmla="*/ 177 h 791"/>
                      <a:gd name="T12" fmla="*/ 146 w 1769"/>
                      <a:gd name="T13" fmla="*/ 143 h 791"/>
                      <a:gd name="T14" fmla="*/ 128 w 1769"/>
                      <a:gd name="T15" fmla="*/ 103 h 791"/>
                      <a:gd name="T16" fmla="*/ 102 w 1769"/>
                      <a:gd name="T17" fmla="*/ 67 h 791"/>
                      <a:gd name="T18" fmla="*/ 53 w 1769"/>
                      <a:gd name="T19" fmla="*/ 34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9" name="Group 31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02518" name="Freeform 31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66 h 504"/>
                      <a:gd name="T2" fmla="*/ 140 w 2736"/>
                      <a:gd name="T3" fmla="*/ 22 h 504"/>
                      <a:gd name="T4" fmla="*/ 288 w 2736"/>
                      <a:gd name="T5" fmla="*/ 3 h 504"/>
                      <a:gd name="T6" fmla="*/ 444 w 2736"/>
                      <a:gd name="T7" fmla="*/ 3 h 504"/>
                      <a:gd name="T8" fmla="*/ 441 w 2736"/>
                      <a:gd name="T9" fmla="*/ 13 h 504"/>
                      <a:gd name="T10" fmla="*/ 286 w 2736"/>
                      <a:gd name="T11" fmla="*/ 13 h 504"/>
                      <a:gd name="T12" fmla="*/ 106 w 2736"/>
                      <a:gd name="T13" fmla="*/ 39 h 504"/>
                      <a:gd name="T14" fmla="*/ 0 w 2736"/>
                      <a:gd name="T15" fmla="*/ 6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9" name="Freeform 32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7 h 791"/>
                      <a:gd name="T4" fmla="*/ 89 w 1769"/>
                      <a:gd name="T5" fmla="*/ 26 h 791"/>
                      <a:gd name="T6" fmla="*/ 124 w 1769"/>
                      <a:gd name="T7" fmla="*/ 57 h 791"/>
                      <a:gd name="T8" fmla="*/ 135 w 1769"/>
                      <a:gd name="T9" fmla="*/ 79 h 791"/>
                      <a:gd name="T10" fmla="*/ 130 w 1769"/>
                      <a:gd name="T11" fmla="*/ 104 h 791"/>
                      <a:gd name="T12" fmla="*/ 122 w 1769"/>
                      <a:gd name="T13" fmla="*/ 83 h 791"/>
                      <a:gd name="T14" fmla="*/ 107 w 1769"/>
                      <a:gd name="T15" fmla="*/ 60 h 791"/>
                      <a:gd name="T16" fmla="*/ 85 w 1769"/>
                      <a:gd name="T17" fmla="*/ 39 h 791"/>
                      <a:gd name="T18" fmla="*/ 45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0" name="Group 321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02516" name="Freeform 32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8 h 504"/>
                      <a:gd name="T2" fmla="*/ 122 w 2736"/>
                      <a:gd name="T3" fmla="*/ 33 h 504"/>
                      <a:gd name="T4" fmla="*/ 251 w 2736"/>
                      <a:gd name="T5" fmla="*/ 5 h 504"/>
                      <a:gd name="T6" fmla="*/ 386 w 2736"/>
                      <a:gd name="T7" fmla="*/ 5 h 504"/>
                      <a:gd name="T8" fmla="*/ 384 w 2736"/>
                      <a:gd name="T9" fmla="*/ 20 h 504"/>
                      <a:gd name="T10" fmla="*/ 249 w 2736"/>
                      <a:gd name="T11" fmla="*/ 20 h 504"/>
                      <a:gd name="T12" fmla="*/ 93 w 2736"/>
                      <a:gd name="T13" fmla="*/ 57 h 504"/>
                      <a:gd name="T14" fmla="*/ 0 w 2736"/>
                      <a:gd name="T15" fmla="*/ 9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7" name="Freeform 32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3 w 1769"/>
                      <a:gd name="T3" fmla="*/ 11 h 791"/>
                      <a:gd name="T4" fmla="*/ 78 w 1769"/>
                      <a:gd name="T5" fmla="*/ 39 h 791"/>
                      <a:gd name="T6" fmla="*/ 108 w 1769"/>
                      <a:gd name="T7" fmla="*/ 84 h 791"/>
                      <a:gd name="T8" fmla="*/ 118 w 1769"/>
                      <a:gd name="T9" fmla="*/ 119 h 791"/>
                      <a:gd name="T10" fmla="*/ 114 w 1769"/>
                      <a:gd name="T11" fmla="*/ 154 h 791"/>
                      <a:gd name="T12" fmla="*/ 107 w 1769"/>
                      <a:gd name="T13" fmla="*/ 124 h 791"/>
                      <a:gd name="T14" fmla="*/ 93 w 1769"/>
                      <a:gd name="T15" fmla="*/ 89 h 791"/>
                      <a:gd name="T16" fmla="*/ 75 w 1769"/>
                      <a:gd name="T17" fmla="*/ 58 h 791"/>
                      <a:gd name="T18" fmla="*/ 39 w 1769"/>
                      <a:gd name="T19" fmla="*/ 30 h 791"/>
                      <a:gd name="T20" fmla="*/ 0 w 1769"/>
                      <a:gd name="T21" fmla="*/ 1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1" name="Group 324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02514" name="Freeform 32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88 w 2736"/>
                      <a:gd name="T3" fmla="*/ 25 h 504"/>
                      <a:gd name="T4" fmla="*/ 181 w 2736"/>
                      <a:gd name="T5" fmla="*/ 4 h 504"/>
                      <a:gd name="T6" fmla="*/ 278 w 2736"/>
                      <a:gd name="T7" fmla="*/ 4 h 504"/>
                      <a:gd name="T8" fmla="*/ 277 w 2736"/>
                      <a:gd name="T9" fmla="*/ 15 h 504"/>
                      <a:gd name="T10" fmla="*/ 179 w 2736"/>
                      <a:gd name="T11" fmla="*/ 15 h 504"/>
                      <a:gd name="T12" fmla="*/ 66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5" name="Freeform 32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3 w 1769"/>
                      <a:gd name="T3" fmla="*/ 9 h 791"/>
                      <a:gd name="T4" fmla="*/ 56 w 1769"/>
                      <a:gd name="T5" fmla="*/ 30 h 791"/>
                      <a:gd name="T6" fmla="*/ 78 w 1769"/>
                      <a:gd name="T7" fmla="*/ 63 h 791"/>
                      <a:gd name="T8" fmla="*/ 85 w 1769"/>
                      <a:gd name="T9" fmla="*/ 88 h 791"/>
                      <a:gd name="T10" fmla="*/ 82 w 1769"/>
                      <a:gd name="T11" fmla="*/ 115 h 791"/>
                      <a:gd name="T12" fmla="*/ 77 w 1769"/>
                      <a:gd name="T13" fmla="*/ 93 h 791"/>
                      <a:gd name="T14" fmla="*/ 68 w 1769"/>
                      <a:gd name="T15" fmla="*/ 67 h 791"/>
                      <a:gd name="T16" fmla="*/ 53 w 1769"/>
                      <a:gd name="T17" fmla="*/ 43 h 791"/>
                      <a:gd name="T18" fmla="*/ 28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2" name="Group 327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02512" name="Freeform 32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60 w 2736"/>
                      <a:gd name="T3" fmla="*/ 6 h 504"/>
                      <a:gd name="T4" fmla="*/ 123 w 2736"/>
                      <a:gd name="T5" fmla="*/ 1 h 504"/>
                      <a:gd name="T6" fmla="*/ 189 w 2736"/>
                      <a:gd name="T7" fmla="*/ 1 h 504"/>
                      <a:gd name="T8" fmla="*/ 188 w 2736"/>
                      <a:gd name="T9" fmla="*/ 4 h 504"/>
                      <a:gd name="T10" fmla="*/ 122 w 2736"/>
                      <a:gd name="T11" fmla="*/ 4 h 504"/>
                      <a:gd name="T12" fmla="*/ 45 w 2736"/>
                      <a:gd name="T13" fmla="*/ 10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3" name="Freeform 32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2 h 791"/>
                      <a:gd name="T4" fmla="*/ 38 w 1769"/>
                      <a:gd name="T5" fmla="*/ 7 h 791"/>
                      <a:gd name="T6" fmla="*/ 53 w 1769"/>
                      <a:gd name="T7" fmla="*/ 15 h 791"/>
                      <a:gd name="T8" fmla="*/ 58 w 1769"/>
                      <a:gd name="T9" fmla="*/ 21 h 791"/>
                      <a:gd name="T10" fmla="*/ 56 w 1769"/>
                      <a:gd name="T11" fmla="*/ 28 h 791"/>
                      <a:gd name="T12" fmla="*/ 52 w 1769"/>
                      <a:gd name="T13" fmla="*/ 23 h 791"/>
                      <a:gd name="T14" fmla="*/ 46 w 1769"/>
                      <a:gd name="T15" fmla="*/ 16 h 791"/>
                      <a:gd name="T16" fmla="*/ 37 w 1769"/>
                      <a:gd name="T17" fmla="*/ 10 h 791"/>
                      <a:gd name="T18" fmla="*/ 19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3" name="Group 330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02510" name="Freeform 33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1" name="Freeform 33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4" name="Group 333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02508" name="Freeform 33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9" name="Freeform 33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5" name="Group 33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02506" name="Freeform 33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7" name="Freeform 33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6" name="Group 339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02504" name="Freeform 34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5" name="Freeform 34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7" name="Group 342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02502" name="Freeform 34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3 w 2736"/>
                      <a:gd name="T3" fmla="*/ 6 h 504"/>
                      <a:gd name="T4" fmla="*/ 46 w 2736"/>
                      <a:gd name="T5" fmla="*/ 1 h 504"/>
                      <a:gd name="T6" fmla="*/ 72 w 2736"/>
                      <a:gd name="T7" fmla="*/ 1 h 504"/>
                      <a:gd name="T8" fmla="*/ 71 w 2736"/>
                      <a:gd name="T9" fmla="*/ 3 h 504"/>
                      <a:gd name="T10" fmla="*/ 46 w 2736"/>
                      <a:gd name="T11" fmla="*/ 3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3" name="Freeform 34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6 w 1769"/>
                      <a:gd name="T3" fmla="*/ 2 h 791"/>
                      <a:gd name="T4" fmla="*/ 14 w 1769"/>
                      <a:gd name="T5" fmla="*/ 6 h 791"/>
                      <a:gd name="T6" fmla="*/ 20 w 1769"/>
                      <a:gd name="T7" fmla="*/ 15 h 791"/>
                      <a:gd name="T8" fmla="*/ 22 w 1769"/>
                      <a:gd name="T9" fmla="*/ 20 h 791"/>
                      <a:gd name="T10" fmla="*/ 21 w 1769"/>
                      <a:gd name="T11" fmla="*/ 26 h 791"/>
                      <a:gd name="T12" fmla="*/ 20 w 1769"/>
                      <a:gd name="T13" fmla="*/ 21 h 791"/>
                      <a:gd name="T14" fmla="*/ 17 w 1769"/>
                      <a:gd name="T15" fmla="*/ 15 h 791"/>
                      <a:gd name="T16" fmla="*/ 14 w 1769"/>
                      <a:gd name="T17" fmla="*/ 10 h 791"/>
                      <a:gd name="T18" fmla="*/ 7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8" name="Group 345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2500" name="Freeform 34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9 w 2736"/>
                      <a:gd name="T3" fmla="*/ 6 h 504"/>
                      <a:gd name="T4" fmla="*/ 40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3 h 504"/>
                      <a:gd name="T10" fmla="*/ 40 w 2736"/>
                      <a:gd name="T11" fmla="*/ 3 h 504"/>
                      <a:gd name="T12" fmla="*/ 15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1" name="Freeform 34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5 w 1769"/>
                      <a:gd name="T3" fmla="*/ 2 h 791"/>
                      <a:gd name="T4" fmla="*/ 13 w 1769"/>
                      <a:gd name="T5" fmla="*/ 6 h 791"/>
                      <a:gd name="T6" fmla="*/ 17 w 1769"/>
                      <a:gd name="T7" fmla="*/ 15 h 791"/>
                      <a:gd name="T8" fmla="*/ 19 w 1769"/>
                      <a:gd name="T9" fmla="*/ 20 h 791"/>
                      <a:gd name="T10" fmla="*/ 18 w 1769"/>
                      <a:gd name="T11" fmla="*/ 26 h 791"/>
                      <a:gd name="T12" fmla="*/ 17 w 1769"/>
                      <a:gd name="T13" fmla="*/ 21 h 791"/>
                      <a:gd name="T14" fmla="*/ 15 w 1769"/>
                      <a:gd name="T15" fmla="*/ 15 h 791"/>
                      <a:gd name="T16" fmla="*/ 12 w 1769"/>
                      <a:gd name="T17" fmla="*/ 10 h 791"/>
                      <a:gd name="T18" fmla="*/ 6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9" name="Group 348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2498" name="Freeform 34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9" name="Freeform 35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0" name="Group 35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2496" name="Freeform 35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7" name="Freeform 35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461" name="Freeform 354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1 w 2736"/>
                    <a:gd name="T5" fmla="*/ 0 h 504"/>
                    <a:gd name="T6" fmla="*/ 1 w 2736"/>
                    <a:gd name="T7" fmla="*/ 0 h 504"/>
                    <a:gd name="T8" fmla="*/ 1 w 2736"/>
                    <a:gd name="T9" fmla="*/ 0 h 504"/>
                    <a:gd name="T10" fmla="*/ 1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62" name="Freeform 355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2463" name="Group 356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2494" name="Freeform 357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19 w 2736"/>
                      <a:gd name="T3" fmla="*/ 3 h 504"/>
                      <a:gd name="T4" fmla="*/ 40 w 2736"/>
                      <a:gd name="T5" fmla="*/ 0 h 504"/>
                      <a:gd name="T6" fmla="*/ 62 w 2736"/>
                      <a:gd name="T7" fmla="*/ 0 h 504"/>
                      <a:gd name="T8" fmla="*/ 62 w 2736"/>
                      <a:gd name="T9" fmla="*/ 2 h 504"/>
                      <a:gd name="T10" fmla="*/ 40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5" name="Freeform 358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5 w 1769"/>
                      <a:gd name="T3" fmla="*/ 1 h 791"/>
                      <a:gd name="T4" fmla="*/ 13 w 1769"/>
                      <a:gd name="T5" fmla="*/ 4 h 791"/>
                      <a:gd name="T6" fmla="*/ 17 w 1769"/>
                      <a:gd name="T7" fmla="*/ 8 h 791"/>
                      <a:gd name="T8" fmla="*/ 19 w 1769"/>
                      <a:gd name="T9" fmla="*/ 11 h 791"/>
                      <a:gd name="T10" fmla="*/ 18 w 1769"/>
                      <a:gd name="T11" fmla="*/ 14 h 791"/>
                      <a:gd name="T12" fmla="*/ 17 w 1769"/>
                      <a:gd name="T13" fmla="*/ 11 h 791"/>
                      <a:gd name="T14" fmla="*/ 15 w 1769"/>
                      <a:gd name="T15" fmla="*/ 8 h 791"/>
                      <a:gd name="T16" fmla="*/ 12 w 1769"/>
                      <a:gd name="T17" fmla="*/ 5 h 791"/>
                      <a:gd name="T18" fmla="*/ 6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4" name="Group 359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02492" name="Freeform 360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42 h 504"/>
                      <a:gd name="T2" fmla="*/ 27 w 2736"/>
                      <a:gd name="T3" fmla="*/ 14 h 504"/>
                      <a:gd name="T4" fmla="*/ 57 w 2736"/>
                      <a:gd name="T5" fmla="*/ 2 h 504"/>
                      <a:gd name="T6" fmla="*/ 87 w 2736"/>
                      <a:gd name="T7" fmla="*/ 2 h 504"/>
                      <a:gd name="T8" fmla="*/ 87 w 2736"/>
                      <a:gd name="T9" fmla="*/ 9 h 504"/>
                      <a:gd name="T10" fmla="*/ 56 w 2736"/>
                      <a:gd name="T11" fmla="*/ 9 h 504"/>
                      <a:gd name="T12" fmla="*/ 21 w 2736"/>
                      <a:gd name="T13" fmla="*/ 24 h 504"/>
                      <a:gd name="T14" fmla="*/ 0 w 2736"/>
                      <a:gd name="T15" fmla="*/ 4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3" name="Freeform 361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7 w 1769"/>
                      <a:gd name="T3" fmla="*/ 5 h 791"/>
                      <a:gd name="T4" fmla="*/ 18 w 1769"/>
                      <a:gd name="T5" fmla="*/ 16 h 791"/>
                      <a:gd name="T6" fmla="*/ 24 w 1769"/>
                      <a:gd name="T7" fmla="*/ 35 h 791"/>
                      <a:gd name="T8" fmla="*/ 27 w 1769"/>
                      <a:gd name="T9" fmla="*/ 50 h 791"/>
                      <a:gd name="T10" fmla="*/ 26 w 1769"/>
                      <a:gd name="T11" fmla="*/ 64 h 791"/>
                      <a:gd name="T12" fmla="*/ 24 w 1769"/>
                      <a:gd name="T13" fmla="*/ 52 h 791"/>
                      <a:gd name="T14" fmla="*/ 21 w 1769"/>
                      <a:gd name="T15" fmla="*/ 37 h 791"/>
                      <a:gd name="T16" fmla="*/ 17 w 1769"/>
                      <a:gd name="T17" fmla="*/ 24 h 791"/>
                      <a:gd name="T18" fmla="*/ 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5" name="Group 362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02490" name="Freeform 363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3 w 2736"/>
                      <a:gd name="T3" fmla="*/ 0 h 504"/>
                      <a:gd name="T4" fmla="*/ 26 w 2736"/>
                      <a:gd name="T5" fmla="*/ 0 h 504"/>
                      <a:gd name="T6" fmla="*/ 40 w 2736"/>
                      <a:gd name="T7" fmla="*/ 0 h 504"/>
                      <a:gd name="T8" fmla="*/ 40 w 2736"/>
                      <a:gd name="T9" fmla="*/ 0 h 504"/>
                      <a:gd name="T10" fmla="*/ 26 w 2736"/>
                      <a:gd name="T11" fmla="*/ 0 h 504"/>
                      <a:gd name="T12" fmla="*/ 10 w 2736"/>
                      <a:gd name="T13" fmla="*/ 0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1" name="Freeform 364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0 h 791"/>
                      <a:gd name="T6" fmla="*/ 11 w 1769"/>
                      <a:gd name="T7" fmla="*/ 0 h 791"/>
                      <a:gd name="T8" fmla="*/ 12 w 1769"/>
                      <a:gd name="T9" fmla="*/ 1 h 791"/>
                      <a:gd name="T10" fmla="*/ 12 w 1769"/>
                      <a:gd name="T11" fmla="*/ 1 h 791"/>
                      <a:gd name="T12" fmla="*/ 11 w 1769"/>
                      <a:gd name="T13" fmla="*/ 1 h 791"/>
                      <a:gd name="T14" fmla="*/ 10 w 1769"/>
                      <a:gd name="T15" fmla="*/ 0 h 791"/>
                      <a:gd name="T16" fmla="*/ 8 w 1769"/>
                      <a:gd name="T17" fmla="*/ 0 h 791"/>
                      <a:gd name="T18" fmla="*/ 4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6" name="Group 36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02488" name="Freeform 366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9" name="Freeform 367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7" name="Group 36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02486" name="Freeform 369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00 w 2736"/>
                      <a:gd name="T3" fmla="*/ 25 h 504"/>
                      <a:gd name="T4" fmla="*/ 205 w 2736"/>
                      <a:gd name="T5" fmla="*/ 4 h 504"/>
                      <a:gd name="T6" fmla="*/ 316 w 2736"/>
                      <a:gd name="T7" fmla="*/ 4 h 504"/>
                      <a:gd name="T8" fmla="*/ 314 w 2736"/>
                      <a:gd name="T9" fmla="*/ 15 h 504"/>
                      <a:gd name="T10" fmla="*/ 203 w 2736"/>
                      <a:gd name="T11" fmla="*/ 15 h 504"/>
                      <a:gd name="T12" fmla="*/ 75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7" name="Freeform 37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7 w 1769"/>
                      <a:gd name="T3" fmla="*/ 9 h 791"/>
                      <a:gd name="T4" fmla="*/ 63 w 1769"/>
                      <a:gd name="T5" fmla="*/ 30 h 791"/>
                      <a:gd name="T6" fmla="*/ 88 w 1769"/>
                      <a:gd name="T7" fmla="*/ 64 h 791"/>
                      <a:gd name="T8" fmla="*/ 96 w 1769"/>
                      <a:gd name="T9" fmla="*/ 90 h 791"/>
                      <a:gd name="T10" fmla="*/ 92 w 1769"/>
                      <a:gd name="T11" fmla="*/ 116 h 791"/>
                      <a:gd name="T12" fmla="*/ 87 w 1769"/>
                      <a:gd name="T13" fmla="*/ 94 h 791"/>
                      <a:gd name="T14" fmla="*/ 76 w 1769"/>
                      <a:gd name="T15" fmla="*/ 67 h 791"/>
                      <a:gd name="T16" fmla="*/ 61 w 1769"/>
                      <a:gd name="T17" fmla="*/ 43 h 791"/>
                      <a:gd name="T18" fmla="*/ 32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8" name="Group 371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02484" name="Freeform 372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132 w 2736"/>
                      <a:gd name="T3" fmla="*/ 22 h 504"/>
                      <a:gd name="T4" fmla="*/ 272 w 2736"/>
                      <a:gd name="T5" fmla="*/ 3 h 504"/>
                      <a:gd name="T6" fmla="*/ 418 w 2736"/>
                      <a:gd name="T7" fmla="*/ 3 h 504"/>
                      <a:gd name="T8" fmla="*/ 416 w 2736"/>
                      <a:gd name="T9" fmla="*/ 13 h 504"/>
                      <a:gd name="T10" fmla="*/ 270 w 2736"/>
                      <a:gd name="T11" fmla="*/ 13 h 504"/>
                      <a:gd name="T12" fmla="*/ 100 w 2736"/>
                      <a:gd name="T13" fmla="*/ 37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5" name="Freeform 373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5 w 1769"/>
                      <a:gd name="T3" fmla="*/ 7 h 791"/>
                      <a:gd name="T4" fmla="*/ 84 w 1769"/>
                      <a:gd name="T5" fmla="*/ 26 h 791"/>
                      <a:gd name="T6" fmla="*/ 117 w 1769"/>
                      <a:gd name="T7" fmla="*/ 55 h 791"/>
                      <a:gd name="T8" fmla="*/ 127 w 1769"/>
                      <a:gd name="T9" fmla="*/ 78 h 791"/>
                      <a:gd name="T10" fmla="*/ 122 w 1769"/>
                      <a:gd name="T11" fmla="*/ 101 h 791"/>
                      <a:gd name="T12" fmla="*/ 115 w 1769"/>
                      <a:gd name="T13" fmla="*/ 81 h 791"/>
                      <a:gd name="T14" fmla="*/ 101 w 1769"/>
                      <a:gd name="T15" fmla="*/ 58 h 791"/>
                      <a:gd name="T16" fmla="*/ 80 w 1769"/>
                      <a:gd name="T17" fmla="*/ 38 h 791"/>
                      <a:gd name="T18" fmla="*/ 42 w 1769"/>
                      <a:gd name="T19" fmla="*/ 19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9" name="Group 374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02482" name="Freeform 375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3" name="Freeform 376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0" name="Group 377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02480" name="Freeform 378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62 h 504"/>
                      <a:gd name="T2" fmla="*/ 114 w 2736"/>
                      <a:gd name="T3" fmla="*/ 21 h 504"/>
                      <a:gd name="T4" fmla="*/ 235 w 2736"/>
                      <a:gd name="T5" fmla="*/ 3 h 504"/>
                      <a:gd name="T6" fmla="*/ 362 w 2736"/>
                      <a:gd name="T7" fmla="*/ 3 h 504"/>
                      <a:gd name="T8" fmla="*/ 359 w 2736"/>
                      <a:gd name="T9" fmla="*/ 12 h 504"/>
                      <a:gd name="T10" fmla="*/ 233 w 2736"/>
                      <a:gd name="T11" fmla="*/ 12 h 504"/>
                      <a:gd name="T12" fmla="*/ 87 w 2736"/>
                      <a:gd name="T13" fmla="*/ 36 h 504"/>
                      <a:gd name="T14" fmla="*/ 0 w 2736"/>
                      <a:gd name="T15" fmla="*/ 6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1" name="Freeform 379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1 w 1769"/>
                      <a:gd name="T3" fmla="*/ 7 h 791"/>
                      <a:gd name="T4" fmla="*/ 73 w 1769"/>
                      <a:gd name="T5" fmla="*/ 25 h 791"/>
                      <a:gd name="T6" fmla="*/ 101 w 1769"/>
                      <a:gd name="T7" fmla="*/ 53 h 791"/>
                      <a:gd name="T8" fmla="*/ 110 w 1769"/>
                      <a:gd name="T9" fmla="*/ 75 h 791"/>
                      <a:gd name="T10" fmla="*/ 106 w 1769"/>
                      <a:gd name="T11" fmla="*/ 97 h 791"/>
                      <a:gd name="T12" fmla="*/ 100 w 1769"/>
                      <a:gd name="T13" fmla="*/ 78 h 791"/>
                      <a:gd name="T14" fmla="*/ 87 w 1769"/>
                      <a:gd name="T15" fmla="*/ 56 h 791"/>
                      <a:gd name="T16" fmla="*/ 70 w 1769"/>
                      <a:gd name="T17" fmla="*/ 37 h 791"/>
                      <a:gd name="T18" fmla="*/ 37 w 1769"/>
                      <a:gd name="T19" fmla="*/ 18 h 791"/>
                      <a:gd name="T20" fmla="*/ 0 w 1769"/>
                      <a:gd name="T21" fmla="*/ 9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1" name="Group 380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2478" name="Freeform 381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101 w 2736"/>
                      <a:gd name="T3" fmla="*/ 10 h 504"/>
                      <a:gd name="T4" fmla="*/ 208 w 2736"/>
                      <a:gd name="T5" fmla="*/ 1 h 504"/>
                      <a:gd name="T6" fmla="*/ 321 w 2736"/>
                      <a:gd name="T7" fmla="*/ 1 h 504"/>
                      <a:gd name="T8" fmla="*/ 319 w 2736"/>
                      <a:gd name="T9" fmla="*/ 6 h 504"/>
                      <a:gd name="T10" fmla="*/ 207 w 2736"/>
                      <a:gd name="T11" fmla="*/ 6 h 504"/>
                      <a:gd name="T12" fmla="*/ 77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9" name="Freeform 382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7 w 1769"/>
                      <a:gd name="T3" fmla="*/ 3 h 791"/>
                      <a:gd name="T4" fmla="*/ 65 w 1769"/>
                      <a:gd name="T5" fmla="*/ 11 h 791"/>
                      <a:gd name="T6" fmla="*/ 90 w 1769"/>
                      <a:gd name="T7" fmla="*/ 24 h 791"/>
                      <a:gd name="T8" fmla="*/ 98 w 1769"/>
                      <a:gd name="T9" fmla="*/ 35 h 791"/>
                      <a:gd name="T10" fmla="*/ 94 w 1769"/>
                      <a:gd name="T11" fmla="*/ 44 h 791"/>
                      <a:gd name="T12" fmla="*/ 88 w 1769"/>
                      <a:gd name="T13" fmla="*/ 36 h 791"/>
                      <a:gd name="T14" fmla="*/ 77 w 1769"/>
                      <a:gd name="T15" fmla="*/ 26 h 791"/>
                      <a:gd name="T16" fmla="*/ 62 w 1769"/>
                      <a:gd name="T17" fmla="*/ 17 h 791"/>
                      <a:gd name="T18" fmla="*/ 33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2" name="Group 383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2476" name="Freeform 384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72 w 2736"/>
                      <a:gd name="T3" fmla="*/ 10 h 504"/>
                      <a:gd name="T4" fmla="*/ 148 w 2736"/>
                      <a:gd name="T5" fmla="*/ 1 h 504"/>
                      <a:gd name="T6" fmla="*/ 228 w 2736"/>
                      <a:gd name="T7" fmla="*/ 1 h 504"/>
                      <a:gd name="T8" fmla="*/ 227 w 2736"/>
                      <a:gd name="T9" fmla="*/ 6 h 504"/>
                      <a:gd name="T10" fmla="*/ 147 w 2736"/>
                      <a:gd name="T11" fmla="*/ 6 h 504"/>
                      <a:gd name="T12" fmla="*/ 55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7" name="Freeform 385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9 w 1769"/>
                      <a:gd name="T3" fmla="*/ 3 h 791"/>
                      <a:gd name="T4" fmla="*/ 46 w 1769"/>
                      <a:gd name="T5" fmla="*/ 11 h 791"/>
                      <a:gd name="T6" fmla="*/ 64 w 1769"/>
                      <a:gd name="T7" fmla="*/ 24 h 791"/>
                      <a:gd name="T8" fmla="*/ 70 w 1769"/>
                      <a:gd name="T9" fmla="*/ 35 h 791"/>
                      <a:gd name="T10" fmla="*/ 67 w 1769"/>
                      <a:gd name="T11" fmla="*/ 44 h 791"/>
                      <a:gd name="T12" fmla="*/ 63 w 1769"/>
                      <a:gd name="T13" fmla="*/ 36 h 791"/>
                      <a:gd name="T14" fmla="*/ 55 w 1769"/>
                      <a:gd name="T15" fmla="*/ 26 h 791"/>
                      <a:gd name="T16" fmla="*/ 44 w 1769"/>
                      <a:gd name="T17" fmla="*/ 17 h 791"/>
                      <a:gd name="T18" fmla="*/ 23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3" name="Group 386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2474" name="Freeform 387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10 h 504"/>
                      <a:gd name="T2" fmla="*/ 66 w 2736"/>
                      <a:gd name="T3" fmla="*/ 3 h 504"/>
                      <a:gd name="T4" fmla="*/ 135 w 2736"/>
                      <a:gd name="T5" fmla="*/ 0 h 504"/>
                      <a:gd name="T6" fmla="*/ 209 w 2736"/>
                      <a:gd name="T7" fmla="*/ 0 h 504"/>
                      <a:gd name="T8" fmla="*/ 207 w 2736"/>
                      <a:gd name="T9" fmla="*/ 2 h 504"/>
                      <a:gd name="T10" fmla="*/ 134 w 2736"/>
                      <a:gd name="T11" fmla="*/ 2 h 504"/>
                      <a:gd name="T12" fmla="*/ 50 w 2736"/>
                      <a:gd name="T13" fmla="*/ 6 h 504"/>
                      <a:gd name="T14" fmla="*/ 0 w 2736"/>
                      <a:gd name="T15" fmla="*/ 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5" name="Freeform 388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7 w 1769"/>
                      <a:gd name="T3" fmla="*/ 1 h 791"/>
                      <a:gd name="T4" fmla="*/ 42 w 1769"/>
                      <a:gd name="T5" fmla="*/ 4 h 791"/>
                      <a:gd name="T6" fmla="*/ 58 w 1769"/>
                      <a:gd name="T7" fmla="*/ 8 h 791"/>
                      <a:gd name="T8" fmla="*/ 63 w 1769"/>
                      <a:gd name="T9" fmla="*/ 12 h 791"/>
                      <a:gd name="T10" fmla="*/ 61 w 1769"/>
                      <a:gd name="T11" fmla="*/ 15 h 791"/>
                      <a:gd name="T12" fmla="*/ 58 w 1769"/>
                      <a:gd name="T13" fmla="*/ 12 h 791"/>
                      <a:gd name="T14" fmla="*/ 50 w 1769"/>
                      <a:gd name="T15" fmla="*/ 9 h 791"/>
                      <a:gd name="T16" fmla="*/ 40 w 1769"/>
                      <a:gd name="T17" fmla="*/ 6 h 791"/>
                      <a:gd name="T18" fmla="*/ 21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2418" name="Freeform 38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2 h 2368"/>
                  <a:gd name="T14" fmla="*/ 2 w 776"/>
                  <a:gd name="T15" fmla="*/ 2 h 2368"/>
                  <a:gd name="T16" fmla="*/ 1 w 776"/>
                  <a:gd name="T17" fmla="*/ 2 h 2368"/>
                  <a:gd name="T18" fmla="*/ 2 w 776"/>
                  <a:gd name="T19" fmla="*/ 2 h 2368"/>
                  <a:gd name="T20" fmla="*/ 2 w 776"/>
                  <a:gd name="T21" fmla="*/ 3 h 2368"/>
                  <a:gd name="T22" fmla="*/ 2 w 776"/>
                  <a:gd name="T23" fmla="*/ 3 h 2368"/>
                  <a:gd name="T24" fmla="*/ 2 w 776"/>
                  <a:gd name="T25" fmla="*/ 3 h 2368"/>
                  <a:gd name="T26" fmla="*/ 2 w 776"/>
                  <a:gd name="T27" fmla="*/ 4 h 2368"/>
                  <a:gd name="T28" fmla="*/ 2 w 776"/>
                  <a:gd name="T29" fmla="*/ 4 h 2368"/>
                  <a:gd name="T30" fmla="*/ 3 w 776"/>
                  <a:gd name="T31" fmla="*/ 5 h 2368"/>
                  <a:gd name="T32" fmla="*/ 2 w 776"/>
                  <a:gd name="T33" fmla="*/ 5 h 2368"/>
                  <a:gd name="T34" fmla="*/ 3 w 776"/>
                  <a:gd name="T35" fmla="*/ 6 h 2368"/>
                  <a:gd name="T36" fmla="*/ 2 w 776"/>
                  <a:gd name="T37" fmla="*/ 6 h 2368"/>
                  <a:gd name="T38" fmla="*/ 3 w 776"/>
                  <a:gd name="T39" fmla="*/ 7 h 2368"/>
                  <a:gd name="T40" fmla="*/ 3 w 776"/>
                  <a:gd name="T41" fmla="*/ 7 h 2368"/>
                  <a:gd name="T42" fmla="*/ 3 w 776"/>
                  <a:gd name="T43" fmla="*/ 8 h 2368"/>
                  <a:gd name="T44" fmla="*/ 3 w 776"/>
                  <a:gd name="T45" fmla="*/ 8 h 2368"/>
                  <a:gd name="T46" fmla="*/ 3 w 776"/>
                  <a:gd name="T47" fmla="*/ 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19" name="Arc 39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0" name="Arc 39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1" name="Arc 39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2" name="Arc 39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3" name="Arc 39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4" name="Arc 39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5" name="Arc 39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6" name="Arc 39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7" name="Freeform 39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2 h 2368"/>
                  <a:gd name="T14" fmla="*/ 2 w 776"/>
                  <a:gd name="T15" fmla="*/ 2 h 2368"/>
                  <a:gd name="T16" fmla="*/ 1 w 776"/>
                  <a:gd name="T17" fmla="*/ 2 h 2368"/>
                  <a:gd name="T18" fmla="*/ 2 w 776"/>
                  <a:gd name="T19" fmla="*/ 2 h 2368"/>
                  <a:gd name="T20" fmla="*/ 2 w 776"/>
                  <a:gd name="T21" fmla="*/ 3 h 2368"/>
                  <a:gd name="T22" fmla="*/ 2 w 776"/>
                  <a:gd name="T23" fmla="*/ 3 h 2368"/>
                  <a:gd name="T24" fmla="*/ 2 w 776"/>
                  <a:gd name="T25" fmla="*/ 3 h 2368"/>
                  <a:gd name="T26" fmla="*/ 2 w 776"/>
                  <a:gd name="T27" fmla="*/ 4 h 2368"/>
                  <a:gd name="T28" fmla="*/ 2 w 776"/>
                  <a:gd name="T29" fmla="*/ 4 h 2368"/>
                  <a:gd name="T30" fmla="*/ 3 w 776"/>
                  <a:gd name="T31" fmla="*/ 5 h 2368"/>
                  <a:gd name="T32" fmla="*/ 2 w 776"/>
                  <a:gd name="T33" fmla="*/ 5 h 2368"/>
                  <a:gd name="T34" fmla="*/ 3 w 776"/>
                  <a:gd name="T35" fmla="*/ 6 h 2368"/>
                  <a:gd name="T36" fmla="*/ 2 w 776"/>
                  <a:gd name="T37" fmla="*/ 6 h 2368"/>
                  <a:gd name="T38" fmla="*/ 3 w 776"/>
                  <a:gd name="T39" fmla="*/ 7 h 2368"/>
                  <a:gd name="T40" fmla="*/ 3 w 776"/>
                  <a:gd name="T41" fmla="*/ 7 h 2368"/>
                  <a:gd name="T42" fmla="*/ 3 w 776"/>
                  <a:gd name="T43" fmla="*/ 8 h 2368"/>
                  <a:gd name="T44" fmla="*/ 3 w 776"/>
                  <a:gd name="T45" fmla="*/ 8 h 2368"/>
                  <a:gd name="T46" fmla="*/ 3 w 776"/>
                  <a:gd name="T47" fmla="*/ 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8" name="Freeform 39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9" name="Arc 40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0" name="Arc 40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1" name="Arc 40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2" name="Freeform 40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1 w 776"/>
                  <a:gd name="T3" fmla="*/ 0 h 2368"/>
                  <a:gd name="T4" fmla="*/ 9 w 776"/>
                  <a:gd name="T5" fmla="*/ 1 h 2368"/>
                  <a:gd name="T6" fmla="*/ 30 w 776"/>
                  <a:gd name="T7" fmla="*/ 1 h 2368"/>
                  <a:gd name="T8" fmla="*/ 18 w 776"/>
                  <a:gd name="T9" fmla="*/ 1 h 2368"/>
                  <a:gd name="T10" fmla="*/ 35 w 776"/>
                  <a:gd name="T11" fmla="*/ 2 h 2368"/>
                  <a:gd name="T12" fmla="*/ 26 w 776"/>
                  <a:gd name="T13" fmla="*/ 2 h 2368"/>
                  <a:gd name="T14" fmla="*/ 43 w 776"/>
                  <a:gd name="T15" fmla="*/ 2 h 2368"/>
                  <a:gd name="T16" fmla="*/ 35 w 776"/>
                  <a:gd name="T17" fmla="*/ 3 h 2368"/>
                  <a:gd name="T18" fmla="*/ 48 w 776"/>
                  <a:gd name="T19" fmla="*/ 3 h 2368"/>
                  <a:gd name="T20" fmla="*/ 43 w 776"/>
                  <a:gd name="T21" fmla="*/ 3 h 2368"/>
                  <a:gd name="T22" fmla="*/ 52 w 776"/>
                  <a:gd name="T23" fmla="*/ 3 h 2368"/>
                  <a:gd name="T24" fmla="*/ 52 w 776"/>
                  <a:gd name="T25" fmla="*/ 4 h 2368"/>
                  <a:gd name="T26" fmla="*/ 61 w 776"/>
                  <a:gd name="T27" fmla="*/ 4 h 2368"/>
                  <a:gd name="T28" fmla="*/ 56 w 776"/>
                  <a:gd name="T29" fmla="*/ 5 h 2368"/>
                  <a:gd name="T30" fmla="*/ 65 w 776"/>
                  <a:gd name="T31" fmla="*/ 5 h 2368"/>
                  <a:gd name="T32" fmla="*/ 61 w 776"/>
                  <a:gd name="T33" fmla="*/ 6 h 2368"/>
                  <a:gd name="T34" fmla="*/ 65 w 776"/>
                  <a:gd name="T35" fmla="*/ 7 h 2368"/>
                  <a:gd name="T36" fmla="*/ 61 w 776"/>
                  <a:gd name="T37" fmla="*/ 7 h 2368"/>
                  <a:gd name="T38" fmla="*/ 70 w 776"/>
                  <a:gd name="T39" fmla="*/ 7 h 2368"/>
                  <a:gd name="T40" fmla="*/ 65 w 776"/>
                  <a:gd name="T41" fmla="*/ 8 h 2368"/>
                  <a:gd name="T42" fmla="*/ 70 w 776"/>
                  <a:gd name="T43" fmla="*/ 9 h 2368"/>
                  <a:gd name="T44" fmla="*/ 65 w 776"/>
                  <a:gd name="T45" fmla="*/ 9 h 2368"/>
                  <a:gd name="T46" fmla="*/ 70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3" name="Freeform 40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1 w 776"/>
                  <a:gd name="T5" fmla="*/ 1 h 2368"/>
                  <a:gd name="T6" fmla="*/ 5 w 776"/>
                  <a:gd name="T7" fmla="*/ 1 h 2368"/>
                  <a:gd name="T8" fmla="*/ 3 w 776"/>
                  <a:gd name="T9" fmla="*/ 1 h 2368"/>
                  <a:gd name="T10" fmla="*/ 6 w 776"/>
                  <a:gd name="T11" fmla="*/ 2 h 2368"/>
                  <a:gd name="T12" fmla="*/ 5 w 776"/>
                  <a:gd name="T13" fmla="*/ 2 h 2368"/>
                  <a:gd name="T14" fmla="*/ 7 w 776"/>
                  <a:gd name="T15" fmla="*/ 2 h 2368"/>
                  <a:gd name="T16" fmla="*/ 6 w 776"/>
                  <a:gd name="T17" fmla="*/ 3 h 2368"/>
                  <a:gd name="T18" fmla="*/ 8 w 776"/>
                  <a:gd name="T19" fmla="*/ 3 h 2368"/>
                  <a:gd name="T20" fmla="*/ 7 w 776"/>
                  <a:gd name="T21" fmla="*/ 3 h 2368"/>
                  <a:gd name="T22" fmla="*/ 9 w 776"/>
                  <a:gd name="T23" fmla="*/ 3 h 2368"/>
                  <a:gd name="T24" fmla="*/ 9 w 776"/>
                  <a:gd name="T25" fmla="*/ 4 h 2368"/>
                  <a:gd name="T26" fmla="*/ 10 w 776"/>
                  <a:gd name="T27" fmla="*/ 4 h 2368"/>
                  <a:gd name="T28" fmla="*/ 9 w 776"/>
                  <a:gd name="T29" fmla="*/ 5 h 2368"/>
                  <a:gd name="T30" fmla="*/ 11 w 776"/>
                  <a:gd name="T31" fmla="*/ 5 h 2368"/>
                  <a:gd name="T32" fmla="*/ 10 w 776"/>
                  <a:gd name="T33" fmla="*/ 6 h 2368"/>
                  <a:gd name="T34" fmla="*/ 11 w 776"/>
                  <a:gd name="T35" fmla="*/ 7 h 2368"/>
                  <a:gd name="T36" fmla="*/ 10 w 776"/>
                  <a:gd name="T37" fmla="*/ 7 h 2368"/>
                  <a:gd name="T38" fmla="*/ 12 w 776"/>
                  <a:gd name="T39" fmla="*/ 8 h 2368"/>
                  <a:gd name="T40" fmla="*/ 11 w 776"/>
                  <a:gd name="T41" fmla="*/ 8 h 2368"/>
                  <a:gd name="T42" fmla="*/ 12 w 776"/>
                  <a:gd name="T43" fmla="*/ 9 h 2368"/>
                  <a:gd name="T44" fmla="*/ 11 w 776"/>
                  <a:gd name="T45" fmla="*/ 9 h 2368"/>
                  <a:gd name="T46" fmla="*/ 12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4" name="Freeform 40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1 h 2368"/>
                  <a:gd name="T6" fmla="*/ 1 w 776"/>
                  <a:gd name="T7" fmla="*/ 1 h 2368"/>
                  <a:gd name="T8" fmla="*/ 0 w 776"/>
                  <a:gd name="T9" fmla="*/ 1 h 2368"/>
                  <a:gd name="T10" fmla="*/ 1 w 776"/>
                  <a:gd name="T11" fmla="*/ 2 h 2368"/>
                  <a:gd name="T12" fmla="*/ 1 w 776"/>
                  <a:gd name="T13" fmla="*/ 2 h 2368"/>
                  <a:gd name="T14" fmla="*/ 1 w 776"/>
                  <a:gd name="T15" fmla="*/ 2 h 2368"/>
                  <a:gd name="T16" fmla="*/ 1 w 776"/>
                  <a:gd name="T17" fmla="*/ 3 h 2368"/>
                  <a:gd name="T18" fmla="*/ 1 w 776"/>
                  <a:gd name="T19" fmla="*/ 3 h 2368"/>
                  <a:gd name="T20" fmla="*/ 1 w 776"/>
                  <a:gd name="T21" fmla="*/ 3 h 2368"/>
                  <a:gd name="T22" fmla="*/ 1 w 776"/>
                  <a:gd name="T23" fmla="*/ 3 h 2368"/>
                  <a:gd name="T24" fmla="*/ 1 w 776"/>
                  <a:gd name="T25" fmla="*/ 4 h 2368"/>
                  <a:gd name="T26" fmla="*/ 1 w 776"/>
                  <a:gd name="T27" fmla="*/ 4 h 2368"/>
                  <a:gd name="T28" fmla="*/ 1 w 776"/>
                  <a:gd name="T29" fmla="*/ 5 h 2368"/>
                  <a:gd name="T30" fmla="*/ 1 w 776"/>
                  <a:gd name="T31" fmla="*/ 5 h 2368"/>
                  <a:gd name="T32" fmla="*/ 1 w 776"/>
                  <a:gd name="T33" fmla="*/ 6 h 2368"/>
                  <a:gd name="T34" fmla="*/ 1 w 776"/>
                  <a:gd name="T35" fmla="*/ 7 h 2368"/>
                  <a:gd name="T36" fmla="*/ 1 w 776"/>
                  <a:gd name="T37" fmla="*/ 7 h 2368"/>
                  <a:gd name="T38" fmla="*/ 1 w 776"/>
                  <a:gd name="T39" fmla="*/ 7 h 2368"/>
                  <a:gd name="T40" fmla="*/ 1 w 776"/>
                  <a:gd name="T41" fmla="*/ 8 h 2368"/>
                  <a:gd name="T42" fmla="*/ 1 w 776"/>
                  <a:gd name="T43" fmla="*/ 9 h 2368"/>
                  <a:gd name="T44" fmla="*/ 1 w 776"/>
                  <a:gd name="T45" fmla="*/ 9 h 2368"/>
                  <a:gd name="T46" fmla="*/ 1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5" name="Freeform 40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6 w 776"/>
                  <a:gd name="T3" fmla="*/ 0 h 2368"/>
                  <a:gd name="T4" fmla="*/ 7 w 776"/>
                  <a:gd name="T5" fmla="*/ 1 h 2368"/>
                  <a:gd name="T6" fmla="*/ 22 w 776"/>
                  <a:gd name="T7" fmla="*/ 1 h 2368"/>
                  <a:gd name="T8" fmla="*/ 13 w 776"/>
                  <a:gd name="T9" fmla="*/ 2 h 2368"/>
                  <a:gd name="T10" fmla="*/ 25 w 776"/>
                  <a:gd name="T11" fmla="*/ 2 h 2368"/>
                  <a:gd name="T12" fmla="*/ 19 w 776"/>
                  <a:gd name="T13" fmla="*/ 2 h 2368"/>
                  <a:gd name="T14" fmla="*/ 32 w 776"/>
                  <a:gd name="T15" fmla="*/ 2 h 2368"/>
                  <a:gd name="T16" fmla="*/ 25 w 776"/>
                  <a:gd name="T17" fmla="*/ 3 h 2368"/>
                  <a:gd name="T18" fmla="*/ 36 w 776"/>
                  <a:gd name="T19" fmla="*/ 3 h 2368"/>
                  <a:gd name="T20" fmla="*/ 32 w 776"/>
                  <a:gd name="T21" fmla="*/ 4 h 2368"/>
                  <a:gd name="T22" fmla="*/ 39 w 776"/>
                  <a:gd name="T23" fmla="*/ 4 h 2368"/>
                  <a:gd name="T24" fmla="*/ 39 w 776"/>
                  <a:gd name="T25" fmla="*/ 5 h 2368"/>
                  <a:gd name="T26" fmla="*/ 45 w 776"/>
                  <a:gd name="T27" fmla="*/ 5 h 2368"/>
                  <a:gd name="T28" fmla="*/ 42 w 776"/>
                  <a:gd name="T29" fmla="*/ 6 h 2368"/>
                  <a:gd name="T30" fmla="*/ 48 w 776"/>
                  <a:gd name="T31" fmla="*/ 6 h 2368"/>
                  <a:gd name="T32" fmla="*/ 45 w 776"/>
                  <a:gd name="T33" fmla="*/ 7 h 2368"/>
                  <a:gd name="T34" fmla="*/ 48 w 776"/>
                  <a:gd name="T35" fmla="*/ 8 h 2368"/>
                  <a:gd name="T36" fmla="*/ 45 w 776"/>
                  <a:gd name="T37" fmla="*/ 8 h 2368"/>
                  <a:gd name="T38" fmla="*/ 51 w 776"/>
                  <a:gd name="T39" fmla="*/ 9 h 2368"/>
                  <a:gd name="T40" fmla="*/ 48 w 776"/>
                  <a:gd name="T41" fmla="*/ 10 h 2368"/>
                  <a:gd name="T42" fmla="*/ 51 w 776"/>
                  <a:gd name="T43" fmla="*/ 11 h 2368"/>
                  <a:gd name="T44" fmla="*/ 48 w 776"/>
                  <a:gd name="T45" fmla="*/ 11 h 2368"/>
                  <a:gd name="T46" fmla="*/ 51 w 776"/>
                  <a:gd name="T47" fmla="*/ 1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6" name="Freeform 40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83 w 776"/>
                  <a:gd name="T3" fmla="*/ 0 h 2368"/>
                  <a:gd name="T4" fmla="*/ 34 w 776"/>
                  <a:gd name="T5" fmla="*/ 0 h 2368"/>
                  <a:gd name="T6" fmla="*/ 117 w 776"/>
                  <a:gd name="T7" fmla="*/ 0 h 2368"/>
                  <a:gd name="T8" fmla="*/ 67 w 776"/>
                  <a:gd name="T9" fmla="*/ 0 h 2368"/>
                  <a:gd name="T10" fmla="*/ 133 w 776"/>
                  <a:gd name="T11" fmla="*/ 0 h 2368"/>
                  <a:gd name="T12" fmla="*/ 100 w 776"/>
                  <a:gd name="T13" fmla="*/ 0 h 2368"/>
                  <a:gd name="T14" fmla="*/ 166 w 776"/>
                  <a:gd name="T15" fmla="*/ 1 h 2368"/>
                  <a:gd name="T16" fmla="*/ 133 w 776"/>
                  <a:gd name="T17" fmla="*/ 1 h 2368"/>
                  <a:gd name="T18" fmla="*/ 182 w 776"/>
                  <a:gd name="T19" fmla="*/ 1 h 2368"/>
                  <a:gd name="T20" fmla="*/ 166 w 776"/>
                  <a:gd name="T21" fmla="*/ 1 h 2368"/>
                  <a:gd name="T22" fmla="*/ 199 w 776"/>
                  <a:gd name="T23" fmla="*/ 1 h 2368"/>
                  <a:gd name="T24" fmla="*/ 199 w 776"/>
                  <a:gd name="T25" fmla="*/ 1 h 2368"/>
                  <a:gd name="T26" fmla="*/ 232 w 776"/>
                  <a:gd name="T27" fmla="*/ 1 h 2368"/>
                  <a:gd name="T28" fmla="*/ 215 w 776"/>
                  <a:gd name="T29" fmla="*/ 1 h 2368"/>
                  <a:gd name="T30" fmla="*/ 248 w 776"/>
                  <a:gd name="T31" fmla="*/ 1 h 2368"/>
                  <a:gd name="T32" fmla="*/ 232 w 776"/>
                  <a:gd name="T33" fmla="*/ 1 h 2368"/>
                  <a:gd name="T34" fmla="*/ 248 w 776"/>
                  <a:gd name="T35" fmla="*/ 2 h 2368"/>
                  <a:gd name="T36" fmla="*/ 232 w 776"/>
                  <a:gd name="T37" fmla="*/ 2 h 2368"/>
                  <a:gd name="T38" fmla="*/ 266 w 776"/>
                  <a:gd name="T39" fmla="*/ 2 h 2368"/>
                  <a:gd name="T40" fmla="*/ 248 w 776"/>
                  <a:gd name="T41" fmla="*/ 2 h 2368"/>
                  <a:gd name="T42" fmla="*/ 266 w 776"/>
                  <a:gd name="T43" fmla="*/ 2 h 2368"/>
                  <a:gd name="T44" fmla="*/ 248 w 776"/>
                  <a:gd name="T45" fmla="*/ 2 h 2368"/>
                  <a:gd name="T46" fmla="*/ 266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7" name="Freeform 40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5 w 776"/>
                  <a:gd name="T11" fmla="*/ 1 h 2368"/>
                  <a:gd name="T12" fmla="*/ 4 w 776"/>
                  <a:gd name="T13" fmla="*/ 1 h 2368"/>
                  <a:gd name="T14" fmla="*/ 6 w 776"/>
                  <a:gd name="T15" fmla="*/ 2 h 2368"/>
                  <a:gd name="T16" fmla="*/ 5 w 776"/>
                  <a:gd name="T17" fmla="*/ 2 h 2368"/>
                  <a:gd name="T18" fmla="*/ 7 w 776"/>
                  <a:gd name="T19" fmla="*/ 2 h 2368"/>
                  <a:gd name="T20" fmla="*/ 6 w 776"/>
                  <a:gd name="T21" fmla="*/ 2 h 2368"/>
                  <a:gd name="T22" fmla="*/ 7 w 776"/>
                  <a:gd name="T23" fmla="*/ 3 h 2368"/>
                  <a:gd name="T24" fmla="*/ 7 w 776"/>
                  <a:gd name="T25" fmla="*/ 3 h 2368"/>
                  <a:gd name="T26" fmla="*/ 8 w 776"/>
                  <a:gd name="T27" fmla="*/ 3 h 2368"/>
                  <a:gd name="T28" fmla="*/ 8 w 776"/>
                  <a:gd name="T29" fmla="*/ 4 h 2368"/>
                  <a:gd name="T30" fmla="*/ 9 w 776"/>
                  <a:gd name="T31" fmla="*/ 4 h 2368"/>
                  <a:gd name="T32" fmla="*/ 8 w 776"/>
                  <a:gd name="T33" fmla="*/ 5 h 2368"/>
                  <a:gd name="T34" fmla="*/ 9 w 776"/>
                  <a:gd name="T35" fmla="*/ 5 h 2368"/>
                  <a:gd name="T36" fmla="*/ 8 w 776"/>
                  <a:gd name="T37" fmla="*/ 5 h 2368"/>
                  <a:gd name="T38" fmla="*/ 10 w 776"/>
                  <a:gd name="T39" fmla="*/ 6 h 2368"/>
                  <a:gd name="T40" fmla="*/ 9 w 776"/>
                  <a:gd name="T41" fmla="*/ 6 h 2368"/>
                  <a:gd name="T42" fmla="*/ 10 w 776"/>
                  <a:gd name="T43" fmla="*/ 7 h 2368"/>
                  <a:gd name="T44" fmla="*/ 9 w 776"/>
                  <a:gd name="T45" fmla="*/ 7 h 2368"/>
                  <a:gd name="T46" fmla="*/ 10 w 776"/>
                  <a:gd name="T47" fmla="*/ 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8" name="Freeform 40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9" name="Freeform 41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02405" name="Picture 412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413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414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415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416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417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418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ORVE6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1219200" y="2052638"/>
            <a:ext cx="7010400" cy="2595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2:</a:t>
            </a:r>
          </a:p>
          <a:p>
            <a:pPr algn="ctr"/>
            <a:r>
              <a:rPr lang="it-IT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 khéo tay hơn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2133600"/>
            <a:ext cx="5029200" cy="3200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7400" y="2286000"/>
            <a:ext cx="5257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6513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7400" y="2286000"/>
            <a:ext cx="52578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-15875"/>
            <a:ext cx="8763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5800" y="6172200"/>
            <a:ext cx="830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3600">
                <a:solidFill>
                  <a:srgbClr val="002060"/>
                </a:solidFill>
                <a:latin typeface="Times New Roman" pitchFamily="18" charset="0"/>
              </a:rPr>
              <a:t>Bạn nào có nhận xét gì về rau bắp cải?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allAtOnce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394</Words>
  <Application>Microsoft Office PowerPoint</Application>
  <PresentationFormat>On-screen Show (4:3)</PresentationFormat>
  <Paragraphs>80</Paragraphs>
  <Slides>26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Garamond</vt:lpstr>
      <vt:lpstr>Times New Roman</vt:lpstr>
      <vt:lpstr>Trebuchet MS</vt:lpstr>
      <vt:lpstr>Wingdings 3</vt:lpstr>
      <vt:lpstr>Default Design</vt:lpstr>
      <vt:lpstr>1_Default Design</vt:lpstr>
      <vt:lpstr>2_Default Design</vt:lpstr>
      <vt:lpstr>3_Default Design</vt:lpstr>
      <vt:lpstr>4_Default Design</vt:lpstr>
      <vt:lpstr>Mountain Top</vt:lpstr>
      <vt:lpstr>5_Default Design</vt:lpstr>
      <vt:lpstr>6_Default Design</vt:lpstr>
      <vt:lpstr>Facet</vt:lpstr>
      <vt:lpstr>Organic</vt:lpstr>
      <vt:lpstr>Image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món ăn từ rau ngót</vt:lpstr>
      <vt:lpstr>PowerPoint Presentation</vt:lpstr>
      <vt:lpstr>PowerPoint Presentation</vt:lpstr>
      <vt:lpstr>Các món ăn chế biến từ củ Cà rốt</vt:lpstr>
      <vt:lpstr>Các món ăn từ củ cải trắng</vt:lpstr>
      <vt:lpstr>PowerPoint Presentation</vt:lpstr>
      <vt:lpstr>Mở rộng các loại rau ăn hoa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Admin</cp:lastModifiedBy>
  <cp:revision>61</cp:revision>
  <dcterms:created xsi:type="dcterms:W3CDTF">2009-12-21T17:01:05Z</dcterms:created>
  <dcterms:modified xsi:type="dcterms:W3CDTF">2024-01-17T09:34:17Z</dcterms:modified>
</cp:coreProperties>
</file>