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343" r:id="rId3"/>
    <p:sldId id="292" r:id="rId4"/>
    <p:sldId id="340" r:id="rId5"/>
    <p:sldId id="321" r:id="rId6"/>
    <p:sldId id="323" r:id="rId7"/>
    <p:sldId id="325" r:id="rId8"/>
    <p:sldId id="327" r:id="rId9"/>
    <p:sldId id="329" r:id="rId10"/>
    <p:sldId id="331" r:id="rId11"/>
    <p:sldId id="333" r:id="rId12"/>
    <p:sldId id="335" r:id="rId13"/>
    <p:sldId id="295" r:id="rId14"/>
    <p:sldId id="296" r:id="rId15"/>
    <p:sldId id="298" r:id="rId16"/>
    <p:sldId id="300" r:id="rId17"/>
    <p:sldId id="303" r:id="rId18"/>
    <p:sldId id="304" r:id="rId19"/>
    <p:sldId id="305" r:id="rId20"/>
    <p:sldId id="306" r:id="rId21"/>
    <p:sldId id="307" r:id="rId22"/>
    <p:sldId id="337" r:id="rId23"/>
    <p:sldId id="341" r:id="rId24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6"/>
      <p:bold r:id="rId27"/>
      <p:italic r:id="rId28"/>
      <p:boldItalic r:id="rId29"/>
    </p:embeddedFont>
    <p:embeddedFont>
      <p:font typeface="VNI-Avo" pitchFamily="2" charset="0"/>
      <p:regular r:id="rId30"/>
      <p:bold r:id="rId31"/>
      <p:italic r:id="rId32"/>
      <p:boldItalic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BAFDC42-91F6-4FE3-8A12-72BE6EA9F7F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Calibri" panose="020F0502020204030204" pitchFamily="34" charset="0"/>
              </a:rPr>
              <a:t>‹#›</a:t>
            </a:fld>
            <a:endParaRPr lang="en-US" sz="1200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18BF20-8E6C-424D-806B-91F53888D23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88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176AED-A6B5-4B80-9A43-285B25F0E26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226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2FF3D-EED1-4F50-94B1-95AD28EE23A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905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331774-7F30-41C6-B484-0273A32681D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541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082C96-6E6E-4E7F-9BD1-DEAA119EDED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5637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300963-2136-4927-A6F8-9D35F970171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730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5E1EE2-E707-40C4-A78E-0B243EFD096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869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B3395-2FB0-45ED-82DD-3C6BBB84926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08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4F529E-CAED-433D-B522-DAB8E5196DC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32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8FD015-8CF4-43BC-9535-A477A850E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974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C4611-401E-4F34-92E6-3652C7084D8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772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92891-5AFE-4C19-BC25-EB0B7B74411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17/1/2024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F11255-CE34-4CBF-9A6A-9741EA20106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68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3363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br>
              <a:rPr lang="en-US" altLang="en-US" sz="1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vi-VN" altLang="en-US" sz="1600" b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0" name="WordArt 10"/>
          <p:cNvSpPr>
            <a:spLocks noChangeArrowheads="1" noChangeShapeType="1" noTextEdit="1"/>
          </p:cNvSpPr>
          <p:nvPr/>
        </p:nvSpPr>
        <p:spPr bwMode="auto">
          <a:xfrm>
            <a:off x="876300" y="1143000"/>
            <a:ext cx="5638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0" cap="none" spc="0" normalizeH="0" baseline="0" noProof="0" smtClean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.VnTime"/>
              <a:ea typeface="+mn-ea"/>
              <a:cs typeface="+mn-cs"/>
            </a:endParaRP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2057400" y="4267200"/>
            <a:ext cx="3581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vant" panose="020B0604020202020204" charset="0"/>
              <a:ea typeface="+mn-ea"/>
              <a:cs typeface="+mn-cs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1752600" y="5029200"/>
            <a:ext cx="4191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.VnAvant" panose="020B0604020202020204" charset="0"/>
              <a:ea typeface="+mn-ea"/>
              <a:cs typeface="+mn-cs"/>
            </a:endParaRP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219200" y="2745442"/>
            <a:ext cx="670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2056" name="TextBox 3"/>
          <p:cNvSpPr txBox="1">
            <a:spLocks noChangeArrowheads="1"/>
          </p:cNvSpPr>
          <p:nvPr/>
        </p:nvSpPr>
        <p:spPr bwMode="auto">
          <a:xfrm>
            <a:off x="1066800" y="3436283"/>
            <a:ext cx="69723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LQVH: Truyện “</a:t>
            </a:r>
            <a:r>
              <a:rPr kumimoji="0" lang="vi-VN" altLang="en-US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 </a:t>
            </a:r>
            <a:r>
              <a:rPr kumimoji="0" lang="vi-VN" altLang="en-US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đỗ </a:t>
            </a:r>
            <a:r>
              <a:rPr kumimoji="0" lang="vi-VN" altLang="en-US" b="1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alt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altLang="en-US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tuổi: </a:t>
            </a:r>
            <a:r>
              <a:rPr kumimoji="0" lang="en-US" alt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altLang="en-US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nhỡ (4-5 tuổi)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Nhung</a:t>
            </a:r>
            <a:endParaRPr kumimoji="0" lang="en-US" altLang="en-US" sz="280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562350" y="990600"/>
            <a:ext cx="20193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295516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723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 nodePh="1">
                                  <p:stCondLst>
                                    <p:cond delay="3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374" grpId="0"/>
      <p:bldP spid="1537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DSC_01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DSC_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6"/>
          <p:cNvSpPr txBox="1"/>
          <p:nvPr/>
        </p:nvSpPr>
        <p:spPr>
          <a:xfrm>
            <a:off x="2590800" y="1676400"/>
            <a:ext cx="4495800" cy="1098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sz="6600" b="1" dirty="0">
                <a:solidFill>
                  <a:srgbClr val="FF0000"/>
                </a:solidFill>
                <a:latin typeface="Arial" panose="020B0604020202020204" pitchFamily="34" charset="0"/>
              </a:rPr>
              <a:t>Đàm thoại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819400"/>
            <a:ext cx="6019800" cy="365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1" name="AutoShape 5"/>
          <p:cNvSpPr/>
          <p:nvPr/>
        </p:nvSpPr>
        <p:spPr>
          <a:xfrm>
            <a:off x="2209800" y="0"/>
            <a:ext cx="6934200" cy="2514600"/>
          </a:xfrm>
          <a:prstGeom prst="cloudCallout">
            <a:avLst>
              <a:gd name="adj1" fmla="val -9616"/>
              <a:gd name="adj2" fmla="val 3970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2" name="Text Box 6"/>
          <p:cNvSpPr txBox="1"/>
          <p:nvPr/>
        </p:nvSpPr>
        <p:spPr>
          <a:xfrm>
            <a:off x="3200400" y="381000"/>
            <a:ext cx="5334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gì?</a:t>
            </a:r>
          </a:p>
        </p:txBody>
      </p:sp>
      <p:sp>
        <p:nvSpPr>
          <p:cNvPr id="60423" name="Text Box 7"/>
          <p:cNvSpPr txBox="1"/>
          <p:nvPr/>
        </p:nvSpPr>
        <p:spPr>
          <a:xfrm>
            <a:off x="4876800" y="5181600"/>
            <a:ext cx="2438400" cy="1128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đỗ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1" grpId="0" animBg="1"/>
      <p:bldP spid="60422" grpId="0"/>
      <p:bldP spid="604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2179482"/>
            <a:ext cx="44196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24400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2000"/>
            <a:ext cx="44196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4572000"/>
            <a:ext cx="4724400" cy="2286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1905000" y="3733800"/>
            <a:ext cx="1995488" cy="7080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FF00"/>
                </a:solidFill>
                <a:latin typeface="VNI-Avo" pitchFamily="2" charset="0"/>
              </a:rPr>
              <a:t>Chuù Ñoã con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0" y="3581400"/>
            <a:ext cx="2268538" cy="70807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FFFF00"/>
                </a:solidFill>
                <a:latin typeface="VNI-Avo" pitchFamily="2" charset="0"/>
              </a:rPr>
              <a:t>Coâ Möa Xuaân</a:t>
            </a:r>
          </a:p>
        </p:txBody>
      </p:sp>
      <p:sp>
        <p:nvSpPr>
          <p:cNvPr id="4" name="Rectangle 3"/>
          <p:cNvSpPr/>
          <p:nvPr/>
        </p:nvSpPr>
        <p:spPr>
          <a:xfrm>
            <a:off x="1101171" y="5867400"/>
            <a:ext cx="2215671" cy="70807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>
                <a:solidFill>
                  <a:srgbClr val="002060"/>
                </a:solidFill>
                <a:latin typeface="VNI-Avo" pitchFamily="2" charset="0"/>
              </a:rPr>
              <a:t>Chò </a:t>
            </a:r>
            <a:r>
              <a:rPr sz="2400" b="1" smtClean="0">
                <a:solidFill>
                  <a:srgbClr val="002060"/>
                </a:solidFill>
                <a:latin typeface="VNI-Avo" pitchFamily="2" charset="0"/>
              </a:rPr>
              <a:t>Gioù </a:t>
            </a:r>
            <a:r>
              <a:rPr sz="2400" b="1" dirty="0">
                <a:solidFill>
                  <a:srgbClr val="002060"/>
                </a:solidFill>
                <a:latin typeface="VNI-Avo" pitchFamily="2" charset="0"/>
              </a:rPr>
              <a:t>Xuaân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355" y="5791200"/>
            <a:ext cx="1991892" cy="7159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</a:pPr>
            <a:r>
              <a:rPr sz="2400" b="1" dirty="0">
                <a:solidFill>
                  <a:srgbClr val="002060"/>
                </a:solidFill>
                <a:latin typeface=".VnAvant" panose="020B7200000000000000" pitchFamily="34" charset="0"/>
              </a:rPr>
              <a:t>B¸c MÆt Trêi</a:t>
            </a:r>
          </a:p>
        </p:txBody>
      </p:sp>
      <p:sp>
        <p:nvSpPr>
          <p:cNvPr id="17418" name="Text Box 10"/>
          <p:cNvSpPr txBox="1"/>
          <p:nvPr/>
        </p:nvSpPr>
        <p:spPr>
          <a:xfrm>
            <a:off x="2590800" y="0"/>
            <a:ext cx="184150" cy="7016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endParaRPr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AutoShape 13"/>
          <p:cNvSpPr/>
          <p:nvPr/>
        </p:nvSpPr>
        <p:spPr>
          <a:xfrm flipH="1" flipV="1">
            <a:off x="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62478" name="Text Box 14"/>
          <p:cNvSpPr txBox="1"/>
          <p:nvPr/>
        </p:nvSpPr>
        <p:spPr>
          <a:xfrm>
            <a:off x="1066800" y="417513"/>
            <a:ext cx="5387975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những nhân vật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7419" grpId="0" animBg="1"/>
      <p:bldP spid="624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đỗ con ngủ ở đâu suốt một năm?</a:t>
            </a:r>
          </a:p>
        </p:txBody>
      </p:sp>
      <p:pic>
        <p:nvPicPr>
          <p:cNvPr id="18437" name="Picture 1" descr="DSC_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9144000" cy="4724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19460" name="Text Box 4"/>
          <p:cNvSpPr txBox="1"/>
          <p:nvPr/>
        </p:nvSpPr>
        <p:spPr>
          <a:xfrm>
            <a:off x="1371600" y="228600"/>
            <a:ext cx="41910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tỉnh dậy chú thấy mình ở đâu?</a:t>
            </a:r>
          </a:p>
        </p:txBody>
      </p:sp>
      <p:pic>
        <p:nvPicPr>
          <p:cNvPr id="19461" name="Picture 1" descr="DSC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9968"/>
            <a:ext cx="9144000" cy="482803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mang nước đến tắm mát cho đỗ con?</a:t>
            </a:r>
          </a:p>
        </p:txBody>
      </p:sp>
      <p:pic>
        <p:nvPicPr>
          <p:cNvPr id="6147" name="Picture 2" descr="DSC_01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9144000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6" name="Text Box 7"/>
          <p:cNvSpPr txBox="1"/>
          <p:nvPr/>
        </p:nvSpPr>
        <p:spPr>
          <a:xfrm>
            <a:off x="4267200" y="6019800"/>
            <a:ext cx="21320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Cô mưa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1508" name="Text Box 4"/>
          <p:cNvSpPr txBox="1"/>
          <p:nvPr/>
        </p:nvSpPr>
        <p:spPr>
          <a:xfrm>
            <a:off x="762000" y="304800"/>
            <a:ext cx="50292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thổi vi vu làm đỗ con thức giấc?</a:t>
            </a:r>
          </a:p>
        </p:txBody>
      </p:sp>
      <p:pic>
        <p:nvPicPr>
          <p:cNvPr id="6148" name="Picture 5" descr="gi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91440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0" name="Text Box 8"/>
          <p:cNvSpPr txBox="1"/>
          <p:nvPr/>
        </p:nvSpPr>
        <p:spPr>
          <a:xfrm>
            <a:off x="4953000" y="6096000"/>
            <a:ext cx="20097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Chị gió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3"/>
          <p:cNvSpPr/>
          <p:nvPr/>
        </p:nvSpPr>
        <p:spPr>
          <a:xfrm flipH="1" flipV="1">
            <a:off x="-381000" y="0"/>
            <a:ext cx="6934200" cy="1752600"/>
          </a:xfrm>
          <a:prstGeom prst="cloudCallout">
            <a:avLst>
              <a:gd name="adj1" fmla="val -14565"/>
              <a:gd name="adj2" fmla="val -91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228600" y="381000"/>
            <a:ext cx="60198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đã sưởi ấm cho đỗ con?</a:t>
            </a:r>
          </a:p>
        </p:txBody>
      </p:sp>
      <p:pic>
        <p:nvPicPr>
          <p:cNvPr id="6149" name="Picture 6" descr="ong mat tro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0"/>
            <a:ext cx="9144000" cy="4191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Text Box 8"/>
          <p:cNvSpPr txBox="1"/>
          <p:nvPr/>
        </p:nvSpPr>
        <p:spPr>
          <a:xfrm>
            <a:off x="4479925" y="5907088"/>
            <a:ext cx="197802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0000"/>
                </a:solidFill>
                <a:latin typeface="Arial" panose="020B0604020202020204" pitchFamily="34" charset="0"/>
              </a:rPr>
              <a:t>Bác mặt trời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TextBox 1"/>
          <p:cNvSpPr txBox="1"/>
          <p:nvPr/>
        </p:nvSpPr>
        <p:spPr>
          <a:xfrm>
            <a:off x="1143000" y="1752600"/>
            <a:ext cx="67818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1: Cô kể truyện diễn cảm v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hỏi trẻ tên truyện.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AutoShape 3"/>
          <p:cNvSpPr/>
          <p:nvPr/>
        </p:nvSpPr>
        <p:spPr>
          <a:xfrm flipH="1" flipV="1">
            <a:off x="457200" y="-228600"/>
            <a:ext cx="6934200" cy="3352800"/>
          </a:xfrm>
          <a:prstGeom prst="cloudCallout">
            <a:avLst>
              <a:gd name="adj1" fmla="val -14565"/>
              <a:gd name="adj2" fmla="val -28602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rot="10800000"/>
          <a:lstStyle/>
          <a:p>
            <a:pPr algn="ctr"/>
            <a:endParaRPr dirty="0">
              <a:latin typeface="Arial" panose="020B0604020202020204" pitchFamily="34" charset="0"/>
            </a:endParaRPr>
          </a:p>
        </p:txBody>
      </p:sp>
      <p:sp>
        <p:nvSpPr>
          <p:cNvPr id="23556" name="Text Box 4"/>
          <p:cNvSpPr txBox="1"/>
          <p:nvPr/>
        </p:nvSpPr>
        <p:spPr>
          <a:xfrm>
            <a:off x="990600" y="685800"/>
            <a:ext cx="6019800" cy="107721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sự giúp đỡ của mọi người đỗ con đã thay đổi như thế nào?</a:t>
            </a:r>
          </a:p>
        </p:txBody>
      </p:sp>
      <p:pic>
        <p:nvPicPr>
          <p:cNvPr id="23557" name="Picture 1" descr="DSC_01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0"/>
            <a:ext cx="9144000" cy="3733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ình Nền PP Đẹp ❤️ 1001 Ảnh Nền Powerpoint Đẹp Nhất 20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Box 1"/>
          <p:cNvSpPr txBox="1"/>
          <p:nvPr/>
        </p:nvSpPr>
        <p:spPr>
          <a:xfrm>
            <a:off x="571500" y="533400"/>
            <a:ext cx="8001000" cy="4056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b="1" dirty="0">
                <a:latin typeface="Arial" panose="020B0604020202020204" pitchFamily="34" charset="0"/>
              </a:rPr>
              <a:t>*</a:t>
            </a: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dục: 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 con lớn lên được l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nhờ có đất, cô Mưa Xuân, chị Gió Xuân, bác Mặt Trời đấy các con ạ. Cũng như tất cả các loại hạt , cây xanh, các loại hoa cũng cần có đất, nước, không khí, ánh sáng, nếu thiếu 1 trong cácyếu tố đó thì hạt không thể nảy mầm v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</a:t>
            </a:r>
            <a:r>
              <a: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</a:t>
            </a:r>
            <a:r>
              <a:rPr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được.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28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 cũng cần có sự chăm sóc của con người </a:t>
            </a:r>
            <a:r>
              <a:rPr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 </a:t>
            </a:r>
            <a:r>
              <a:rPr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đấy, các 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nhớ chưa n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b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3" name="TextBox 1"/>
          <p:cNvSpPr txBox="1"/>
          <p:nvPr/>
        </p:nvSpPr>
        <p:spPr>
          <a:xfrm>
            <a:off x="914400" y="2398713"/>
            <a:ext cx="76200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3: Cô cho trẻ xem video truyện.</a:t>
            </a:r>
            <a:endParaRPr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310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khung-anh-dep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Box 1"/>
          <p:cNvSpPr txBox="1"/>
          <p:nvPr/>
        </p:nvSpPr>
        <p:spPr>
          <a:xfrm>
            <a:off x="1295400" y="2209800"/>
            <a:ext cx="67818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kể lần 2: Cô kể truyện bằng hình ảnh</a:t>
            </a:r>
            <a:endParaRPr sz="3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mdk1247797a5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925"/>
            <a:ext cx="9144000" cy="6892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927100" y="622300"/>
            <a:ext cx="7031091" cy="147771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Truyeän: Chuù Ñoã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DSC_01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DSC_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DSC_0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DSC_01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DSC_01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283</Words>
  <Application>Microsoft Office PowerPoint</Application>
  <PresentationFormat>On-screen Show (4:3)</PresentationFormat>
  <Paragraphs>29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Times New Roman</vt:lpstr>
      <vt:lpstr>Arial</vt:lpstr>
      <vt:lpstr>.VnAvant</vt:lpstr>
      <vt:lpstr>VNI-Avo</vt:lpstr>
      <vt:lpstr>.VnTime</vt:lpstr>
      <vt:lpstr>Calibri</vt:lpstr>
      <vt:lpstr>Office Theme</vt:lpstr>
      <vt:lpstr>Default Design</vt:lpstr>
      <vt:lpstr>UBND QUẬN LONG BIÊN TRƯỜNG MẦM NON HỒNG TIẾN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DINH ANH</dc:creator>
  <cp:lastModifiedBy>Admin</cp:lastModifiedBy>
  <cp:revision>35</cp:revision>
  <dcterms:created xsi:type="dcterms:W3CDTF">2010-02-04T09:33:38Z</dcterms:created>
  <dcterms:modified xsi:type="dcterms:W3CDTF">2024-01-17T09:23:42Z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A559867B11614C9BBA1B154A19FA6F6F_12</vt:lpwstr>
  </property>
  <property fmtid="{D5CDD505-2E9C-101B-9397-08002B2CF9AE}" pid="3" name="KSOProductBuildVer">
    <vt:lpwstr>1033-12.2.0.13359</vt:lpwstr>
  </property>
</Properties>
</file>