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  <p:sldMasterId id="2147483733" r:id="rId8"/>
  </p:sldMasterIdLst>
  <p:notesMasterIdLst>
    <p:notesMasterId r:id="rId40"/>
  </p:notesMasterIdLst>
  <p:sldIdLst>
    <p:sldId id="282" r:id="rId9"/>
    <p:sldId id="285" r:id="rId10"/>
    <p:sldId id="260" r:id="rId11"/>
    <p:sldId id="261" r:id="rId12"/>
    <p:sldId id="262" r:id="rId13"/>
    <p:sldId id="263" r:id="rId14"/>
    <p:sldId id="264" r:id="rId15"/>
    <p:sldId id="265" r:id="rId16"/>
    <p:sldId id="286" r:id="rId17"/>
    <p:sldId id="266" r:id="rId18"/>
    <p:sldId id="292" r:id="rId19"/>
    <p:sldId id="267" r:id="rId20"/>
    <p:sldId id="268" r:id="rId21"/>
    <p:sldId id="287" r:id="rId22"/>
    <p:sldId id="269" r:id="rId23"/>
    <p:sldId id="288" r:id="rId24"/>
    <p:sldId id="270" r:id="rId25"/>
    <p:sldId id="290" r:id="rId26"/>
    <p:sldId id="291" r:id="rId27"/>
    <p:sldId id="293" r:id="rId28"/>
    <p:sldId id="272" r:id="rId29"/>
    <p:sldId id="273" r:id="rId30"/>
    <p:sldId id="274" r:id="rId31"/>
    <p:sldId id="275" r:id="rId32"/>
    <p:sldId id="276" r:id="rId33"/>
    <p:sldId id="277" r:id="rId34"/>
    <p:sldId id="294" r:id="rId35"/>
    <p:sldId id="278" r:id="rId36"/>
    <p:sldId id="279" r:id="rId37"/>
    <p:sldId id="280" r:id="rId38"/>
    <p:sldId id="283" r:id="rId3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99"/>
    <a:srgbClr val="FF00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114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668-382B-4CFD-9A98-3BFFD379B1F4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20F2F-04AF-4D51-8811-4058F83A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20F2F-04AF-4D51-8811-4058F83A9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FEC8-10B6-4AC3-AA34-1B4E2A4B173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A972D-5233-4D42-BB49-ABA74F22BA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2913-119F-4F9B-9889-E2BF6B0190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445D-A532-481B-AB49-25F7570AEC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552F-EBEA-401E-9614-39E5E0C3EC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2CAD-5618-4909-8929-346595F670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B686-DEAB-4E17-AFAC-377B0A3E9B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60E6-6CB6-4A1D-93ED-9C0869500A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1E32-C610-4F5E-80A4-8BCE4BD031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C6ED-4A65-490A-BD08-806C7214FC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5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1E2F-4BE5-4D06-8528-85826C1D6E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1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C2B8-BD07-454D-AC67-D636833B46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9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3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3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600206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4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85" y="1535113"/>
            <a:ext cx="4379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85" y="2174875"/>
            <a:ext cx="4379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1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8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4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06" y="273059"/>
            <a:ext cx="55372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4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24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1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1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1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5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627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1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5453D-22FD-4229-B6CB-87BAA90CFE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98627"/>
      </p:ext>
    </p:extLst>
  </p:cSld>
  <p:clrMapOvr>
    <a:masterClrMapping/>
  </p:clrMapOvr>
  <p:transition advClick="0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D27D3-7581-4CE7-BBF2-B16F713E39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5002"/>
      </p:ext>
    </p:extLst>
  </p:cSld>
  <p:clrMapOvr>
    <a:masterClrMapping/>
  </p:clrMapOvr>
  <p:transition advClick="0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9B46A-95FB-46AD-BA42-6D7AD12359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6206"/>
      </p:ext>
    </p:extLst>
  </p:cSld>
  <p:clrMapOvr>
    <a:masterClrMapping/>
  </p:clrMapOvr>
  <p:transition advClick="0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52CF0-2EC9-45DB-87F2-A70AB14889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34078"/>
      </p:ext>
    </p:extLst>
  </p:cSld>
  <p:clrMapOvr>
    <a:masterClrMapping/>
  </p:clrMapOvr>
  <p:transition advClick="0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88F43-0DF5-4FAA-96A5-5400F2B98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5975"/>
      </p:ext>
    </p:extLst>
  </p:cSld>
  <p:clrMapOvr>
    <a:masterClrMapping/>
  </p:clrMapOvr>
  <p:transition advClick="0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52308-88D8-479C-9BAD-8D4E1E0B73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2020"/>
      </p:ext>
    </p:extLst>
  </p:cSld>
  <p:clrMapOvr>
    <a:masterClrMapping/>
  </p:clrMapOvr>
  <p:transition advClick="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5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BA2DC-8CC8-46C9-BBD3-E936B81118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4435"/>
      </p:ext>
    </p:extLst>
  </p:cSld>
  <p:clrMapOvr>
    <a:masterClrMapping/>
  </p:clrMapOvr>
  <p:transition advClick="0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3280-7EB4-40C9-A5B5-C59C5083A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08752"/>
      </p:ext>
    </p:extLst>
  </p:cSld>
  <p:clrMapOvr>
    <a:masterClrMapping/>
  </p:clrMapOvr>
  <p:transition advClick="0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DAFFF-7A54-4919-83D7-E36FAA4B21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58585"/>
      </p:ext>
    </p:extLst>
  </p:cSld>
  <p:clrMapOvr>
    <a:masterClrMapping/>
  </p:clrMapOvr>
  <p:transition advClick="0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85A18-B720-4D3B-A235-1F2537E12B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9772"/>
      </p:ext>
    </p:extLst>
  </p:cSld>
  <p:clrMapOvr>
    <a:masterClrMapping/>
  </p:clrMapOvr>
  <p:transition advClick="0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3F8CE-DFCE-4D0F-B8C1-6FBBAFD7E4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0793"/>
      </p:ext>
    </p:extLst>
  </p:cSld>
  <p:clrMapOvr>
    <a:masterClrMapping/>
  </p:clrMapOvr>
  <p:transition advClick="0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5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91CE9-5931-467A-A144-7A8D835585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4664"/>
      </p:ext>
    </p:extLst>
  </p:cSld>
  <p:clrMapOvr>
    <a:masterClrMapping/>
  </p:clrMapOvr>
  <p:transition advClick="0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4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61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2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68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38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1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4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19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64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4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4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8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96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42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6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1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8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84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9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760E-9C95-4ADC-A3BC-1F53F15E2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23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269D-9F13-46AE-8EC8-9A5EA8D0C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40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6D24-84E4-47E2-B39A-1DF81349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36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1288-1660-4240-B9B8-6871EFF08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368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0855-7A38-4CA6-BD3E-9D7088B37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7473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1C1A-A9CD-4D45-9E99-FA5FAB673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35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27E-ECF0-46CE-B1E2-3C734B5A4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335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691A-C7A1-4171-92C2-3B6AD3C03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2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460C-FF5E-4CFD-84CD-650AB18D9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268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9396-9D4D-44B9-98D0-585F078DF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42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1369-B6CC-412F-9D37-2DEB83288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85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9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45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27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3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986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5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9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0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78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13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B138-F4C2-49D7-A18B-EFF4336ECBB8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A30-5A92-4CF0-8683-39AF91F4D238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2E6AF-E6DA-4CFE-B60F-A9DCC47DC5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D20BCF-22C0-42B7-A9F2-C2B168E63736}" type="slidenum">
              <a:rPr lang="en-US" altLang="en-US">
                <a:latin typeface=".Vn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990941" y="2614043"/>
            <a:ext cx="6369287" cy="646331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quen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chữ cái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3752" y="2614043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1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1673" y="3493391"/>
            <a:ext cx="1295199" cy="1136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en-US" sz="10000" b="1" dirty="0">
                <a:solidFill>
                  <a:srgbClr val="00CC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9850" y="2614043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10000" b="1" dirty="0">
                <a:solidFill>
                  <a:srgbClr val="002060"/>
                </a:solidFill>
                <a:latin typeface=".VnAvant" panose="020B7200000000000000" pitchFamily="34" charset="0"/>
              </a:rPr>
              <a:t>®</a:t>
            </a:r>
            <a:endParaRPr lang="en-US" sz="1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762529-C4A8-8CC1-A730-68C4F5C39A19}"/>
              </a:ext>
            </a:extLst>
          </p:cNvPr>
          <p:cNvSpPr txBox="1"/>
          <p:nvPr/>
        </p:nvSpPr>
        <p:spPr>
          <a:xfrm>
            <a:off x="3242692" y="82932"/>
            <a:ext cx="3420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6BEAF-A488-70A6-D9FE-A494F2F531C3}"/>
              </a:ext>
            </a:extLst>
          </p:cNvPr>
          <p:cNvSpPr txBox="1"/>
          <p:nvPr/>
        </p:nvSpPr>
        <p:spPr>
          <a:xfrm>
            <a:off x="2565918" y="1991418"/>
            <a:ext cx="549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9800E-3FA7-6E43-41B8-7BF4F0EAD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37" y="807245"/>
            <a:ext cx="873649" cy="878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6CF38F-4752-EACC-7E3A-4DA3CE275048}"/>
              </a:ext>
            </a:extLst>
          </p:cNvPr>
          <p:cNvSpPr txBox="1"/>
          <p:nvPr/>
        </p:nvSpPr>
        <p:spPr>
          <a:xfrm>
            <a:off x="2427308" y="4979820"/>
            <a:ext cx="5051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 tuổi)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Thu Trang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22986" y="634673"/>
            <a:ext cx="2060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461">
        <p:sndAc>
          <p:stSnd>
            <p:snd r:embed="rId3" name="arrow.wav"/>
          </p:stSnd>
        </p:sndAc>
      </p:transition>
    </mc:Choice>
    <mc:Fallback xmlns="">
      <p:transition advTm="14461"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9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d</a:t>
            </a:r>
          </a:p>
        </p:txBody>
      </p:sp>
      <p:sp>
        <p:nvSpPr>
          <p:cNvPr id="356361" name="WordArt 9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d</a:t>
            </a:r>
          </a:p>
        </p:txBody>
      </p:sp>
      <p:pic>
        <p:nvPicPr>
          <p:cNvPr id="356363" name="Picture 11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3" y="1219200"/>
            <a:ext cx="2043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3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6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9" grpId="0" animBg="1"/>
      <p:bldP spid="3563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72125" y="381000"/>
            <a:ext cx="74295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dirty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8781" y="407988"/>
            <a:ext cx="74295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dirty="0">
                <a:solidFill>
                  <a:srgbClr val="CC0099"/>
                </a:solidFill>
                <a:latin typeface=".VnAvant" panose="020B7200000000000000" pitchFamily="34" charset="0"/>
              </a:rPr>
              <a:t>d</a:t>
            </a:r>
            <a:endParaRPr lang="en-US" sz="8000" b="1" dirty="0">
              <a:solidFill>
                <a:srgbClr val="CC0099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30200" y="533400"/>
            <a:ext cx="4779302" cy="7747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altLang="en-US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34" y="3532775"/>
            <a:ext cx="2038923" cy="2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8" y="2650631"/>
            <a:ext cx="496691" cy="30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7" y="3484237"/>
            <a:ext cx="2038923" cy="2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85" y="2650631"/>
            <a:ext cx="496691" cy="30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1983" y="5586341"/>
            <a:ext cx="439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.VnAvant" panose="020B7200000000000000" pitchFamily="34" charset="0"/>
              </a:rPr>
              <a:t>®µ ®iÓu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5" y="560757"/>
            <a:ext cx="7715250" cy="478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83639" y="5603079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®</a:t>
            </a:r>
            <a:endParaRPr lang="en-US" sz="7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1245" y="5590748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®</a:t>
            </a:r>
            <a:endParaRPr lang="en-US" sz="7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6335" y="585751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2745" y="977718"/>
            <a:ext cx="37364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FFC000"/>
                </a:solidFill>
                <a:latin typeface=".VnAvant" panose="020B7200000000000000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8559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4095" y="547959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2" y="2975749"/>
            <a:ext cx="27956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785451"/>
            <a:ext cx="68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4098" y="2222941"/>
            <a:ext cx="1748823" cy="4414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đ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.VnAvant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Đ</a:t>
            </a:r>
          </a:p>
        </p:txBody>
      </p:sp>
      <p:pic>
        <p:nvPicPr>
          <p:cNvPr id="7" name="Picture 10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676400"/>
            <a:ext cx="183029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216" y="2226356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1: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378" y="3566423"/>
            <a:ext cx="4888269" cy="13997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Ong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tìm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chữ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9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a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b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FF0066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0066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92472" y="1911798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31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2 -0.05805 L 0.15334 -0.1161 C 0.19484 -0.12905 0.25653 -0.13599 0.32094 -0.13599 C 0.39417 -0.13599 0.45345 -0.12905 0.49415 -0.1161 L 0.6914 -0.0580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41" y="-39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02 0.00393 L 0.1527 -0.0629 C 0.19259 -0.07794 0.2522 -0.0858 0.31421 -0.0858 C 0.38503 -0.0858 0.44207 -0.07794 0.48133 -0.0629 L 0.67152 0.00393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7" y="-4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654E-6 1.41536E-6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9" grpId="0"/>
      <p:bldP spid="9" grpId="2"/>
      <p:bldP spid="36" grpId="0"/>
      <p:bldP spid="3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o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b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C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C000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71593" y="2003061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25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805E-6 2.58094E-6 L 0.09294 -0.0599 C 0.11265 -0.07331 0.14181 -0.08002 0.17225 -0.08002 C 0.20702 -0.08002 0.23506 -0.07331 0.25429 -0.0599 L 0.3477 2.5809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5" y="-4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7 -0.01734 L 0.13668 -0.0592 C 0.15767 -0.06845 0.18939 -0.07331 0.22224 -0.07331 C 0.25958 -0.07331 0.28986 -0.06845 0.31069 -0.0592 L 0.41147 -0.01734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47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191E-6 5.64292E-7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  <p:bldP spid="9" grpId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66"/>
                </a:solidFill>
                <a:latin typeface=".VnAvant" panose="020B7200000000000000" pitchFamily="34" charset="0"/>
              </a:rPr>
              <a:t>®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®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C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C000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71593" y="2003061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66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25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805E-6 2.58094E-6 L 0.09294 -0.0599 C 0.11265 -0.07331 0.14181 -0.08002 0.17225 -0.08002 C 0.20702 -0.08002 0.23506 -0.07331 0.25429 -0.0599 L 0.3477 2.5809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5" y="-4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7 -0.01734 L 0.13668 -0.0592 C 0.15767 -0.06845 0.18939 -0.07331 0.22224 -0.07331 C 0.25958 -0.07331 0.28986 -0.06845 0.31069 -0.0592 L 0.41147 -0.01734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47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191E-6 5.64292E-7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  <p:bldP spid="9" grpId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52" y="2356332"/>
            <a:ext cx="482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</a:rPr>
              <a:t>Hoạt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động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8776" y="3592063"/>
            <a:ext cx="5297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b,d,đ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216" y="2226356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2:</a:t>
            </a:r>
            <a:endParaRPr lang="en-US" sz="5400" b="0" cap="none" spc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661" y="3569839"/>
            <a:ext cx="4888269" cy="139971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4385468" y="4624388"/>
            <a:ext cx="1423988" cy="1928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6767810" y="4495810"/>
            <a:ext cx="1423988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4385473" y="4591320"/>
            <a:ext cx="1547813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7030A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6751460" y="4509407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8" name="Rectangle 21"/>
          <p:cNvSpPr/>
          <p:nvPr/>
        </p:nvSpPr>
        <p:spPr>
          <a:xfrm>
            <a:off x="1758979" y="339272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7678" y="2415177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297390" y="2428204"/>
            <a:ext cx="1547813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1" name="Rectangle 21"/>
          <p:cNvSpPr/>
          <p:nvPr/>
        </p:nvSpPr>
        <p:spPr>
          <a:xfrm>
            <a:off x="4297396" y="294604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®</a:t>
            </a:r>
          </a:p>
        </p:txBody>
      </p:sp>
      <p:sp>
        <p:nvSpPr>
          <p:cNvPr id="12" name="Rectangle 21"/>
          <p:cNvSpPr/>
          <p:nvPr/>
        </p:nvSpPr>
        <p:spPr>
          <a:xfrm>
            <a:off x="6793239" y="2352004"/>
            <a:ext cx="1485900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6773896" y="294604"/>
            <a:ext cx="1478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d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20896" y="4561804"/>
            <a:ext cx="1567161" cy="19288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 algn="ctr">
            <a:solidFill>
              <a:srgbClr val="2F2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12900" b="1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1808707" y="4561794"/>
            <a:ext cx="1579350" cy="19812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FF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758981" y="2407009"/>
            <a:ext cx="1605858" cy="19812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4323555" y="2428204"/>
            <a:ext cx="1547813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4316742" y="294594"/>
            <a:ext cx="1547813" cy="1981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6731326" y="2362681"/>
            <a:ext cx="1547813" cy="19812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6698982" y="269382"/>
            <a:ext cx="1547813" cy="1981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1778330" y="339272"/>
            <a:ext cx="1567159" cy="1981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0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06717" y="948942"/>
            <a:ext cx="5730104" cy="1195168"/>
          </a:xfrm>
        </p:spPr>
        <p:txBody>
          <a:bodyPr>
            <a:normAutofit fontScale="90000"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6458" y="2608810"/>
            <a:ext cx="6455322" cy="1442928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Điền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chữ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còn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thiếu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từ</a:t>
            </a:r>
            <a:endParaRPr lang="en-US" sz="60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94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8" y="698937"/>
            <a:ext cx="2820223" cy="520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607630" y="3324024"/>
            <a:ext cx="43957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…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607630" y="426248"/>
            <a:ext cx="43957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902084" y="46551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25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2033750" y="152406"/>
            <a:ext cx="583324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8800" b="1" dirty="0">
                <a:solidFill>
                  <a:srgbClr val="FF0000"/>
                </a:solidFill>
                <a:latin typeface=".VnAvant" pitchFamily="34" charset="0"/>
              </a:rPr>
              <a:t>b¸nh kem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2166936" y="5105402"/>
            <a:ext cx="670904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…¸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</a:t>
            </a:r>
            <a:r>
              <a:rPr lang="vi-VN" sz="8800" b="1" dirty="0">
                <a:solidFill>
                  <a:srgbClr val="000066"/>
                </a:solidFill>
                <a:latin typeface=".VnAvant" pitchFamily="34" charset="0"/>
              </a:rPr>
              <a:t>kem</a:t>
            </a:r>
            <a:endParaRPr lang="en-US" sz="8800" b="1" dirty="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476500" y="51196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9900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026" name="Picture 2" descr="Ý nghĩa ngày sinh nhật của bạn | Sinh nhật nấu gì ăn vừa ngon lại tiết  kiệm?! | Nguyên Hà chuyên cung cấp xúc xích, pate, Jambon, thịt xông khói, 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4" y="1598960"/>
            <a:ext cx="4947734" cy="329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2419990" y="6"/>
            <a:ext cx="57307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b¸nh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dµy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747246" y="5313754"/>
            <a:ext cx="70762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…¸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…µy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2128181" y="5329096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1005" name="Text Box 13"/>
          <p:cNvSpPr txBox="1">
            <a:spLocks noChangeArrowheads="1"/>
          </p:cNvSpPr>
          <p:nvPr/>
        </p:nvSpPr>
        <p:spPr bwMode="auto">
          <a:xfrm>
            <a:off x="5711371" y="5306250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5" y="1500865"/>
            <a:ext cx="6119812" cy="3824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4" grpId="0"/>
      <p:bldP spid="3410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2089423" y="5268974"/>
            <a:ext cx="62978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990000"/>
                </a:solidFill>
                <a:latin typeface=".VnAvant" pitchFamily="34" charset="0"/>
              </a:rPr>
              <a:t>hoa …µo</a:t>
            </a: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4936083" y="5282594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530611" y="126124"/>
            <a:ext cx="54154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hoa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®µo</a:t>
            </a:r>
          </a:p>
        </p:txBody>
      </p:sp>
      <p:pic>
        <p:nvPicPr>
          <p:cNvPr id="22530" name="Picture 2" descr="Hoa đào làm thuốc và kinh nghiệm chữa bệnh từ dâ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46" y="1683044"/>
            <a:ext cx="5179502" cy="3453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064" y="2005639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4: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449" y="3377238"/>
            <a:ext cx="7415834" cy="15258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dirty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Xếp chữ theo quy tắc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0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7" name="WordArt 7"/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grpSp>
        <p:nvGrpSpPr>
          <p:cNvPr id="343049" name="Group 9"/>
          <p:cNvGrpSpPr>
            <a:grpSpLocks/>
          </p:cNvGrpSpPr>
          <p:nvPr/>
        </p:nvGrpSpPr>
        <p:grpSpPr bwMode="auto">
          <a:xfrm>
            <a:off x="867162" y="3352800"/>
            <a:ext cx="8056120" cy="1809750"/>
            <a:chOff x="24" y="1728"/>
            <a:chExt cx="6120" cy="1140"/>
          </a:xfrm>
        </p:grpSpPr>
        <p:sp>
          <p:nvSpPr>
            <p:cNvPr id="34305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62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904861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1757022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7119938" y="350258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5306406" y="3444772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3508642" y="3471043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2656480" y="3460535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4422714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6236245" y="348944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8035162" y="3503722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3" name="WordArt 23"/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7041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7" grpId="0" animBg="1"/>
      <p:bldP spid="343056" grpId="0"/>
      <p:bldP spid="343057" grpId="0"/>
      <p:bldP spid="343058" grpId="0"/>
      <p:bldP spid="343060" grpId="0"/>
      <p:bldP spid="343061" grpId="0"/>
      <p:bldP spid="343062" grpId="0"/>
      <p:bldP spid="3430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1009429" y="3352800"/>
            <a:ext cx="7961585" cy="1809750"/>
            <a:chOff x="0" y="1728"/>
            <a:chExt cx="6144" cy="1140"/>
          </a:xfrm>
        </p:grpSpPr>
        <p:sp>
          <p:nvSpPr>
            <p:cNvPr id="352266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7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8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1062521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1930448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7198768" y="350258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5432534" y="34920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3666301" y="3471043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2798374" y="3476307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4564608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6315075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8066694" y="35194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3219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1" grpId="0"/>
      <p:bldP spid="352272" grpId="0"/>
      <p:bldP spid="352273" grpId="0"/>
      <p:bldP spid="352275" grpId="0"/>
      <p:bldP spid="352276" grpId="0"/>
      <p:bldP spid="352277" grpId="0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1478" y="5344509"/>
            <a:ext cx="323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.VnAvant" panose="020B7200000000000000" pitchFamily="34" charset="0"/>
              </a:rPr>
              <a:t>bß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s÷a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650" y="5344510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44" y="382625"/>
            <a:ext cx="8035308" cy="492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9" name="Group 9"/>
          <p:cNvGrpSpPr>
            <a:grpSpLocks/>
          </p:cNvGrpSpPr>
          <p:nvPr/>
        </p:nvGrpSpPr>
        <p:grpSpPr bwMode="auto">
          <a:xfrm>
            <a:off x="1024760" y="3371850"/>
            <a:ext cx="7961586" cy="1809750"/>
            <a:chOff x="0" y="1728"/>
            <a:chExt cx="6144" cy="1140"/>
          </a:xfrm>
        </p:grpSpPr>
        <p:sp>
          <p:nvSpPr>
            <p:cNvPr id="34817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1032142" y="3538211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1900067" y="34920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2783760" y="3519815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4565759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6300461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1" name="Text Box 21"/>
          <p:cNvSpPr txBox="1">
            <a:spLocks noChangeArrowheads="1"/>
          </p:cNvSpPr>
          <p:nvPr/>
        </p:nvSpPr>
        <p:spPr bwMode="auto">
          <a:xfrm>
            <a:off x="3651686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719991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5" name="Text Box 25"/>
          <p:cNvSpPr txBox="1">
            <a:spLocks noChangeArrowheads="1"/>
          </p:cNvSpPr>
          <p:nvPr/>
        </p:nvSpPr>
        <p:spPr bwMode="auto">
          <a:xfrm>
            <a:off x="8113992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86" name="Text Box 26"/>
          <p:cNvSpPr txBox="1">
            <a:spLocks noChangeArrowheads="1"/>
          </p:cNvSpPr>
          <p:nvPr/>
        </p:nvSpPr>
        <p:spPr bwMode="auto">
          <a:xfrm>
            <a:off x="538753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7412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6" grpId="0"/>
      <p:bldP spid="348180" grpId="0"/>
      <p:bldP spid="348181" grpId="0"/>
      <p:bldP spid="348184" grpId="0"/>
      <p:bldP spid="348185" grpId="0"/>
      <p:bldP spid="348186" grpId="0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427588" y="4207669"/>
            <a:ext cx="849313" cy="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0296">
            <a:off x="8760857" y="1311560"/>
            <a:ext cx="762000" cy="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251" flipH="1">
            <a:off x="2393948" y="965166"/>
            <a:ext cx="825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0877" y="1676406"/>
            <a:ext cx="36471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469323547"/>
      </p:ext>
    </p:extLst>
  </p:cSld>
  <p:clrMapOvr>
    <a:masterClrMapping/>
  </p:clrMapOvr>
  <p:transition advClick="0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4538" y="1310096"/>
            <a:ext cx="373642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82741" y="687745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67" y="3136466"/>
            <a:ext cx="3013685" cy="289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8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04" y="2049517"/>
            <a:ext cx="681038" cy="39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7806" y="605879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28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1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b</a:t>
            </a:r>
          </a:p>
        </p:txBody>
      </p:sp>
      <p:pic>
        <p:nvPicPr>
          <p:cNvPr id="354312" name="Picture 8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1295400"/>
            <a:ext cx="183544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5" name="WordArt 11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833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1" grpId="0" animBg="1"/>
      <p:bldP spid="354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60" y="1057345"/>
            <a:ext cx="7281364" cy="433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0035" y="5604575"/>
            <a:ext cx="4866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con    ª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2325" y="5584909"/>
            <a:ext cx="681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77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648E-6 -4.07031E-6 L -0.11504 -0.79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2" y="-39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01443" y="508191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337" y="741636"/>
            <a:ext cx="37364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7030A0"/>
                </a:solidFill>
                <a:latin typeface=".VnAvant" panose="020B7200000000000000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598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2" y="2707727"/>
            <a:ext cx="27956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533195"/>
            <a:ext cx="68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7805" y="297627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253</Words>
  <Application>Microsoft Office PowerPoint</Application>
  <PresentationFormat>A4 Paper (210x297 mm)</PresentationFormat>
  <Paragraphs>126</Paragraphs>
  <Slides>31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.VnArial</vt:lpstr>
      <vt:lpstr>.VnAvant</vt:lpstr>
      <vt:lpstr>.VnAvantH</vt:lpstr>
      <vt:lpstr>Arial</vt:lpstr>
      <vt:lpstr>Calibri</vt:lpstr>
      <vt:lpstr>Calibri Light</vt:lpstr>
      <vt:lpstr>Tahoma</vt:lpstr>
      <vt:lpstr>Times New Roman</vt:lpstr>
      <vt:lpstr>Office Theme</vt:lpstr>
      <vt:lpstr>1_Default Design</vt:lpstr>
      <vt:lpstr>Custom Design</vt:lpstr>
      <vt:lpstr>2_Default Design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2021-03-13T10:41:06Z</dcterms:created>
  <dcterms:modified xsi:type="dcterms:W3CDTF">2024-01-17T04:43:32Z</dcterms:modified>
</cp:coreProperties>
</file>