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5" r:id="rId5"/>
    <p:sldId id="264" r:id="rId6"/>
    <p:sldId id="259" r:id="rId7"/>
    <p:sldId id="268" r:id="rId8"/>
    <p:sldId id="269" r:id="rId9"/>
    <p:sldId id="260" r:id="rId10"/>
    <p:sldId id="261" r:id="rId11"/>
    <p:sldId id="266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A8611F3-8D66-43D0-B634-2C1FAE5A8810}">
          <p14:sldIdLst>
            <p14:sldId id="270"/>
            <p14:sldId id="257"/>
            <p14:sldId id="258"/>
            <p14:sldId id="265"/>
            <p14:sldId id="264"/>
            <p14:sldId id="259"/>
            <p14:sldId id="268"/>
            <p14:sldId id="269"/>
            <p14:sldId id="260"/>
            <p14:sldId id="261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0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3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5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6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4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8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3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5F8D-2A05-478F-8969-FFADC5837FB9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38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12192000" cy="6850063"/>
          </a:xfrm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057400" y="1752600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814234" y="3108325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12294" name="WordArt 10"/>
          <p:cNvSpPr>
            <a:spLocks noChangeArrowheads="1" noChangeShapeType="1" noTextEdit="1"/>
          </p:cNvSpPr>
          <p:nvPr/>
        </p:nvSpPr>
        <p:spPr bwMode="auto">
          <a:xfrm>
            <a:off x="2362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1981200" y="1738244"/>
            <a:ext cx="868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rgbClr val="FF0000"/>
              </a:solidFill>
              <a:latin typeface="Times New Rome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NHẬN THỨC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50" y="3197882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1231900" y="2691439"/>
            <a:ext cx="9728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(5-6 tuổi)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Hà Thị Thư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Rectangle 13"/>
          <p:cNvSpPr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vi-VN" sz="1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fr-FR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</a:t>
            </a:r>
            <a:r>
              <a:rPr lang="fr-FR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fr-FR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HÔNG TIẾN</a:t>
            </a:r>
            <a:endParaRPr lang="vi-VN" sz="1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0" name="Picture 2" descr="Logo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54" y="1014414"/>
            <a:ext cx="898892" cy="8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039711" y="737176"/>
            <a:ext cx="211257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5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85"/>
            <a:ext cx="12192000" cy="7320992"/>
          </a:xfr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66" y="49202"/>
            <a:ext cx="3089912" cy="26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1" y="617932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" y="321257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4931495"/>
            <a:ext cx="3087651" cy="251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896981"/>
            <a:ext cx="2986423" cy="2225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ũi tên: Hình ngũ giác 17"/>
          <p:cNvSpPr/>
          <p:nvPr/>
        </p:nvSpPr>
        <p:spPr>
          <a:xfrm>
            <a:off x="0" y="14085"/>
            <a:ext cx="4891314" cy="70338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CÁCH GÓI BÁNH BẰNG KHUÔN</a:t>
            </a:r>
          </a:p>
        </p:txBody>
      </p:sp>
      <p:sp>
        <p:nvSpPr>
          <p:cNvPr id="19" name="Mũi tên: Phải 18"/>
          <p:cNvSpPr/>
          <p:nvPr/>
        </p:nvSpPr>
        <p:spPr>
          <a:xfrm rot="9503920">
            <a:off x="4113318" y="914152"/>
            <a:ext cx="670669" cy="35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/>
          <p:cNvSpPr/>
          <p:nvPr/>
        </p:nvSpPr>
        <p:spPr>
          <a:xfrm rot="6872468">
            <a:off x="1826403" y="2858975"/>
            <a:ext cx="585228" cy="308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Mũi tên: Phải 20"/>
          <p:cNvSpPr/>
          <p:nvPr/>
        </p:nvSpPr>
        <p:spPr>
          <a:xfrm rot="1890932">
            <a:off x="2169570" y="5624303"/>
            <a:ext cx="623961" cy="290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Mũi tên: Phải 21"/>
          <p:cNvSpPr/>
          <p:nvPr/>
        </p:nvSpPr>
        <p:spPr>
          <a:xfrm rot="17144739">
            <a:off x="9848220" y="2871223"/>
            <a:ext cx="603032" cy="321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Phải 22"/>
          <p:cNvSpPr/>
          <p:nvPr/>
        </p:nvSpPr>
        <p:spPr>
          <a:xfrm rot="11783647">
            <a:off x="7824692" y="1000311"/>
            <a:ext cx="781300" cy="34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0" y="3178901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82" y="495215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Mũi tên: Xuống 25"/>
          <p:cNvSpPr/>
          <p:nvPr/>
        </p:nvSpPr>
        <p:spPr>
          <a:xfrm rot="16200000">
            <a:off x="5813968" y="6023383"/>
            <a:ext cx="322646" cy="43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Mũi tên: Phải 26"/>
          <p:cNvSpPr/>
          <p:nvPr/>
        </p:nvSpPr>
        <p:spPr>
          <a:xfrm rot="19175096">
            <a:off x="9197327" y="5451415"/>
            <a:ext cx="573467" cy="337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MuaXuanOiBeat-Dangcapnhat_vq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bánh chưng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25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" y="675249"/>
            <a:ext cx="502216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675249"/>
            <a:ext cx="5715000" cy="53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0"/>
            <a:ext cx="880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3" name="Chỗ dành sẵn cho Nội dung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Be-Chuc-Xuan-Thuy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9397" y="2350476"/>
            <a:ext cx="1655298" cy="16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ỗ dành sẵn cho Nội dung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6"/>
            <a:ext cx="12152140" cy="5606622"/>
          </a:xfrm>
        </p:spPr>
      </p:pic>
      <p:sp>
        <p:nvSpPr>
          <p:cNvPr id="15" name="Cuộn: Ngang 14"/>
          <p:cNvSpPr/>
          <p:nvPr/>
        </p:nvSpPr>
        <p:spPr>
          <a:xfrm>
            <a:off x="844060" y="0"/>
            <a:ext cx="10761785" cy="153868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SỰ TÍCH BÁNH CHƯNG BÁNH DÀY</a:t>
            </a:r>
          </a:p>
        </p:txBody>
      </p:sp>
    </p:spTree>
    <p:extLst>
      <p:ext uri="{BB962C8B-B14F-4D97-AF65-F5344CB8AC3E}">
        <p14:creationId xmlns:p14="http://schemas.microsoft.com/office/powerpoint/2010/main" val="272818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2"/>
            <a:ext cx="6635262" cy="331997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643532"/>
            <a:ext cx="6635262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9800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êu đề 20"/>
          <p:cNvSpPr>
            <a:spLocks noGrp="1"/>
          </p:cNvSpPr>
          <p:nvPr>
            <p:ph type="ctrTitle"/>
          </p:nvPr>
        </p:nvSpPr>
        <p:spPr>
          <a:xfrm>
            <a:off x="1706880" y="80165"/>
            <a:ext cx="10668000" cy="1015926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00B050"/>
                </a:solidFill>
              </a:rPr>
              <a:t>NGUYÊN LIỆU LÀM BÁNH CHƯNG</a:t>
            </a:r>
          </a:p>
        </p:txBody>
      </p:sp>
      <p:sp>
        <p:nvSpPr>
          <p:cNvPr id="22" name="Mũi tên: Hình ngũ giác 21"/>
          <p:cNvSpPr/>
          <p:nvPr/>
        </p:nvSpPr>
        <p:spPr>
          <a:xfrm>
            <a:off x="365761" y="1789806"/>
            <a:ext cx="1702190" cy="54864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Lá</a:t>
            </a:r>
            <a:r>
              <a:rPr lang="vi-VN" sz="2800" b="1" dirty="0">
                <a:latin typeface="+mj-lt"/>
              </a:rPr>
              <a:t> dong</a:t>
            </a:r>
          </a:p>
        </p:txBody>
      </p:sp>
      <p:sp>
        <p:nvSpPr>
          <p:cNvPr id="23" name="Mũi tên: Hình ngũ giác 22"/>
          <p:cNvSpPr/>
          <p:nvPr/>
        </p:nvSpPr>
        <p:spPr>
          <a:xfrm>
            <a:off x="379829" y="3681624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Thịt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lợn</a:t>
            </a:r>
            <a:endParaRPr lang="vi-VN" sz="2800" b="1" dirty="0">
              <a:latin typeface="+mj-lt"/>
            </a:endParaRPr>
          </a:p>
        </p:txBody>
      </p:sp>
      <p:sp>
        <p:nvSpPr>
          <p:cNvPr id="24" name="Mũi tên: Hình ngũ giác 23"/>
          <p:cNvSpPr/>
          <p:nvPr/>
        </p:nvSpPr>
        <p:spPr>
          <a:xfrm>
            <a:off x="379829" y="5546649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Gạo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nếp</a:t>
            </a:r>
            <a:endParaRPr lang="vi-VN" sz="2800" b="1" dirty="0">
              <a:latin typeface="+mj-lt"/>
            </a:endParaRPr>
          </a:p>
        </p:txBody>
      </p:sp>
      <p:sp>
        <p:nvSpPr>
          <p:cNvPr id="25" name="Mũi tên: Hình ngũ giác 24"/>
          <p:cNvSpPr/>
          <p:nvPr/>
        </p:nvSpPr>
        <p:spPr>
          <a:xfrm>
            <a:off x="6370905" y="2064126"/>
            <a:ext cx="1659988" cy="73152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Đậu</a:t>
            </a:r>
            <a:r>
              <a:rPr lang="vi-VN" sz="2400" b="1" dirty="0">
                <a:latin typeface="+mj-lt"/>
              </a:rPr>
              <a:t> xanh</a:t>
            </a:r>
          </a:p>
        </p:txBody>
      </p:sp>
      <p:sp>
        <p:nvSpPr>
          <p:cNvPr id="26" name="Mũi tên: Hình ngũ giác 25"/>
          <p:cNvSpPr/>
          <p:nvPr/>
        </p:nvSpPr>
        <p:spPr>
          <a:xfrm>
            <a:off x="6261573" y="4787600"/>
            <a:ext cx="1786597" cy="65414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Lạt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buộc</a:t>
            </a:r>
            <a:endParaRPr lang="vi-VN" sz="2400" b="1" dirty="0">
              <a:latin typeface="+mj-lt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3067651"/>
            <a:ext cx="3140666" cy="209719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5007429"/>
            <a:ext cx="3175000" cy="1815103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04" y="1407234"/>
            <a:ext cx="3332634" cy="2453045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96" y="4313771"/>
            <a:ext cx="3284249" cy="225595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62" y="1517650"/>
            <a:ext cx="3452987" cy="1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88685"/>
            <a:ext cx="12192000" cy="6858000"/>
          </a:xfr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-10885"/>
            <a:ext cx="5125220" cy="340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Nhóm 18"/>
          <p:cNvGrpSpPr/>
          <p:nvPr/>
        </p:nvGrpSpPr>
        <p:grpSpPr>
          <a:xfrm>
            <a:off x="5634096" y="291917"/>
            <a:ext cx="5698576" cy="3157035"/>
            <a:chOff x="5634096" y="291917"/>
            <a:chExt cx="5698576" cy="315703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292" y="291917"/>
              <a:ext cx="4209380" cy="31570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Mũi tên: Phải 14"/>
            <p:cNvSpPr/>
            <p:nvPr/>
          </p:nvSpPr>
          <p:spPr>
            <a:xfrm>
              <a:off x="5634096" y="1114265"/>
              <a:ext cx="1324919" cy="1000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Hình ản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3523329"/>
            <a:ext cx="4763578" cy="2939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Nhóm 19"/>
          <p:cNvGrpSpPr/>
          <p:nvPr/>
        </p:nvGrpSpPr>
        <p:grpSpPr>
          <a:xfrm>
            <a:off x="5405133" y="3523329"/>
            <a:ext cx="5948667" cy="2889296"/>
            <a:chOff x="5405133" y="3523329"/>
            <a:chExt cx="5948667" cy="2889296"/>
          </a:xfrm>
        </p:grpSpPr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460" y="3523329"/>
              <a:ext cx="4317340" cy="2889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Mũi tên: Phải 15"/>
            <p:cNvSpPr/>
            <p:nvPr/>
          </p:nvSpPr>
          <p:spPr>
            <a:xfrm>
              <a:off x="5405133" y="4473487"/>
              <a:ext cx="1324919" cy="9387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79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" y="0"/>
            <a:ext cx="12192000" cy="6857999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0" y="365125"/>
            <a:ext cx="4211123" cy="28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" y="3531459"/>
            <a:ext cx="4457701" cy="2973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3" name="Nhóm 22"/>
          <p:cNvGrpSpPr/>
          <p:nvPr/>
        </p:nvGrpSpPr>
        <p:grpSpPr>
          <a:xfrm>
            <a:off x="5432825" y="3533574"/>
            <a:ext cx="5935526" cy="2971801"/>
            <a:chOff x="5432825" y="3533574"/>
            <a:chExt cx="5935526" cy="2971801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69" y="3533574"/>
              <a:ext cx="4380582" cy="29718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Mũi tên: Phải 14"/>
            <p:cNvSpPr/>
            <p:nvPr/>
          </p:nvSpPr>
          <p:spPr>
            <a:xfrm>
              <a:off x="5432825" y="4747078"/>
              <a:ext cx="1023939" cy="8099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5263367" y="285666"/>
            <a:ext cx="6090433" cy="2895284"/>
            <a:chOff x="5263367" y="243046"/>
            <a:chExt cx="6090433" cy="2895284"/>
          </a:xfrm>
        </p:grpSpPr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77" y="243046"/>
              <a:ext cx="4249223" cy="28952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Mũi tên: Phải 20"/>
            <p:cNvSpPr/>
            <p:nvPr/>
          </p:nvSpPr>
          <p:spPr>
            <a:xfrm>
              <a:off x="5263367" y="1320408"/>
              <a:ext cx="1028700" cy="740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7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ình ảnh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0" y="3450461"/>
            <a:ext cx="2762660" cy="1690688"/>
          </a:xfrm>
        </p:spPr>
      </p:pic>
      <p:sp>
        <p:nvSpPr>
          <p:cNvPr id="6" name="Hình Bầu dục 5"/>
          <p:cNvSpPr/>
          <p:nvPr/>
        </p:nvSpPr>
        <p:spPr>
          <a:xfrm>
            <a:off x="179643" y="2232362"/>
            <a:ext cx="2487164" cy="22183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Sơ </a:t>
            </a:r>
            <a:r>
              <a:rPr lang="vi-VN" sz="3200" dirty="0" err="1">
                <a:solidFill>
                  <a:schemeClr val="tx1"/>
                </a:solidFill>
              </a:rPr>
              <a:t>chế</a:t>
            </a:r>
            <a:r>
              <a:rPr lang="vi-VN" sz="3200" dirty="0">
                <a:solidFill>
                  <a:schemeClr val="tx1"/>
                </a:solidFill>
              </a:rPr>
              <a:t> nguyên </a:t>
            </a:r>
            <a:r>
              <a:rPr lang="vi-VN" sz="3200" dirty="0" err="1">
                <a:solidFill>
                  <a:schemeClr val="tx1"/>
                </a:solidFill>
              </a:rPr>
              <a:t>liệu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0" y="3412419"/>
            <a:ext cx="2746866" cy="174102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5088334"/>
            <a:ext cx="2768508" cy="178124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83" y="29019"/>
            <a:ext cx="2755712" cy="1733058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1" y="1762077"/>
            <a:ext cx="2790735" cy="1721315"/>
          </a:xfrm>
          <a:prstGeom prst="rect">
            <a:avLst/>
          </a:prstGeom>
        </p:spPr>
      </p:pic>
      <p:cxnSp>
        <p:nvCxnSpPr>
          <p:cNvPr id="18" name="Đường kết nối Mũi tên Thẳng 17"/>
          <p:cNvCxnSpPr>
            <a:cxnSpLocks/>
          </p:cNvCxnSpPr>
          <p:nvPr/>
        </p:nvCxnSpPr>
        <p:spPr>
          <a:xfrm flipV="1">
            <a:off x="2050576" y="870514"/>
            <a:ext cx="2371782" cy="152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̃i tên: Phải 18"/>
          <p:cNvSpPr/>
          <p:nvPr/>
        </p:nvSpPr>
        <p:spPr>
          <a:xfrm flipV="1">
            <a:off x="7232633" y="560588"/>
            <a:ext cx="662250" cy="429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9" y="-54943"/>
            <a:ext cx="2810275" cy="1817020"/>
          </a:xfrm>
          <a:prstGeom prst="rect">
            <a:avLst/>
          </a:prstGeom>
        </p:spPr>
      </p:pic>
      <p:sp>
        <p:nvSpPr>
          <p:cNvPr id="22" name="Mũi tên: Phải 21"/>
          <p:cNvSpPr/>
          <p:nvPr/>
        </p:nvSpPr>
        <p:spPr>
          <a:xfrm>
            <a:off x="7216460" y="4195494"/>
            <a:ext cx="630603" cy="407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1740695"/>
            <a:ext cx="2768508" cy="1742697"/>
          </a:xfrm>
          <a:prstGeom prst="rect">
            <a:avLst/>
          </a:prstGeom>
        </p:spPr>
      </p:pic>
      <p:sp>
        <p:nvSpPr>
          <p:cNvPr id="25" name="Mũi tên: Phải 24"/>
          <p:cNvSpPr/>
          <p:nvPr/>
        </p:nvSpPr>
        <p:spPr>
          <a:xfrm>
            <a:off x="7216460" y="5988198"/>
            <a:ext cx="630603" cy="409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49" y="5133734"/>
            <a:ext cx="2742916" cy="1724266"/>
          </a:xfrm>
          <a:prstGeom prst="rect">
            <a:avLst/>
          </a:prstGeom>
        </p:spPr>
      </p:pic>
      <p:sp>
        <p:nvSpPr>
          <p:cNvPr id="28" name="Mũi tên: Phải 27"/>
          <p:cNvSpPr/>
          <p:nvPr/>
        </p:nvSpPr>
        <p:spPr>
          <a:xfrm>
            <a:off x="7216460" y="2518254"/>
            <a:ext cx="678423" cy="432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4" name="Đường kết nối Mũi tên Thẳng 33"/>
          <p:cNvCxnSpPr>
            <a:cxnSpLocks/>
          </p:cNvCxnSpPr>
          <p:nvPr/>
        </p:nvCxnSpPr>
        <p:spPr>
          <a:xfrm flipV="1">
            <a:off x="2562820" y="2574582"/>
            <a:ext cx="1796866" cy="35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/>
          <p:cNvCxnSpPr>
            <a:cxnSpLocks/>
          </p:cNvCxnSpPr>
          <p:nvPr/>
        </p:nvCxnSpPr>
        <p:spPr>
          <a:xfrm>
            <a:off x="2585914" y="3759514"/>
            <a:ext cx="1862038" cy="48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/>
          <p:cNvCxnSpPr/>
          <p:nvPr/>
        </p:nvCxnSpPr>
        <p:spPr>
          <a:xfrm>
            <a:off x="1800665" y="4450746"/>
            <a:ext cx="2599467" cy="180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76</Words>
  <Application>Microsoft Office PowerPoint</Application>
  <PresentationFormat>Widescreen</PresentationFormat>
  <Paragraphs>18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.VnTime</vt:lpstr>
      <vt:lpstr>Arial</vt:lpstr>
      <vt:lpstr>Calibri Light</vt:lpstr>
      <vt:lpstr>Tahoma</vt:lpstr>
      <vt:lpstr>Times New Roman</vt:lpstr>
      <vt:lpstr>Times New Rome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LIỆU LÀM BÁNH CHƯNG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MÔI TRƯỜNG XUNG QUANH  NHÓM</dc:title>
  <dc:creator>Phuong</dc:creator>
  <cp:lastModifiedBy>Admin</cp:lastModifiedBy>
  <cp:revision>41</cp:revision>
  <dcterms:created xsi:type="dcterms:W3CDTF">2017-05-07T05:58:39Z</dcterms:created>
  <dcterms:modified xsi:type="dcterms:W3CDTF">2024-01-11T10:10:04Z</dcterms:modified>
</cp:coreProperties>
</file>