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6" r:id="rId2"/>
    <p:sldId id="347" r:id="rId3"/>
    <p:sldId id="331" r:id="rId4"/>
    <p:sldId id="345" r:id="rId5"/>
    <p:sldId id="330" r:id="rId6"/>
    <p:sldId id="329" r:id="rId7"/>
    <p:sldId id="328" r:id="rId8"/>
    <p:sldId id="321" r:id="rId9"/>
    <p:sldId id="322" r:id="rId10"/>
    <p:sldId id="323" r:id="rId11"/>
    <p:sldId id="348" r:id="rId12"/>
    <p:sldId id="333" r:id="rId13"/>
    <p:sldId id="325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4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EC9DE-20A7-444D-9C12-ABBC420433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DemQuaEmMoGapBacHo-PhuocHanh_pjmu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4582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928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LĨNH VỰC PHÁT TRIỂN NGÔN NGỮ </a:t>
            </a:r>
          </a:p>
        </p:txBody>
      </p:sp>
      <p:pic>
        <p:nvPicPr>
          <p:cNvPr id="2052" name="Picture 5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362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WordArt 9"/>
          <p:cNvSpPr>
            <a:spLocks noChangeArrowheads="1" noChangeShapeType="1" noTextEdit="1"/>
          </p:cNvSpPr>
          <p:nvPr/>
        </p:nvSpPr>
        <p:spPr bwMode="auto">
          <a:xfrm>
            <a:off x="533400" y="3661374"/>
            <a:ext cx="8077200" cy="189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Chủ đề : </a:t>
            </a:r>
            <a:r>
              <a:rPr lang="en-US" sz="3600" kern="1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Quê</a:t>
            </a:r>
            <a:r>
              <a:rPr lang="en-US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Hương-Đất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Nước-Bác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Hồ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Thơ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: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Ảnh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Bác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055" name="Picture 12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124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236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mæm</a:t>
            </a:r>
            <a:r>
              <a:rPr lang="en-US" sz="96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cöôøi</a:t>
            </a:r>
            <a:endParaRPr lang="en-US" sz="54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quaû</a:t>
            </a:r>
            <a:r>
              <a:rPr lang="en-US" sz="115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na</a:t>
            </a:r>
            <a:endParaRPr lang="en-US" sz="115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026" name="Picture 2" descr="Äiá»m bÃ¡o may máº¯n khi mÆ¡ tháº¥y quáº£ na, giáº£i mÃ£ giáº¥c mÆ¡ tháº¥y quáº£ 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15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QuaEmMoGapBacHo-PhuocHanh_pjmu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667000" y="1957388"/>
            <a:ext cx="205740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2956"/>
            <a:ext cx="4045318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304800"/>
            <a:ext cx="403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haàm</a:t>
            </a:r>
            <a:endParaRPr lang="en-US" sz="9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631432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21552" cy="60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33400"/>
            <a:ext cx="79247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294"/>
            <a:ext cx="7362594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34</Words>
  <Application>Microsoft Office PowerPoint</Application>
  <PresentationFormat>On-screen Show (4:3)</PresentationFormat>
  <Paragraphs>13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quaû na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Techsi.vn</cp:lastModifiedBy>
  <cp:revision>52</cp:revision>
  <dcterms:created xsi:type="dcterms:W3CDTF">2016-02-29T14:46:14Z</dcterms:created>
  <dcterms:modified xsi:type="dcterms:W3CDTF">2024-05-04T01:52:24Z</dcterms:modified>
</cp:coreProperties>
</file>