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35BC-C855-46F5-BBE6-9D93658AB5A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B29-DE3D-4C8C-8CAE-5961AF005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5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35BC-C855-46F5-BBE6-9D93658AB5A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B29-DE3D-4C8C-8CAE-5961AF005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5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35BC-C855-46F5-BBE6-9D93658AB5A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B29-DE3D-4C8C-8CAE-5961AF005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68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75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6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84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8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70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73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52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2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35BC-C855-46F5-BBE6-9D93658AB5A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B29-DE3D-4C8C-8CAE-5961AF005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07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30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85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68989-C15A-4503-A26C-6CF7156D0F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0E792-1522-4E0F-BFF8-DA2A9E140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7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35BC-C855-46F5-BBE6-9D93658AB5A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B29-DE3D-4C8C-8CAE-5961AF005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6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35BC-C855-46F5-BBE6-9D93658AB5A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B29-DE3D-4C8C-8CAE-5961AF005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8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35BC-C855-46F5-BBE6-9D93658AB5A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B29-DE3D-4C8C-8CAE-5961AF005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2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35BC-C855-46F5-BBE6-9D93658AB5A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B29-DE3D-4C8C-8CAE-5961AF005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7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35BC-C855-46F5-BBE6-9D93658AB5A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B29-DE3D-4C8C-8CAE-5961AF005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8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35BC-C855-46F5-BBE6-9D93658AB5A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B29-DE3D-4C8C-8CAE-5961AF005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5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35BC-C855-46F5-BBE6-9D93658AB5A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08B29-DE3D-4C8C-8CAE-5961AF005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535BC-C855-46F5-BBE6-9D93658AB5A4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08B29-DE3D-4C8C-8CAE-5961AF005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68989-C15A-4503-A26C-6CF7156D0F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0E792-1522-4E0F-BFF8-DA2A9E140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626"/>
            <a:ext cx="11931639" cy="6864626"/>
          </a:xfrm>
        </p:spPr>
      </p:pic>
      <p:sp>
        <p:nvSpPr>
          <p:cNvPr id="5" name="TextBox 4"/>
          <p:cNvSpPr txBox="1"/>
          <p:nvPr/>
        </p:nvSpPr>
        <p:spPr>
          <a:xfrm>
            <a:off x="3239354" y="1404669"/>
            <a:ext cx="5776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GD &amp; ĐT QUẬN LONG BIÊN</a:t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MẦM NON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</a:t>
            </a:r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NGUYÊN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1300" y="2900559"/>
            <a:ext cx="688682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B0F0"/>
                </a:solidFill>
                <a:cs typeface="Arial" panose="020B0604020202020204" pitchFamily="34" charset="0"/>
              </a:rPr>
              <a:t>nhận thức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00B0F0"/>
                </a:solidFill>
                <a:cs typeface="Arial" panose="020B0604020202020204" pitchFamily="34" charset="0"/>
              </a:rPr>
              <a:t>với toán</a:t>
            </a:r>
          </a:p>
          <a:p>
            <a:pPr algn="ctr"/>
            <a:endParaRPr lang="vi-VN" sz="3200" b="1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algn="ctr"/>
            <a:r>
              <a:rPr lang="vi-VN" sz="2800" b="1" dirty="0">
                <a:solidFill>
                  <a:srgbClr val="00B0F0"/>
                </a:solidFill>
                <a:cs typeface="Arial" panose="020B0604020202020204" pitchFamily="34" charset="0"/>
              </a:rPr>
              <a:t>Đề tài</a:t>
            </a:r>
            <a:r>
              <a:rPr lang="vi-VN" sz="2800" b="1">
                <a:solidFill>
                  <a:srgbClr val="00B0F0"/>
                </a:solidFill>
                <a:cs typeface="Arial" panose="020B0604020202020204" pitchFamily="34" charset="0"/>
              </a:rPr>
              <a:t>: </a:t>
            </a:r>
            <a:r>
              <a:rPr lang="en-US" sz="2800" b="1" smtClean="0">
                <a:solidFill>
                  <a:srgbClr val="00B0F0"/>
                </a:solidFill>
                <a:cs typeface="Arial" panose="020B0604020202020204" pitchFamily="34" charset="0"/>
              </a:rPr>
              <a:t>Sắp xếp theo quy tắc 3 đối tượng</a:t>
            </a:r>
            <a:endParaRPr lang="vi-VN" sz="2800" b="1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algn="ctr"/>
            <a:r>
              <a:rPr lang="vi-VN" sz="2800" b="1" dirty="0">
                <a:solidFill>
                  <a:srgbClr val="00B050"/>
                </a:solidFill>
                <a:cs typeface="Arial" panose="020B0604020202020204" pitchFamily="34" charset="0"/>
              </a:rPr>
              <a:t>Lứa tuổi: 5-6 tuổi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58" y="2026727"/>
            <a:ext cx="890244" cy="87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6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851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0480">
            <a:off x="845843" y="1145111"/>
            <a:ext cx="1056157" cy="113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72" y="1356852"/>
            <a:ext cx="1717471" cy="875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67" y="1130710"/>
            <a:ext cx="1446208" cy="1446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0480">
            <a:off x="4089543" y="1168999"/>
            <a:ext cx="1056157" cy="113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74" y="1380740"/>
            <a:ext cx="1717471" cy="87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68" y="1154598"/>
            <a:ext cx="1446208" cy="1446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0480">
            <a:off x="7519214" y="1168999"/>
            <a:ext cx="1056157" cy="1137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43" y="1380740"/>
            <a:ext cx="1717471" cy="8751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739" y="1154598"/>
            <a:ext cx="1446208" cy="144620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65359" y="1303058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</a:rPr>
              <a:t>1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0480">
            <a:off x="4171227" y="3632367"/>
            <a:ext cx="1056157" cy="1137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58" y="3844108"/>
            <a:ext cx="1717471" cy="8751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752" y="3617966"/>
            <a:ext cx="1446208" cy="14462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0480">
            <a:off x="1092558" y="3632367"/>
            <a:ext cx="1056157" cy="1137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87" y="3844108"/>
            <a:ext cx="1717471" cy="8751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83" y="3617966"/>
            <a:ext cx="1446208" cy="14462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0480">
            <a:off x="8412364" y="3575617"/>
            <a:ext cx="1056157" cy="1137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062" y="3763495"/>
            <a:ext cx="1717471" cy="8751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391" y="3626792"/>
            <a:ext cx="1446208" cy="144620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5359" y="3879405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</a:rPr>
              <a:t>2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2" name="Đếm-ngược-5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95949" y="5768144"/>
            <a:ext cx="1896052" cy="10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5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1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7" y="1666992"/>
            <a:ext cx="1142240" cy="1142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48" y="1799662"/>
            <a:ext cx="804160" cy="786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18" y="1828801"/>
            <a:ext cx="1065335" cy="81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37" y="1828801"/>
            <a:ext cx="1065335" cy="818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19" y="1750566"/>
            <a:ext cx="1142240" cy="1142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43" y="1843550"/>
            <a:ext cx="804160" cy="786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59" y="1912375"/>
            <a:ext cx="1065335" cy="818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78" y="1912375"/>
            <a:ext cx="1065335" cy="8186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75" y="1828801"/>
            <a:ext cx="804160" cy="7864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58" y="1912374"/>
            <a:ext cx="1065335" cy="81862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016182" y="1759976"/>
            <a:ext cx="668593" cy="870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966274" y="1777405"/>
            <a:ext cx="668593" cy="870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26682" y="3577253"/>
            <a:ext cx="2580793" cy="1169904"/>
            <a:chOff x="126681" y="3577253"/>
            <a:chExt cx="2580793" cy="1169904"/>
          </a:xfrm>
        </p:grpSpPr>
        <p:grpSp>
          <p:nvGrpSpPr>
            <p:cNvPr id="30" name="Group 29"/>
            <p:cNvGrpSpPr/>
            <p:nvPr/>
          </p:nvGrpSpPr>
          <p:grpSpPr>
            <a:xfrm>
              <a:off x="545620" y="3577253"/>
              <a:ext cx="2161854" cy="1169904"/>
              <a:chOff x="2334258" y="4275423"/>
              <a:chExt cx="2161854" cy="1169904"/>
            </a:xfrm>
          </p:grpSpPr>
          <p:sp>
            <p:nvSpPr>
              <p:cNvPr id="26" name="Rectangle: Rounded Corners 25"/>
              <p:cNvSpPr/>
              <p:nvPr/>
            </p:nvSpPr>
            <p:spPr>
              <a:xfrm>
                <a:off x="2334258" y="4275423"/>
                <a:ext cx="2130360" cy="11699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3967" y="4292852"/>
                <a:ext cx="1142240" cy="114224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0778" y="4473543"/>
                <a:ext cx="1065334" cy="818625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126681" y="3777484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1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603826" y="3418107"/>
            <a:ext cx="2586833" cy="1233196"/>
            <a:chOff x="8603825" y="3418107"/>
            <a:chExt cx="2586833" cy="1233196"/>
          </a:xfrm>
        </p:grpSpPr>
        <p:grpSp>
          <p:nvGrpSpPr>
            <p:cNvPr id="32" name="Group 31"/>
            <p:cNvGrpSpPr/>
            <p:nvPr/>
          </p:nvGrpSpPr>
          <p:grpSpPr>
            <a:xfrm>
              <a:off x="9016181" y="3418107"/>
              <a:ext cx="2174477" cy="1233196"/>
              <a:chOff x="9243779" y="3006132"/>
              <a:chExt cx="2174477" cy="1233196"/>
            </a:xfrm>
          </p:grpSpPr>
          <p:sp>
            <p:nvSpPr>
              <p:cNvPr id="29" name="Rectangle: Rounded Corners 28"/>
              <p:cNvSpPr/>
              <p:nvPr/>
            </p:nvSpPr>
            <p:spPr>
              <a:xfrm>
                <a:off x="9243779" y="3006132"/>
                <a:ext cx="2130360" cy="11699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76016" y="3097088"/>
                <a:ext cx="1142240" cy="114224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1423" y="3135299"/>
                <a:ext cx="1065334" cy="921843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8603825" y="3674604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3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77203" y="3978795"/>
            <a:ext cx="2581575" cy="1230406"/>
            <a:chOff x="4677202" y="3978795"/>
            <a:chExt cx="2581575" cy="1230406"/>
          </a:xfrm>
        </p:grpSpPr>
        <p:grpSp>
          <p:nvGrpSpPr>
            <p:cNvPr id="31" name="Group 30"/>
            <p:cNvGrpSpPr/>
            <p:nvPr/>
          </p:nvGrpSpPr>
          <p:grpSpPr>
            <a:xfrm>
              <a:off x="5128417" y="3978795"/>
              <a:ext cx="2130360" cy="1230406"/>
              <a:chOff x="5461944" y="2931799"/>
              <a:chExt cx="2130360" cy="1230406"/>
            </a:xfrm>
          </p:grpSpPr>
          <p:sp>
            <p:nvSpPr>
              <p:cNvPr id="28" name="Rectangle: Rounded Corners 27"/>
              <p:cNvSpPr/>
              <p:nvPr/>
            </p:nvSpPr>
            <p:spPr>
              <a:xfrm>
                <a:off x="5461944" y="2931799"/>
                <a:ext cx="2130360" cy="11699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940" y="3019965"/>
                <a:ext cx="1142240" cy="114224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4184" y="3197861"/>
                <a:ext cx="804160" cy="786447"/>
              </a:xfrm>
              <a:prstGeom prst="rect">
                <a:avLst/>
              </a:prstGeom>
            </p:spPr>
          </p:pic>
        </p:grpSp>
        <p:sp>
          <p:nvSpPr>
            <p:cNvPr id="35" name="TextBox 34"/>
            <p:cNvSpPr txBox="1"/>
            <p:nvPr/>
          </p:nvSpPr>
          <p:spPr>
            <a:xfrm>
              <a:off x="4677202" y="4179026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2</a:t>
              </a:r>
            </a:p>
          </p:txBody>
        </p:sp>
      </p:grpSp>
      <p:pic>
        <p:nvPicPr>
          <p:cNvPr id="40" name="đồng hồ đếm ngượ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81612" y="5411799"/>
            <a:ext cx="1533832" cy="1533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39" y="1685642"/>
            <a:ext cx="1142240" cy="11422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74" y="1860447"/>
            <a:ext cx="1065335" cy="81862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82486" y="2495151"/>
            <a:ext cx="697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28714" y="2477309"/>
            <a:ext cx="697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72090" y="2465198"/>
            <a:ext cx="697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43890" y="2495151"/>
            <a:ext cx="697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194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0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video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43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" y="2959261"/>
            <a:ext cx="1284001" cy="1221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337" y="3249052"/>
            <a:ext cx="893281" cy="793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58" y="3218330"/>
            <a:ext cx="766908" cy="855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28" y="2974241"/>
            <a:ext cx="1284001" cy="12213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937" y="3006411"/>
            <a:ext cx="1284001" cy="1221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64" y="3006411"/>
            <a:ext cx="1284001" cy="1221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37" y="3264455"/>
            <a:ext cx="893281" cy="793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6" y="3264454"/>
            <a:ext cx="893281" cy="793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55" y="3218330"/>
            <a:ext cx="766908" cy="855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735" y="3292306"/>
            <a:ext cx="766908" cy="855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707" y="3292307"/>
            <a:ext cx="766908" cy="8552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06" y="3233733"/>
            <a:ext cx="766908" cy="855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15" y="3252124"/>
            <a:ext cx="766908" cy="8552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377" y="3035320"/>
            <a:ext cx="1284001" cy="12213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26" y="3069116"/>
            <a:ext cx="1284001" cy="12213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60401" y="780036"/>
            <a:ext cx="36711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00B0F0"/>
                </a:solidFill>
              </a:rPr>
              <a:t>AABCC</a:t>
            </a:r>
          </a:p>
        </p:txBody>
      </p:sp>
    </p:spTree>
    <p:extLst>
      <p:ext uri="{BB962C8B-B14F-4D97-AF65-F5344CB8AC3E}">
        <p14:creationId xmlns:p14="http://schemas.microsoft.com/office/powerpoint/2010/main" val="397764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08"/>
            <a:ext cx="12231947" cy="6966408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4488273" y="957137"/>
            <a:ext cx="4058908" cy="3159609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94" y="957135"/>
            <a:ext cx="428447" cy="426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873" y="993015"/>
            <a:ext cx="550311" cy="354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9" y="679475"/>
            <a:ext cx="1095423" cy="10954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83" y="1347799"/>
            <a:ext cx="3455885" cy="27039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91" y="641806"/>
            <a:ext cx="1021320" cy="1021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55" y="976607"/>
            <a:ext cx="428447" cy="4265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14" y="1012742"/>
            <a:ext cx="550311" cy="3547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28" y="679473"/>
            <a:ext cx="1021320" cy="10213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307" y="1556076"/>
            <a:ext cx="428447" cy="4265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375" y="2140282"/>
            <a:ext cx="550311" cy="3547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871" y="2357436"/>
            <a:ext cx="1021320" cy="10213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87" y="3242378"/>
            <a:ext cx="428447" cy="4265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47" y="3780494"/>
            <a:ext cx="550311" cy="3547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216" y="3421062"/>
            <a:ext cx="1021320" cy="10213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36" y="3706458"/>
            <a:ext cx="428447" cy="4265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38" y="3761962"/>
            <a:ext cx="550311" cy="3547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21" y="3401737"/>
            <a:ext cx="1021320" cy="10213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37" y="3706458"/>
            <a:ext cx="428447" cy="4265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14" y="3511263"/>
            <a:ext cx="550311" cy="3547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99" y="2545657"/>
            <a:ext cx="1021320" cy="10213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74" y="2246589"/>
            <a:ext cx="428447" cy="4265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75" y="1697776"/>
            <a:ext cx="550311" cy="35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8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850992" y="245935"/>
            <a:ext cx="10233568" cy="6249962"/>
          </a:xfrm>
          <a:prstGeom prst="fra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12" y="839458"/>
            <a:ext cx="8432800" cy="56564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76" y="1178958"/>
            <a:ext cx="807040" cy="803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6" y="2264235"/>
            <a:ext cx="941055" cy="6066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5" y="-232545"/>
            <a:ext cx="1756691" cy="17566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09" y="5230591"/>
            <a:ext cx="1756691" cy="175669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0" y="5246601"/>
            <a:ext cx="1756691" cy="175669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805" y="5234300"/>
            <a:ext cx="1756691" cy="1756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19" y="5246601"/>
            <a:ext cx="1756691" cy="175669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16" y="-285981"/>
            <a:ext cx="1756691" cy="17566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76" y="-232545"/>
            <a:ext cx="1756691" cy="175669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49" y="-281849"/>
            <a:ext cx="1756691" cy="175669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668" y="2603928"/>
            <a:ext cx="1756691" cy="175669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7" y="2592737"/>
            <a:ext cx="1756691" cy="175669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51" y="5821601"/>
            <a:ext cx="941055" cy="6066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42" y="5897161"/>
            <a:ext cx="941055" cy="60669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26" y="314447"/>
            <a:ext cx="941055" cy="60669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71" y="5855203"/>
            <a:ext cx="941055" cy="60669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67" y="318762"/>
            <a:ext cx="941055" cy="60669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1" y="4959757"/>
            <a:ext cx="941055" cy="60669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576" y="5798780"/>
            <a:ext cx="807040" cy="80345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43" y="5729792"/>
            <a:ext cx="807040" cy="80345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77" y="5729127"/>
            <a:ext cx="887769" cy="76677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5" y="4010074"/>
            <a:ext cx="807040" cy="80345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77" y="202282"/>
            <a:ext cx="807040" cy="80345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87" y="216066"/>
            <a:ext cx="807040" cy="80345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66" y="300641"/>
            <a:ext cx="941055" cy="60669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842" y="1300457"/>
            <a:ext cx="941055" cy="60669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86" y="4074892"/>
            <a:ext cx="941055" cy="60669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229" y="245937"/>
            <a:ext cx="807040" cy="80345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63" y="2096536"/>
            <a:ext cx="807040" cy="80345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27" y="4885633"/>
            <a:ext cx="807040" cy="80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6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232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603316" y="3030983"/>
            <a:ext cx="8729221" cy="2029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3" y="2667785"/>
            <a:ext cx="1917667" cy="1917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06" y="3274615"/>
            <a:ext cx="841935" cy="838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99" y="3293089"/>
            <a:ext cx="1128147" cy="727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53" y="2634511"/>
            <a:ext cx="1917667" cy="1917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83" y="2634508"/>
            <a:ext cx="1917667" cy="1917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86" y="3189204"/>
            <a:ext cx="841935" cy="838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94" y="3212087"/>
            <a:ext cx="841935" cy="838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40" y="3274613"/>
            <a:ext cx="1128147" cy="7273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9" y="3272749"/>
            <a:ext cx="1128147" cy="7273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38074" y="3030983"/>
            <a:ext cx="74431" cy="201235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41496" y="3030983"/>
            <a:ext cx="74431" cy="201235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1397" y="3992915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3722" y="4017080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51231" y="3941792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53066" y="3960622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68141" y="3960621"/>
            <a:ext cx="763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34666" y="3951875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26974" y="3967891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9377" y="3971220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89538" y="3990272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77147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28875" y="314328"/>
            <a:ext cx="7315200" cy="874901"/>
            <a:chOff x="2428875" y="314326"/>
            <a:chExt cx="7315200" cy="874901"/>
          </a:xfrm>
        </p:grpSpPr>
        <p:sp>
          <p:nvSpPr>
            <p:cNvPr id="3" name="Rectangle 2"/>
            <p:cNvSpPr/>
            <p:nvPr/>
          </p:nvSpPr>
          <p:spPr>
            <a:xfrm>
              <a:off x="2428875" y="314326"/>
              <a:ext cx="7315200" cy="8572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solidFill>
                    <a:srgbClr val="FF0000"/>
                  </a:solidFill>
                </a:rPr>
                <a:t>                     A B C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85406" y="358230"/>
              <a:ext cx="43749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8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8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48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endParaRPr lang="en-US" sz="4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: Rounded Corners 5"/>
          <p:cNvSpPr/>
          <p:nvPr/>
        </p:nvSpPr>
        <p:spPr>
          <a:xfrm>
            <a:off x="-7032" y="3733539"/>
            <a:ext cx="11896725" cy="28003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8" name="Straight Connector 7"/>
          <p:cNvCxnSpPr>
            <a:stCxn id="6" idx="1"/>
            <a:endCxn id="6" idx="3"/>
          </p:cNvCxnSpPr>
          <p:nvPr/>
        </p:nvCxnSpPr>
        <p:spPr>
          <a:xfrm>
            <a:off x="-7032" y="5133714"/>
            <a:ext cx="11896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1"/>
            <a:endCxn id="6" idx="3"/>
          </p:cNvCxnSpPr>
          <p:nvPr/>
        </p:nvCxnSpPr>
        <p:spPr>
          <a:xfrm>
            <a:off x="-7032" y="5133714"/>
            <a:ext cx="1189672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16" y="1801864"/>
            <a:ext cx="1025035" cy="10250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07" y="1514284"/>
            <a:ext cx="1381124" cy="13811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23" y="1388582"/>
            <a:ext cx="1453444" cy="14534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558" y="3906357"/>
            <a:ext cx="1453444" cy="14534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98" y="3898401"/>
            <a:ext cx="1453444" cy="14534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" y="3870197"/>
            <a:ext cx="1453444" cy="14534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93" y="4255541"/>
            <a:ext cx="1025035" cy="10250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87" y="4255541"/>
            <a:ext cx="1025035" cy="10250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25" y="4255541"/>
            <a:ext cx="1025035" cy="10250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177" y="3978677"/>
            <a:ext cx="1381124" cy="138112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355" y="3942517"/>
            <a:ext cx="1381124" cy="13811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59" y="3970721"/>
            <a:ext cx="1381124" cy="138112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97330" y="5075356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71911" y="5079100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08081" y="5079099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58010" y="5079098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73013" y="5075358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68438" y="5056045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96962" y="5075359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768365" y="5075356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60616" y="5075361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7304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86" y="752151"/>
            <a:ext cx="879439" cy="1069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6911" y="829007"/>
            <a:ext cx="1074752" cy="1116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983" y="832769"/>
            <a:ext cx="1077767" cy="948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02" y="832769"/>
            <a:ext cx="1077767" cy="9483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26707" y="-131757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2310" y="-131757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9186" y="-141282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36953" y="-131757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C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8" y="2033827"/>
            <a:ext cx="879439" cy="10696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10" y="2044313"/>
            <a:ext cx="879439" cy="10696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1" y="2033827"/>
            <a:ext cx="879439" cy="10696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86" y="2165650"/>
            <a:ext cx="1077767" cy="9483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79" y="2155164"/>
            <a:ext cx="1077767" cy="9483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7" y="2165650"/>
            <a:ext cx="1077767" cy="9483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41716" y="2136371"/>
            <a:ext cx="1074752" cy="11164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3915" y="2125976"/>
            <a:ext cx="1074752" cy="11164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8372" y="2168178"/>
            <a:ext cx="1074752" cy="1116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66" y="2160583"/>
            <a:ext cx="1077767" cy="9483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62" y="2155164"/>
            <a:ext cx="1077767" cy="9483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70" y="2165650"/>
            <a:ext cx="1077767" cy="9483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48" y="3743727"/>
            <a:ext cx="1077767" cy="9483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43" y="3622390"/>
            <a:ext cx="879439" cy="10696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42" y="3622389"/>
            <a:ext cx="879439" cy="10696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3628" y="3697510"/>
            <a:ext cx="1074752" cy="11164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01" y="3697510"/>
            <a:ext cx="1077767" cy="9483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18" y="3599022"/>
            <a:ext cx="879439" cy="106969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43" y="3626707"/>
            <a:ext cx="879439" cy="106969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5831" y="3659691"/>
            <a:ext cx="1074752" cy="111642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671" y="3629041"/>
            <a:ext cx="1077767" cy="9483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690" y="3520927"/>
            <a:ext cx="879439" cy="106969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93" y="3507704"/>
            <a:ext cx="879439" cy="106969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9932" y="3599020"/>
            <a:ext cx="1074752" cy="111642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20798" y="4425497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27853" y="4425496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76765" y="4425495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36646" y="4425495"/>
            <a:ext cx="697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640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0632" y="344129"/>
            <a:ext cx="2627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</a:rPr>
              <a:t>AABC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0634" y="1488948"/>
            <a:ext cx="32383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b="1" dirty="0">
                <a:solidFill>
                  <a:srgbClr val="00B050"/>
                </a:solidFill>
              </a:rPr>
              <a:t>AABCC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0634" y="2592005"/>
            <a:ext cx="32383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b="1" dirty="0">
                <a:solidFill>
                  <a:srgbClr val="002060"/>
                </a:solidFill>
              </a:rPr>
              <a:t>ABBCC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9321" y="3695062"/>
            <a:ext cx="32383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b="1" dirty="0">
                <a:solidFill>
                  <a:srgbClr val="00B0F0"/>
                </a:solidFill>
              </a:rPr>
              <a:t>AABBC</a:t>
            </a:r>
            <a:endParaRPr lang="en-US" sz="6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6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47" y="706657"/>
            <a:ext cx="2522140" cy="2085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37" y="893613"/>
            <a:ext cx="2197727" cy="1973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32" y="3760586"/>
            <a:ext cx="2342579" cy="1665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17" y="706659"/>
            <a:ext cx="2790903" cy="19733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15" y="3333422"/>
            <a:ext cx="4672048" cy="27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2688" b="13226"/>
          <a:stretch/>
        </p:blipFill>
        <p:spPr>
          <a:xfrm>
            <a:off x="0" y="-68826"/>
            <a:ext cx="12192000" cy="70053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22" y="2966884"/>
            <a:ext cx="4631847" cy="46318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4375" y="1012725"/>
            <a:ext cx="67062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+mj-lt"/>
              </a:rPr>
              <a:t>Trò chơi: Bé tài giỏi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45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89</Words>
  <Application>Microsoft Office PowerPoint</Application>
  <PresentationFormat>Custom</PresentationFormat>
  <Paragraphs>51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32</cp:revision>
  <dcterms:created xsi:type="dcterms:W3CDTF">2021-12-24T04:40:40Z</dcterms:created>
  <dcterms:modified xsi:type="dcterms:W3CDTF">2024-05-04T05:43:32Z</dcterms:modified>
</cp:coreProperties>
</file>