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9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1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6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F1DDB-22EF-4535-8BCF-672BAFB8C7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5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51A3B-C20F-438D-9B69-2B082ACE1F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05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D5676-6239-4C8E-8341-D9ABA57646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6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3E3CA-2B39-43C9-9E5D-83E1653D94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1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D8A54-B9DD-4C02-A23C-28ABA03BE6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2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228C3-6CB0-40AC-9A95-049E58EE80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70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7399D-7918-4444-9C29-CFC6133028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79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F13BB-23CA-4904-BEA3-35D4C68BDE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3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51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46F5-2829-409D-B45E-75B1E67F42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0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2EFD-3BDF-4B63-9386-3A45DE2FA2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65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FD172-3E4E-4E6D-B8EC-13D965698B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9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8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1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7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8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0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2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1D2EE-F2C4-4007-B4F0-5D4015D4D00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B3825-E5F6-455E-AB28-941FF2E9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6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29FC4-EF21-42F9-AB81-C4CBC8AC13A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1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60"/>
            <a:ext cx="12404352" cy="690399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6347"/>
              </p:ext>
            </p:extLst>
          </p:nvPr>
        </p:nvGraphicFramePr>
        <p:xfrm>
          <a:off x="1487139" y="528607"/>
          <a:ext cx="10580084" cy="887657"/>
        </p:xfrm>
        <a:graphic>
          <a:graphicData uri="http://schemas.openxmlformats.org/drawingml/2006/table">
            <a:tbl>
              <a:tblPr/>
              <a:tblGrid>
                <a:gridCol w="10580084">
                  <a:extLst>
                    <a:ext uri="{9D8B030D-6E8A-4147-A177-3AD203B41FA5}">
                      <a16:colId xmlns:a16="http://schemas.microsoft.com/office/drawing/2014/main" xmlns="" val="3071720226"/>
                    </a:ext>
                  </a:extLst>
                </a:gridCol>
              </a:tblGrid>
              <a:tr h="88765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</a:t>
                      </a:r>
                      <a:r>
                        <a:rPr lang="vi-VN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HOA </a:t>
                      </a:r>
                      <a:r>
                        <a:rPr lang="en-US" sz="2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TRẠNG</a:t>
                      </a:r>
                      <a:r>
                        <a:rPr lang="en-US" sz="2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NGUYÊN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119702"/>
              </p:ext>
            </p:extLst>
          </p:nvPr>
        </p:nvGraphicFramePr>
        <p:xfrm>
          <a:off x="1611918" y="2438782"/>
          <a:ext cx="10580084" cy="1413675"/>
        </p:xfrm>
        <a:graphic>
          <a:graphicData uri="http://schemas.openxmlformats.org/drawingml/2006/table">
            <a:tbl>
              <a:tblPr/>
              <a:tblGrid>
                <a:gridCol w="10580084">
                  <a:extLst>
                    <a:ext uri="{9D8B030D-6E8A-4147-A177-3AD203B41FA5}">
                      <a16:colId xmlns:a16="http://schemas.microsoft.com/office/drawing/2014/main" xmlns="" val="880737479"/>
                    </a:ext>
                  </a:extLst>
                </a:gridCol>
              </a:tblGrid>
              <a:tr h="141367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3600" dirty="0">
                        <a:effectLst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3600" dirty="0">
                        <a:effectLst/>
                      </a:endParaRP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13328"/>
              </p:ext>
            </p:extLst>
          </p:nvPr>
        </p:nvGraphicFramePr>
        <p:xfrm>
          <a:off x="3564164" y="3850826"/>
          <a:ext cx="6828971" cy="1623781"/>
        </p:xfrm>
        <a:graphic>
          <a:graphicData uri="http://schemas.openxmlformats.org/drawingml/2006/table">
            <a:tbl>
              <a:tblPr/>
              <a:tblGrid>
                <a:gridCol w="6828971">
                  <a:extLst>
                    <a:ext uri="{9D8B030D-6E8A-4147-A177-3AD203B41FA5}">
                      <a16:colId xmlns:a16="http://schemas.microsoft.com/office/drawing/2014/main" xmlns="" val="1177095801"/>
                    </a:ext>
                  </a:extLst>
                </a:gridCol>
              </a:tblGrid>
              <a:tr h="1623781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Trò</a:t>
                      </a:r>
                      <a:r>
                        <a:rPr lang="en-US" sz="40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chơi chữ cái e, ê</a:t>
                      </a:r>
                      <a:endParaRPr lang="en-US" sz="4000" dirty="0">
                        <a:effectLst/>
                      </a:endParaRP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51086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7800"/>
            <a:ext cx="1146325" cy="94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1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m quen chu cai a, ă, â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31</Words>
  <Application>Microsoft Office PowerPoint</Application>
  <PresentationFormat>Custom</PresentationFormat>
  <Paragraphs>5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Lam quen chu cai a, ă, â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13</cp:revision>
  <dcterms:created xsi:type="dcterms:W3CDTF">2021-10-09T14:01:02Z</dcterms:created>
  <dcterms:modified xsi:type="dcterms:W3CDTF">2024-05-04T08:25:57Z</dcterms:modified>
</cp:coreProperties>
</file>