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6BE18-DE69-4FD0-963D-5D4D41A4D224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D1203-9DF4-40D7-8003-5D0BB9460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5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1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3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3FAE4-2023-4B83-BE71-1A159C99197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tabLst>
                <a:tab pos="673100" algn="l"/>
                <a:tab pos="3238500" algn="ctr"/>
              </a:tabLst>
              <a:defRPr/>
            </a:pPr>
            <a:r>
              <a:rPr lang="en-US" sz="2400" b="1" kern="0" dirty="0">
                <a:solidFill>
                  <a:srgbClr val="FF3399"/>
                </a:solidFill>
                <a:ea typeface="+mn-ea"/>
                <a:cs typeface="Times New Roman" pitchFamily="18" charset="0"/>
              </a:rPr>
              <a:t>PHÒNG GIÁO DỤC ĐÀO TẠO QUẬN LONG BIÊN</a:t>
            </a:r>
            <a:br>
              <a:rPr lang="en-US" sz="1100" b="1" kern="0" dirty="0">
                <a:solidFill>
                  <a:srgbClr val="FF3399"/>
                </a:solidFill>
                <a:ea typeface="+mn-ea"/>
                <a:cs typeface="+mn-cs"/>
              </a:rPr>
            </a:br>
            <a:r>
              <a:rPr lang="en-US" sz="2400" b="1" kern="0" dirty="0">
                <a:solidFill>
                  <a:srgbClr val="FF3399"/>
                </a:solidFill>
                <a:ea typeface="+mn-ea"/>
                <a:cs typeface="Times New Roman" pitchFamily="18" charset="0"/>
              </a:rPr>
              <a:t>TRƯỜNG  MẦM NON HOA SỮA</a:t>
            </a:r>
            <a:br>
              <a:rPr lang="en-US" sz="1100" b="1" kern="0" dirty="0">
                <a:solidFill>
                  <a:srgbClr val="FF3399"/>
                </a:solidFill>
                <a:ea typeface="+mn-ea"/>
                <a:cs typeface="+mn-cs"/>
              </a:rPr>
            </a:br>
            <a:br>
              <a:rPr lang="en-US" sz="2400" b="1" kern="0" dirty="0">
                <a:solidFill>
                  <a:srgbClr val="FF3399"/>
                </a:solidFill>
                <a:ea typeface="+mn-ea"/>
                <a:cs typeface="+mn-cs"/>
              </a:rPr>
            </a:br>
            <a:br>
              <a:rPr lang="en-US" sz="2400" b="1" kern="0" dirty="0">
                <a:solidFill>
                  <a:srgbClr val="FF3399"/>
                </a:solidFill>
                <a:ea typeface="+mn-ea"/>
                <a:cs typeface="+mn-cs"/>
              </a:rPr>
            </a:br>
            <a:br>
              <a:rPr lang="en-US" sz="1100" b="1" kern="0" dirty="0">
                <a:solidFill>
                  <a:srgbClr val="FF3399"/>
                </a:solidFill>
                <a:ea typeface="+mn-ea"/>
                <a:cs typeface="+mn-cs"/>
              </a:rPr>
            </a:br>
            <a:r>
              <a:rPr lang="en-US" sz="3200" b="1" kern="0" dirty="0">
                <a:solidFill>
                  <a:sysClr val="windowText" lastClr="000000"/>
                </a:solidFill>
                <a:ea typeface="+mn-ea"/>
                <a:cs typeface="Times New Roman" pitchFamily="18" charset="0"/>
              </a:rPr>
              <a:t>    </a:t>
            </a:r>
            <a:r>
              <a:rPr lang="en-US" sz="3600" b="1" kern="0" dirty="0">
                <a:solidFill>
                  <a:srgbClr val="C00000"/>
                </a:solidFill>
                <a:ea typeface="+mn-ea"/>
                <a:cs typeface="Times New Roman" pitchFamily="18" charset="0"/>
              </a:rPr>
              <a:t>GIÁO ÁN </a:t>
            </a:r>
            <a:br>
              <a:rPr lang="en-US" sz="3600" b="1" kern="0" dirty="0">
                <a:solidFill>
                  <a:srgbClr val="C00000"/>
                </a:solidFill>
                <a:ea typeface="+mn-ea"/>
                <a:cs typeface="Times New Roman" pitchFamily="18" charset="0"/>
              </a:rPr>
            </a:b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Khám</a:t>
            </a:r>
            <a: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Phá</a:t>
            </a:r>
            <a:b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</a:b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Đề</a:t>
            </a:r>
            <a: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tài:Dinh</a:t>
            </a:r>
            <a: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dưỡng</a:t>
            </a:r>
            <a: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bé</a:t>
            </a:r>
            <a:r>
              <a:rPr lang="en-US" sz="3200" b="1" kern="0" dirty="0">
                <a:solidFill>
                  <a:srgbClr val="0070C0"/>
                </a:solidFill>
                <a:ea typeface="+mn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a typeface="+mn-ea"/>
                <a:cs typeface="Times New Roman" pitchFamily="18" charset="0"/>
              </a:rPr>
              <a:t>cần</a:t>
            </a:r>
            <a:br>
              <a:rPr lang="en-US" b="1" i="1" kern="0" dirty="0">
                <a:solidFill>
                  <a:srgbClr val="00B0F0"/>
                </a:solidFill>
                <a:ea typeface="+mn-ea"/>
                <a:cs typeface="+mn-cs"/>
              </a:rPr>
            </a:b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Lứa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Tuổi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: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Mẫu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Giáo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Lớn</a:t>
            </a:r>
            <a:b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Ng</a:t>
            </a:r>
            <a:r>
              <a:rPr lang="vi-VN" sz="3200" b="1" i="1" kern="0" dirty="0">
                <a:solidFill>
                  <a:srgbClr val="0070C0"/>
                </a:solidFill>
                <a:latin typeface="Arial"/>
                <a:ea typeface="+mn-ea"/>
                <a:cs typeface="+mn-cs"/>
              </a:rPr>
              <a:t>ười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dạy</a:t>
            </a:r>
            <a: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  <a:t>: </a:t>
            </a:r>
            <a:r>
              <a:rPr lang="en-US" sz="3200" b="1" i="1" kern="0" dirty="0" err="1">
                <a:solidFill>
                  <a:srgbClr val="0070C0"/>
                </a:solidFill>
                <a:ea typeface="+mn-ea"/>
                <a:cs typeface="+mn-cs"/>
              </a:rPr>
              <a:t>Hồ</a:t>
            </a:r>
            <a:r>
              <a:rPr lang="en-US" sz="3200" b="1" i="1" kern="0">
                <a:solidFill>
                  <a:srgbClr val="0070C0"/>
                </a:solidFill>
                <a:ea typeface="+mn-ea"/>
                <a:cs typeface="+mn-cs"/>
              </a:rPr>
              <a:t> Minh</a:t>
            </a:r>
            <a:br>
              <a:rPr lang="en-US" sz="3200" b="1" i="1" kern="0" dirty="0">
                <a:solidFill>
                  <a:srgbClr val="0070C0"/>
                </a:solidFill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6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"/>
            <a:ext cx="9144000" cy="686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54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83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2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2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0" y="0"/>
            <a:ext cx="92692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20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 2: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oiBanAn-V.A-375514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oiBanAn-V.A-375514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iBanAn-V.A-375514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đạm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4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4078" r="59593" b="15717"/>
          <a:stretch>
            <a:fillRect/>
          </a:stretch>
        </p:blipFill>
        <p:spPr bwMode="auto">
          <a:xfrm>
            <a:off x="2667000" y="1905000"/>
            <a:ext cx="291465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 descr="con c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24402" r="38335" b="51198"/>
          <a:stretch>
            <a:fillRect/>
          </a:stretch>
        </p:blipFill>
        <p:spPr bwMode="auto">
          <a:xfrm>
            <a:off x="3733800" y="4038600"/>
            <a:ext cx="21145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th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6212" r="50932" b="79813"/>
          <a:stretch>
            <a:fillRect/>
          </a:stretch>
        </p:blipFill>
        <p:spPr bwMode="auto">
          <a:xfrm>
            <a:off x="457200" y="2971800"/>
            <a:ext cx="19050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4" descr="DSC00972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33960" r="32076" b="15276"/>
          <a:stretch>
            <a:fillRect/>
          </a:stretch>
        </p:blipFill>
        <p:spPr bwMode="auto">
          <a:xfrm>
            <a:off x="6705600" y="2819400"/>
            <a:ext cx="213042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4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"/>
            <a:ext cx="9144000" cy="69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6" descr="img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47684" r="80667" b="17567"/>
          <a:stretch>
            <a:fillRect/>
          </a:stretch>
        </p:blipFill>
        <p:spPr bwMode="auto">
          <a:xfrm>
            <a:off x="457200" y="3200400"/>
            <a:ext cx="1676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DSC009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36159" r="37038" b="23703"/>
          <a:stretch>
            <a:fillRect/>
          </a:stretch>
        </p:blipFill>
        <p:spPr bwMode="auto">
          <a:xfrm>
            <a:off x="3048000" y="3048000"/>
            <a:ext cx="215741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DSC00970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34775" r="36111" b="27855"/>
          <a:stretch>
            <a:fillRect/>
          </a:stretch>
        </p:blipFill>
        <p:spPr bwMode="auto">
          <a:xfrm>
            <a:off x="6324600" y="2971800"/>
            <a:ext cx="2343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1670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đường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img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29465" r="18628" b="49873"/>
          <a:stretch>
            <a:fillRect/>
          </a:stretch>
        </p:blipFill>
        <p:spPr bwMode="auto">
          <a:xfrm>
            <a:off x="533400" y="2362200"/>
            <a:ext cx="21336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img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74811" r="2942" b="8090"/>
          <a:stretch>
            <a:fillRect/>
          </a:stretch>
        </p:blipFill>
        <p:spPr bwMode="auto">
          <a:xfrm>
            <a:off x="6477000" y="2438400"/>
            <a:ext cx="21336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0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8" t="67226" r="24510" b="9262"/>
          <a:stretch>
            <a:fillRect/>
          </a:stretch>
        </p:blipFill>
        <p:spPr bwMode="auto">
          <a:xfrm>
            <a:off x="3581400" y="2438400"/>
            <a:ext cx="1698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0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1" t="75063" r="8824" b="4988"/>
          <a:stretch>
            <a:fillRect/>
          </a:stretch>
        </p:blipFill>
        <p:spPr bwMode="auto">
          <a:xfrm>
            <a:off x="3276600" y="4953000"/>
            <a:ext cx="21336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1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thực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giàu</a:t>
            </a:r>
            <a:r>
              <a:rPr lang="en-US" dirty="0">
                <a:solidFill>
                  <a:srgbClr val="FF0000"/>
                </a:solidFill>
              </a:rPr>
              <a:t> vitamin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muối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khoáng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ca 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8" t="33673" r="13470" b="39389"/>
          <a:stretch>
            <a:fillRect/>
          </a:stretch>
        </p:blipFill>
        <p:spPr bwMode="auto">
          <a:xfrm>
            <a:off x="2514600" y="3200400"/>
            <a:ext cx="1514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 descr="qua dua 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t="20204" r="53368" b="61276"/>
          <a:stretch>
            <a:fillRect/>
          </a:stretch>
        </p:blipFill>
        <p:spPr bwMode="auto">
          <a:xfrm>
            <a:off x="2667000" y="1295400"/>
            <a:ext cx="22367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du 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 t="26598" r="28458" b="48578"/>
          <a:stretch>
            <a:fillRect/>
          </a:stretch>
        </p:blipFill>
        <p:spPr bwMode="auto">
          <a:xfrm>
            <a:off x="6096000" y="609600"/>
            <a:ext cx="209073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2" descr="qua 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5" t="34921" r="35567" b="45679"/>
          <a:stretch>
            <a:fillRect/>
          </a:stretch>
        </p:blipFill>
        <p:spPr bwMode="auto">
          <a:xfrm>
            <a:off x="0" y="914400"/>
            <a:ext cx="2209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chum n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15154" r="37137" b="59593"/>
          <a:stretch>
            <a:fillRect/>
          </a:stretch>
        </p:blipFill>
        <p:spPr bwMode="auto">
          <a:xfrm>
            <a:off x="6400800" y="4343400"/>
            <a:ext cx="16398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qua b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8" t="30467" r="49982" b="48697"/>
          <a:stretch>
            <a:fillRect/>
          </a:stretch>
        </p:blipFill>
        <p:spPr bwMode="auto">
          <a:xfrm>
            <a:off x="4953000" y="3048000"/>
            <a:ext cx="16398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rau ngot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779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0" descr="bap c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2" t="20116" r="30734" b="66327"/>
          <a:stretch>
            <a:fillRect/>
          </a:stretch>
        </p:blipFill>
        <p:spPr bwMode="auto">
          <a:xfrm>
            <a:off x="3733800" y="4953000"/>
            <a:ext cx="1814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16164"/>
            <a:ext cx="9134764" cy="68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 1: </a:t>
            </a:r>
            <a:r>
              <a:rPr lang="en-US" dirty="0" err="1">
                <a:solidFill>
                  <a:srgbClr val="FF0000"/>
                </a:solidFill>
              </a:rPr>
              <a:t>Nhìn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đoán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6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995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18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0" y="0"/>
            <a:ext cx="91463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307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50</Words>
  <Application>Microsoft Office PowerPoint</Application>
  <PresentationFormat>On-screen Show (4:3)</PresentationFormat>
  <Paragraphs>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PHÒNG GIÁO DỤC ĐÀO TẠO QUẬN LONG BIÊN TRƯỜNG  MẦM NON HOA SỮA        GIÁO ÁN  Khám Phá Đề tài:Dinh dưỡng bé cần Lứa Tuổi: Mẫu Giáo Lớn Người dạy: Hồ Minh </vt:lpstr>
      <vt:lpstr>PowerPoint Presentation</vt:lpstr>
      <vt:lpstr>Nhóm thực phẩm giàu chất đạm</vt:lpstr>
      <vt:lpstr>Nhóm thực phẩm giàu chất béo</vt:lpstr>
      <vt:lpstr>Nhóm thực phẩm giàu chất bột đường</vt:lpstr>
      <vt:lpstr>Nhóm thực phẩm giàu vitamin và muối khoáng</vt:lpstr>
      <vt:lpstr>Trò chơi 1: Nhìn nhanh đoán giỏi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2: Bé nhanh trí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 MẦM NON HOA SỮA        GIÁO ÁN  Khám Phá Đề tài:Dinh dưỡng bé cần Lứa Tuổi: Mẫu Giáo Lớn Người dạy: Nguyễn Thị Kiều Sang </dc:title>
  <dc:creator>Welcome</dc:creator>
  <cp:lastModifiedBy>Administrator</cp:lastModifiedBy>
  <cp:revision>21</cp:revision>
  <dcterms:created xsi:type="dcterms:W3CDTF">2018-10-27T01:30:00Z</dcterms:created>
  <dcterms:modified xsi:type="dcterms:W3CDTF">2022-10-08T13:49:13Z</dcterms:modified>
</cp:coreProperties>
</file>