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Lứa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Trương Thị Thu Hường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974272"/>
            <a:ext cx="1638300" cy="16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895</Words>
  <Application>Microsoft Office PowerPoint</Application>
  <PresentationFormat>Custom</PresentationFormat>
  <Paragraphs>145</Paragraphs>
  <Slides>37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102</cp:revision>
  <dcterms:created xsi:type="dcterms:W3CDTF">2020-11-28T15:09:10Z</dcterms:created>
  <dcterms:modified xsi:type="dcterms:W3CDTF">2024-05-04T03:44:54Z</dcterms:modified>
</cp:coreProperties>
</file>