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86343" autoAdjust="0"/>
  </p:normalViewPr>
  <p:slideViewPr>
    <p:cSldViewPr>
      <p:cViewPr varScale="1">
        <p:scale>
          <a:sx n="117" d="100"/>
          <a:sy n="117" d="100"/>
        </p:scale>
        <p:origin x="-21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40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PHÒNG GIÁO DỤC VÀ ĐÀO TẠO QUẬN LONG BIÊN TRƯỜNG MẦM NON HOA TRẠNG NGUYÊN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Techsi.vn</cp:lastModifiedBy>
  <cp:revision>8</cp:revision>
  <dcterms:created xsi:type="dcterms:W3CDTF">2006-08-16T00:00:00Z</dcterms:created>
  <dcterms:modified xsi:type="dcterms:W3CDTF">2024-03-05T03:53:07Z</dcterms:modified>
</cp:coreProperties>
</file>