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0" r:id="rId4"/>
    <p:sldId id="277" r:id="rId5"/>
    <p:sldId id="279" r:id="rId6"/>
    <p:sldId id="278" r:id="rId7"/>
    <p:sldId id="272" r:id="rId8"/>
    <p:sldId id="263" r:id="rId9"/>
    <p:sldId id="280" r:id="rId10"/>
    <p:sldId id="281" r:id="rId11"/>
    <p:sldId id="265" r:id="rId12"/>
    <p:sldId id="273" r:id="rId13"/>
  </p:sldIdLst>
  <p:sldSz cx="12192000" cy="6858000"/>
  <p:notesSz cx="6735763" cy="9869488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90" d="100"/>
          <a:sy n="90" d="100"/>
        </p:scale>
        <p:origin x="-133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5E0A3B-165A-C8E2-252D-B2F5EDCBB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5823A7D-D8BE-7135-6414-FC23A6CCA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8C082-C703-2925-B75B-DBFB5A05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E9556D-5AF0-22DE-E768-CBAAF0AE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74895C-9829-BE18-1ADC-5E487923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91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759AF4-E23E-B490-B42E-6E04E386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158E3D-8BE2-26A3-AC94-78A52FA45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9D39C1-9716-3AF8-DBC4-3C1FC333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448A1D-1964-A6B2-7035-E726DF48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B17FE6-D15A-5FA9-749F-D91AB1C0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32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DF950FE-276B-9877-7A6C-57DC2B1BC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DAF840-CEA2-9101-7B9A-C77381EB3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AF578-99EF-9D68-0184-78EC9002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7CDCFC-432F-FAB4-E89A-976EF469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ADB618-2A4D-82E6-683F-5CABD8DE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50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381DDB-32C6-E768-ED47-D599205D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9FD659-DFB8-C511-2278-95B30EF90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2D2BCA-9925-534D-DD6F-4A1BF1A2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EBA4F7-ECDA-E811-6619-A754DD73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327D1D-EF76-244A-365D-0E3A0D82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0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742B-1DEF-F849-5384-BD8D5358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DD711-3585-2D3C-6AC4-3173FB8CF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29A42F-2CBC-94DF-3CB0-5EEEDEDF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7B5C2-A906-C22B-5F78-EDC07CAF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2A755A-CBEF-6865-1126-4057ADF0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974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01A37A-8564-2881-22AA-4F4ED8B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88D663-DEBD-63E1-7F28-31D736D4D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BB164B-C231-F0CF-E8C9-F6AFEA9C5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BE294C-5D66-3D5A-5754-8992DB5B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C98AF2-F519-BC2F-B326-44BD975D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1E3649-5663-250F-B4F8-C7D8443A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775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0CDF7-BDE9-97CE-1AAC-A31ABE11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97F7D3-F217-06FE-5035-7362C9539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47686A0-9F31-CF05-EBE1-2E4EF795B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5529901-EA88-BB1C-5A42-0CCE20288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5FEF146-D045-EE49-3362-478406CBC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518EA1-FEEF-9933-D0B7-C1E7DF8B6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16601-6D79-1E57-1524-E48B09AB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3D4C0D8-7BE6-D5D2-8700-B33D37D9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57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823949-2AFC-FECB-379F-A1C156F4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C6B6DC-9FDE-AAA4-6F0D-1BCCF6F5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6730E5-C0A1-0672-902E-F0A78C8D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3CA11F-F632-4032-0695-3C1418D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147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E82396-06F5-4192-ED6B-5852F586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8E5B0C0-D2AD-FEBA-D25E-4CE0F4A9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673555-A272-883F-C289-20169174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05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5627DF-F531-7863-A2BB-F71C9876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9F6F00-1A54-072F-30FB-024C968E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6571E3-1570-58B6-756E-CEECCB020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F51B74-C8C8-51F7-1BFC-93E13BD3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0D27FE-9300-E848-3A14-58040EAE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E2DFE-01C3-50B7-1BF9-EF59ED98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7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B99D02-A09C-907E-64FD-0107F3EE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AE5ACCC-1A95-44D6-DAD4-9BAA3E090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75C47AC-2990-8331-32B0-F29E4C8E2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8D5336-B000-E568-08FF-CD06976E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B9ECFA-8770-7D0E-00DA-6A895ADE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5E71A1-C04E-C0C9-CA5A-3309EBB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7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391F732-C247-4BF8-4A54-FC32D379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CB02BB-F4F9-90DA-CA52-36B3E00E2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0DDDB3-E501-9FFB-0478-49FB0694B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4C72D-8366-47E2-8909-F1A22C75239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79FD26-E8E1-C7F8-E448-F24D3E5D3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3CA8F4-320D-C3C5-D426-70EAE121E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49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microsoft.com/office/2007/relationships/media" Target="../media/media8.mp3"/><Relationship Id="rId12" Type="http://schemas.openxmlformats.org/officeDocument/2006/relationships/image" Target="../media/image12.png"/><Relationship Id="rId17" Type="http://schemas.microsoft.com/office/2007/relationships/hdphoto" Target="../media/hdphoto9.wdp"/><Relationship Id="rId2" Type="http://schemas.openxmlformats.org/officeDocument/2006/relationships/audio" Target="../media/media5.mp3"/><Relationship Id="rId16" Type="http://schemas.openxmlformats.org/officeDocument/2006/relationships/image" Target="../media/image15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5.wdp"/><Relationship Id="rId5" Type="http://schemas.microsoft.com/office/2007/relationships/media" Target="../media/media7.mp3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hdphoto" Target="../media/hdphoto1.wdp"/><Relationship Id="rId12" Type="http://schemas.openxmlformats.org/officeDocument/2006/relationships/image" Target="../media/image7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microsoft.com/office/2007/relationships/media" Target="../media/media8.mp3"/><Relationship Id="rId12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5.wdp"/><Relationship Id="rId5" Type="http://schemas.microsoft.com/office/2007/relationships/media" Target="../media/media7.mp3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microsoft.com/office/2007/relationships/media" Target="../media/media8.mp3"/><Relationship Id="rId12" Type="http://schemas.openxmlformats.org/officeDocument/2006/relationships/image" Target="../media/image12.png"/><Relationship Id="rId17" Type="http://schemas.openxmlformats.org/officeDocument/2006/relationships/image" Target="../media/image8.png"/><Relationship Id="rId2" Type="http://schemas.openxmlformats.org/officeDocument/2006/relationships/audio" Target="../media/media5.mp3"/><Relationship Id="rId16" Type="http://schemas.microsoft.com/office/2007/relationships/hdphoto" Target="../media/hdphoto8.wdp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5.wdp"/><Relationship Id="rId5" Type="http://schemas.microsoft.com/office/2007/relationships/media" Target="../media/media7.mp3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3FEE241-CD6A-E255-8C83-60D63BBD3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38545"/>
            <a:ext cx="11831781" cy="56665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5D9C8D8-D38A-36E6-16A6-0981514E76B1}"/>
              </a:ext>
            </a:extLst>
          </p:cNvPr>
          <p:cNvSpPr txBox="1"/>
          <p:nvPr/>
        </p:nvSpPr>
        <p:spPr>
          <a:xfrm>
            <a:off x="2826327" y="5642237"/>
            <a:ext cx="7938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MGL A1</a:t>
            </a:r>
            <a:endParaRPr lang="vi-VN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29710EBF-F084-0BE5-A365-62A80412B688}"/>
              </a:ext>
            </a:extLst>
          </p:cNvPr>
          <p:cNvSpPr/>
          <p:nvPr/>
        </p:nvSpPr>
        <p:spPr>
          <a:xfrm>
            <a:off x="4045526" y="552297"/>
            <a:ext cx="7218219" cy="428105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FE223C0-CDD1-D8D4-8D73-BC229760F58F}"/>
              </a:ext>
            </a:extLst>
          </p:cNvPr>
          <p:cNvSpPr txBox="1"/>
          <p:nvPr/>
        </p:nvSpPr>
        <p:spPr>
          <a:xfrm>
            <a:off x="4308763" y="1309807"/>
            <a:ext cx="70935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THẪM MĨ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HĐAN                                                           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                                      Nghe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                                                                    TCAN 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Audition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23167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2ACC9F-2AF0-5945-7C93-61A37BC49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5" b="100000" l="1000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r="35000"/>
          <a:stretch/>
        </p:blipFill>
        <p:spPr>
          <a:xfrm>
            <a:off x="2341418" y="-395611"/>
            <a:ext cx="7827818" cy="72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048234-C2A3-5A14-9268-F6461C128D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2" b="53350" l="500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263"/>
          <a:stretch/>
        </p:blipFill>
        <p:spPr>
          <a:xfrm>
            <a:off x="4671139" y="1877169"/>
            <a:ext cx="2614194" cy="1551831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F44E09B-D6F1-FD6F-A99E-36427CFF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" y="6858000"/>
            <a:ext cx="609600" cy="609600"/>
          </a:xfrm>
          <a:prstGeom prst="rect">
            <a:avLst/>
          </a:prstGeom>
        </p:spPr>
      </p:pic>
      <p:pic>
        <p:nvPicPr>
          <p:cNvPr id="10" name="nhac beat">
            <a:hlinkClick r:id="" action="ppaction://media"/>
            <a:extLst>
              <a:ext uri="{FF2B5EF4-FFF2-40B4-BE49-F238E27FC236}">
                <a16:creationId xmlns="" xmlns:a16="http://schemas.microsoft.com/office/drawing/2014/main" id="{D6F8C15B-356E-2609-7004-32A7F75E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Karaoke Giọt Mưa Và Em Bé - Beat Melody - Toàn Lê Musi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0B18150B-B64C-78D7-2508-FB16F78CD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ẠC NỀN RAP IQ  (mp3cut.net) (2)">
            <a:hlinkClick r:id="" action="ppaction://media"/>
            <a:extLst>
              <a:ext uri="{FF2B5EF4-FFF2-40B4-BE49-F238E27FC236}">
                <a16:creationId xmlns="" xmlns:a16="http://schemas.microsoft.com/office/drawing/2014/main" id="{53B9BB3C-8122-F87C-0A42-7CB6008EE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Karaoke Giọt Mưa Và Em Bé - Beat Melody - Toàn Lê Music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20" b="100000" l="454" r="9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Karaoke Giọt Mưa Và Em Bé - Beat Melody - Toàn Lê Music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0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FDA8BE-1AC5-D73B-B27B-19228DED3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3648" b="9638"/>
          <a:stretch/>
        </p:blipFill>
        <p:spPr>
          <a:xfrm>
            <a:off x="0" y="0"/>
            <a:ext cx="12192000" cy="649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FFF975-7366-9AA1-8DBA-00B461861DD5}"/>
              </a:ext>
            </a:extLst>
          </p:cNvPr>
          <p:cNvSpPr txBox="1"/>
          <p:nvPr/>
        </p:nvSpPr>
        <p:spPr>
          <a:xfrm>
            <a:off x="4800600" y="514350"/>
            <a:ext cx="291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ua He Karaoke - The Bells - CaoCuongPro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69E8B486-D038-154A-5446-FD75CB3DF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18B42FB-00DE-9934-718A-9C06ACFED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63" y="3105051"/>
            <a:ext cx="7081873" cy="2667199"/>
          </a:xfrm>
        </p:spPr>
      </p:pic>
      <p:sp>
        <p:nvSpPr>
          <p:cNvPr id="6" name="Scroll: Horizontal 5">
            <a:extLst>
              <a:ext uri="{FF2B5EF4-FFF2-40B4-BE49-F238E27FC236}">
                <a16:creationId xmlns="" xmlns:a16="http://schemas.microsoft.com/office/drawing/2014/main" id="{0149681C-F7E3-C4DD-4D28-40A1E5284E5D}"/>
              </a:ext>
            </a:extLst>
          </p:cNvPr>
          <p:cNvSpPr/>
          <p:nvPr/>
        </p:nvSpPr>
        <p:spPr>
          <a:xfrm>
            <a:off x="1885950" y="628650"/>
            <a:ext cx="8172450" cy="179070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Audition</a:t>
            </a:r>
            <a:endParaRPr lang="vi-VN" sz="6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FAFD59-9635-FA3C-DE04-642079AC6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25" y="1047750"/>
            <a:ext cx="7143750" cy="4762500"/>
          </a:xfrm>
          <a:prstGeom prst="rect">
            <a:avLst/>
          </a:prstGeom>
        </p:spPr>
      </p:pic>
      <p:pic>
        <p:nvPicPr>
          <p:cNvPr id="9" name="Tieng-mua-roi-lop-dop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20A9B943-81FF-44AE-88D1-B533CF34D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giai dieu bai hat">
            <a:hlinkClick r:id="" action="ppaction://media"/>
            <a:extLst>
              <a:ext uri="{FF2B5EF4-FFF2-40B4-BE49-F238E27FC236}">
                <a16:creationId xmlns="" xmlns:a16="http://schemas.microsoft.com/office/drawing/2014/main" id="{3B7D2EAA-45E7-5B8E-FB78-1691BF119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BABY SHARK DANCE - Nhạc Cho Bé Nhảy Hát Mỗi Ngày - Bài Hát Con Vật Vui Nhộn - Songs for Children (mp3cu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17300C5A-180C-6A9D-BFBE-AEC785F2CC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4685" y="17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FE2D8610-A4B3-9117-94D9-A043143058CC}"/>
              </a:ext>
            </a:extLst>
          </p:cNvPr>
          <p:cNvSpPr/>
          <p:nvPr/>
        </p:nvSpPr>
        <p:spPr>
          <a:xfrm>
            <a:off x="2799938" y="1254826"/>
            <a:ext cx="5676405" cy="33725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beat">
            <a:hlinkClick r:id="" action="ppaction://media"/>
            <a:extLst>
              <a:ext uri="{FF2B5EF4-FFF2-40B4-BE49-F238E27FC236}">
                <a16:creationId xmlns="" xmlns:a16="http://schemas.microsoft.com/office/drawing/2014/main" id="{2CE235A6-935C-32FC-4D96-FBFD80E98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336944" cy="61544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0" y="180522"/>
            <a:ext cx="2693685" cy="20202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1" y="150642"/>
            <a:ext cx="3331029" cy="2498272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79" y="793169"/>
            <a:ext cx="5825786" cy="436934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1" y="3985618"/>
            <a:ext cx="2693685" cy="2020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12" y="3985618"/>
            <a:ext cx="3331029" cy="2498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95" y="2436218"/>
            <a:ext cx="2611437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4" y="2200786"/>
            <a:ext cx="2693685" cy="2020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5" y="1728703"/>
            <a:ext cx="3331029" cy="2498272"/>
          </a:xfrm>
          <a:prstGeom prst="rect">
            <a:avLst/>
          </a:prstGeom>
        </p:spPr>
      </p:pic>
      <p:pic>
        <p:nvPicPr>
          <p:cNvPr id="12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5" name="nhac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.13849 0.11273 C 0.24808 0.11273 0.33711 0.23958 0.33711 0.39606 C 0.33711 0.55231 0.24808 0.67939 0.13849 0.67939 C 0.02876 0.67939 -0.06013 0.55231 -0.06013 0.39606 C -0.06013 0.23958 0.02876 0.11273 0.13849 0.1127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4 0.14931 C -0.01483 -0.02245 0.0902 -0.10185 0.16765 -0.02778 C 0.24509 0.04607 0.26591 0.24583 0.21398 0.41736 C 0.16205 0.58935 0.05701 0.66852 -0.0203 0.59445 C -0.09788 0.52037 -0.11857 0.32107 -0.06664 0.14931 Z " pathEditMode="relative" rAng="-3703096" ptsTypes="f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1" y="1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51 0.00671 C -0.10192 0.00671 -0.01289 0.13356 -0.01289 0.29004 C -0.01289 0.44629 -0.10192 0.57338 -0.21151 0.57338 C -0.32123 0.57338 -0.41013 0.44629 -0.41013 0.29004 C -0.41013 0.13356 -0.32123 0.00671 -0.21151 0.00671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38 -0.51759 C -0.10178 -0.51759 -0.01276 -0.39074 -0.01276 -0.23426 C -0.01276 -0.07801 -0.10178 0.04908 -0.21138 0.04908 C -0.3211 0.04908 -0.41 -0.07801 -0.41 -0.23426 C -0.41 -0.39074 -0.3211 -0.51759 -0.21138 -0.51759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39 -0.27291 C 0.25563 -0.08495 0.19563 0.10787 0.09307 0.15695 C -0.0095 0.20649 -0.1161 0.09375 -0.14486 -0.09444 C -0.17324 -0.28263 -0.1131 -0.47546 -0.01054 -0.52453 C 0.09202 -0.57384 0.19849 -0.46157 0.22739 -0.27291 Z " pathEditMode="relative" rAng="4494517" ptsTypes="fffff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3" y="8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61 0.19282 C -0.51517 0.03541 -0.50996 -0.16737 -0.43877 -0.2595 C -0.36783 -0.35139 -0.25759 -0.29815 -0.19316 -0.14051 C -0.12847 0.01713 -0.13394 0.21967 -0.205 0.3118 C -0.27607 0.4037 -0.38605 0.35069 -0.45061 0.19282 Z " pathEditMode="relative" rAng="14038358" ptsTypes="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3" y="-16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25347 C 0.22179 0.36968 0.09827 0.34005 0.03436 0.18634 C -0.02968 0.0338 -0.01016 -0.18519 0.0777 -0.30139 C 0.16582 -0.41759 0.28895 -0.3875 0.35285 -0.23426 C 0.41702 -0.08148 0.39776 0.13727 0.30964 0.25347 Z " pathEditMode="relative" rAng="-12995796" ptsTypes="fffff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7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c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7798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336944" cy="61544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0" y="180522"/>
            <a:ext cx="2693685" cy="20202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1" y="150642"/>
            <a:ext cx="3331029" cy="2498272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1" y="3985618"/>
            <a:ext cx="2693685" cy="2020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12" y="3985618"/>
            <a:ext cx="3331029" cy="2498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95" y="2436218"/>
            <a:ext cx="2611437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4" y="2200786"/>
            <a:ext cx="2693685" cy="2020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5" y="1728703"/>
            <a:ext cx="3331029" cy="2498272"/>
          </a:xfrm>
          <a:prstGeom prst="rect">
            <a:avLst/>
          </a:prstGeom>
        </p:spPr>
      </p:pic>
      <p:pic>
        <p:nvPicPr>
          <p:cNvPr id="12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6" y="1181100"/>
            <a:ext cx="5590457" cy="41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.13849 0.11273 C 0.24808 0.11273 0.33711 0.23958 0.33711 0.39606 C 0.33711 0.55231 0.24808 0.67939 0.13849 0.67939 C 0.02876 0.67939 -0.06013 0.55231 -0.06013 0.39606 C -0.06013 0.23958 0.02876 0.11273 0.13849 0.1127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4 0.14931 C -0.01483 -0.02245 0.0902 -0.10185 0.16765 -0.02778 C 0.24509 0.04607 0.26591 0.24583 0.21398 0.41736 C 0.16205 0.58935 0.05701 0.66852 -0.0203 0.59445 C -0.09788 0.52037 -0.11857 0.32107 -0.06664 0.14931 Z " pathEditMode="relative" rAng="-3703096" ptsTypes="f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1" y="1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51 0.00671 C -0.10192 0.00671 -0.01289 0.13356 -0.01289 0.29004 C -0.01289 0.44629 -0.10192 0.57338 -0.21151 0.57338 C -0.32123 0.57338 -0.41013 0.44629 -0.41013 0.29004 C -0.41013 0.13356 -0.32123 0.00671 -0.21151 0.00671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38 -0.51759 C -0.10178 -0.51759 -0.01276 -0.39074 -0.01276 -0.23426 C -0.01276 -0.07801 -0.10178 0.04908 -0.21138 0.04908 C -0.3211 0.04908 -0.41 -0.07801 -0.41 -0.23426 C -0.41 -0.39074 -0.3211 -0.51759 -0.21138 -0.51759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39 -0.27291 C 0.25563 -0.08495 0.19563 0.10787 0.09307 0.15695 C -0.0095 0.20649 -0.1161 0.09375 -0.14486 -0.09444 C -0.17324 -0.28263 -0.1131 -0.47546 -0.01054 -0.52453 C 0.09202 -0.57384 0.19849 -0.46157 0.22739 -0.27291 Z " pathEditMode="relative" rAng="4494517" ptsTypes="fffff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3" y="8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61 0.19282 C -0.51517 0.03541 -0.50996 -0.16737 -0.43877 -0.2595 C -0.36783 -0.35139 -0.25759 -0.29815 -0.19316 -0.14051 C -0.12847 0.01713 -0.13394 0.21967 -0.205 0.3118 C -0.27607 0.4037 -0.38605 0.35069 -0.45061 0.19282 Z " pathEditMode="relative" rAng="14038358" ptsTypes="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3" y="-16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25347 C 0.22179 0.36968 0.09827 0.34005 0.03436 0.18634 C -0.02968 0.0338 -0.01016 -0.18519 0.0777 -0.30139 C 0.16582 -0.41759 0.28895 -0.3875 0.35285 -0.23426 C 0.41702 -0.08148 0.39776 0.13727 0.30964 0.25347 Z " pathEditMode="relative" rAng="-12995796" ptsTypes="fffff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7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394108-2C12-A924-9E63-E1EE270FB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337081"/>
            <a:ext cx="9975272" cy="6183838"/>
          </a:xfrm>
          <a:prstGeom prst="rect">
            <a:avLst/>
          </a:prstGeom>
        </p:spPr>
      </p:pic>
      <p:pic>
        <p:nvPicPr>
          <p:cNvPr id="6" name="Am-thanh-chuc-mung-chien-tha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1B626AA-BA3F-39EA-FDC2-874C1BAEF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64" y="5848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2ACC9F-2AF0-5945-7C93-61A37BC49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5" b="100000" l="1000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r="35000"/>
          <a:stretch/>
        </p:blipFill>
        <p:spPr>
          <a:xfrm>
            <a:off x="2341418" y="-395611"/>
            <a:ext cx="7827818" cy="72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048234-C2A3-5A14-9268-F6461C128D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2" b="53350" l="500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263"/>
          <a:stretch/>
        </p:blipFill>
        <p:spPr>
          <a:xfrm>
            <a:off x="4671139" y="1877169"/>
            <a:ext cx="2614194" cy="1551831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F44E09B-D6F1-FD6F-A99E-36427CFF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" y="6858000"/>
            <a:ext cx="609600" cy="609600"/>
          </a:xfrm>
          <a:prstGeom prst="rect">
            <a:avLst/>
          </a:prstGeom>
        </p:spPr>
      </p:pic>
      <p:pic>
        <p:nvPicPr>
          <p:cNvPr id="10" name="nhac beat">
            <a:hlinkClick r:id="" action="ppaction://media"/>
            <a:extLst>
              <a:ext uri="{FF2B5EF4-FFF2-40B4-BE49-F238E27FC236}">
                <a16:creationId xmlns="" xmlns:a16="http://schemas.microsoft.com/office/drawing/2014/main" id="{D6F8C15B-356E-2609-7004-32A7F75E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Karaoke Giọt Mưa Và Em Bé - Beat Melody - Toàn Lê Musi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0B18150B-B64C-78D7-2508-FB16F78CD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ẠC NỀN RAP IQ  (mp3cut.net) (2)">
            <a:hlinkClick r:id="" action="ppaction://media"/>
            <a:extLst>
              <a:ext uri="{FF2B5EF4-FFF2-40B4-BE49-F238E27FC236}">
                <a16:creationId xmlns="" xmlns:a16="http://schemas.microsoft.com/office/drawing/2014/main" id="{53B9BB3C-8122-F87C-0A42-7CB6008EE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-56262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2ACC9F-2AF0-5945-7C93-61A37BC49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5" b="100000" l="1000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r="35000"/>
          <a:stretch/>
        </p:blipFill>
        <p:spPr>
          <a:xfrm>
            <a:off x="2341418" y="-395611"/>
            <a:ext cx="7827818" cy="72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048234-C2A3-5A14-9268-F6461C128D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2" b="53350" l="500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263"/>
          <a:stretch/>
        </p:blipFill>
        <p:spPr>
          <a:xfrm>
            <a:off x="4671139" y="1877169"/>
            <a:ext cx="2614194" cy="1551831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F44E09B-D6F1-FD6F-A99E-36427CFF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" y="6858000"/>
            <a:ext cx="609600" cy="609600"/>
          </a:xfrm>
          <a:prstGeom prst="rect">
            <a:avLst/>
          </a:prstGeom>
        </p:spPr>
      </p:pic>
      <p:pic>
        <p:nvPicPr>
          <p:cNvPr id="10" name="nhac beat">
            <a:hlinkClick r:id="" action="ppaction://media"/>
            <a:extLst>
              <a:ext uri="{FF2B5EF4-FFF2-40B4-BE49-F238E27FC236}">
                <a16:creationId xmlns="" xmlns:a16="http://schemas.microsoft.com/office/drawing/2014/main" id="{D6F8C15B-356E-2609-7004-32A7F75E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Karaoke Giọt Mưa Và Em Bé - Beat Melody - Toàn Lê Musi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0B18150B-B64C-78D7-2508-FB16F78CD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ẠC NỀN RAP IQ  (mp3cut.net) (2)">
            <a:hlinkClick r:id="" action="ppaction://media"/>
            <a:extLst>
              <a:ext uri="{FF2B5EF4-FFF2-40B4-BE49-F238E27FC236}">
                <a16:creationId xmlns="" xmlns:a16="http://schemas.microsoft.com/office/drawing/2014/main" id="{53B9BB3C-8122-F87C-0A42-7CB6008EE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3" b="89966" l="9971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0545"/>
            <a:ext cx="10058400" cy="6096907"/>
          </a:xfrm>
          <a:prstGeom prst="rect">
            <a:avLst/>
          </a:prstGeom>
        </p:spPr>
      </p:pic>
      <p:pic>
        <p:nvPicPr>
          <p:cNvPr id="6" name="Karaoke Giọt Mưa Và Em Bé - Beat Melody - Toàn Lê Music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NHẠC NỀN RAP IQ  (mp3cut.net) (2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56</Words>
  <Application>Microsoft Office PowerPoint</Application>
  <PresentationFormat>Custom</PresentationFormat>
  <Paragraphs>7</Paragraphs>
  <Slides>12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Techsi.vn</cp:lastModifiedBy>
  <cp:revision>23</cp:revision>
  <cp:lastPrinted>2023-03-16T09:01:59Z</cp:lastPrinted>
  <dcterms:created xsi:type="dcterms:W3CDTF">2023-02-10T01:16:20Z</dcterms:created>
  <dcterms:modified xsi:type="dcterms:W3CDTF">2024-03-05T04:11:17Z</dcterms:modified>
</cp:coreProperties>
</file>