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7" r:id="rId3"/>
    <p:sldId id="265" r:id="rId4"/>
    <p:sldId id="266" r:id="rId5"/>
    <p:sldId id="259" r:id="rId6"/>
    <p:sldId id="270" r:id="rId7"/>
    <p:sldId id="271" r:id="rId8"/>
    <p:sldId id="267" r:id="rId9"/>
    <p:sldId id="268" r:id="rId10"/>
    <p:sldId id="263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A1ED8-F555-4819-81CB-ADDED715A541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CDBB2-5B02-4F9D-A57C-61A89B4758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A1ED8-F555-4819-81CB-ADDED715A541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CDBB2-5B02-4F9D-A57C-61A89B4758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A1ED8-F555-4819-81CB-ADDED715A541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CDBB2-5B02-4F9D-A57C-61A89B4758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A1ED8-F555-4819-81CB-ADDED715A541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CDBB2-5B02-4F9D-A57C-61A89B4758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A1ED8-F555-4819-81CB-ADDED715A541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CDBB2-5B02-4F9D-A57C-61A89B4758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A1ED8-F555-4819-81CB-ADDED715A541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CDBB2-5B02-4F9D-A57C-61A89B4758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A1ED8-F555-4819-81CB-ADDED715A541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CDBB2-5B02-4F9D-A57C-61A89B4758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A1ED8-F555-4819-81CB-ADDED715A541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CDBB2-5B02-4F9D-A57C-61A89B4758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A1ED8-F555-4819-81CB-ADDED715A541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CDBB2-5B02-4F9D-A57C-61A89B4758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A1ED8-F555-4819-81CB-ADDED715A541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CDBB2-5B02-4F9D-A57C-61A89B4758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A1ED8-F555-4819-81CB-ADDED715A541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CDBB2-5B02-4F9D-A57C-61A89B4758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A1ED8-F555-4819-81CB-ADDED715A541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CDBB2-5B02-4F9D-A57C-61A89B4758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ctc\Downloads\nhac\C&#244;%20v&#224;%20m&#7865;%20-%20Karaoke%20-%20Beat%20-%20Lyrics.mp4" TargetMode="Externa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ctc\Desktop\New%20folder\Nha%20Minh%20Rat%20Vui%20-%20Be%20Bao%20An.mp3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ctc\Desktop\New%20folder\M&#7865;%20&#416;i%20C&#243;%20Bi&#7871;t%20-%20Beat%20Hi&#7871;u%20Ki&#234;n.mp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ctc\Desktop\New%20folder\Mua%20Cho%20Me%20Xem%20-%20Mr%20Sang.mp3" TargetMode="Externa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ctc\Desktop\New%20folder\nhac%20san%20hay_dang%20cap%20nhat_-2575247.mp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ctc\Desktop\New%20folder\C&#244;%20gi&#225;o%20-%20Thi&#7871;u%20nhi%20Karaoke.mp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ctc\Desktop\New%20folder\video_20161013_2016-10-13_231432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66875" cy="6858000"/>
          </a:xfrm>
          <a:prstGeom prst="rect">
            <a:avLst/>
          </a:prstGeom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5802" y="2061030"/>
            <a:ext cx="9144001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rgbClr val="0000FF"/>
                </a:solidFill>
                <a:latin typeface=".VnTimeH" panose="020B7200000000000000" pitchFamily="34" charset="0"/>
              </a:rPr>
              <a:t/>
            </a:r>
            <a:br>
              <a:rPr lang="en-US" altLang="en-US" sz="4000" b="1" dirty="0">
                <a:solidFill>
                  <a:srgbClr val="0000FF"/>
                </a:solidFill>
                <a:latin typeface=".VnTimeH" panose="020B7200000000000000" pitchFamily="34" charset="0"/>
              </a:rPr>
            </a:br>
            <a:endParaRPr lang="en-US" altLang="en-US" sz="4000" b="1" dirty="0" smtClean="0">
              <a:solidFill>
                <a:srgbClr val="0000FF"/>
              </a:solidFill>
              <a:latin typeface=".VnTimeH" panose="020B7200000000000000" pitchFamily="34" charset="0"/>
            </a:endParaRPr>
          </a:p>
          <a:p>
            <a:pPr algn="ctr" eaLnBrk="1" hangingPunct="1"/>
            <a:endParaRPr lang="en-US" altLang="en-US" sz="4000" b="1" dirty="0">
              <a:solidFill>
                <a:srgbClr val="0000FF"/>
              </a:solidFill>
              <a:latin typeface=".VnTimeH" panose="020B7200000000000000" pitchFamily="34" charset="0"/>
            </a:endParaRPr>
          </a:p>
          <a:p>
            <a:pPr algn="ctr" eaLnBrk="1" hangingPunct="1"/>
            <a:r>
              <a:rPr lang="en-US" alt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Biểu</a:t>
            </a:r>
            <a:r>
              <a:rPr lang="en-US" alt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diễn</a:t>
            </a:r>
            <a:r>
              <a:rPr lang="en-US" alt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nghệ</a:t>
            </a:r>
            <a:r>
              <a:rPr lang="en-US" alt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chào</a:t>
            </a:r>
            <a:r>
              <a:rPr lang="en-US" alt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mừng</a:t>
            </a:r>
            <a:r>
              <a:rPr lang="en-US" alt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en-US" alt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20-10</a:t>
            </a:r>
          </a:p>
          <a:p>
            <a:pPr algn="ctr" eaLnBrk="1" hangingPunct="1"/>
            <a:endParaRPr lang="en-US" altLang="en-US" sz="3200" b="1" dirty="0">
              <a:solidFill>
                <a:srgbClr val="C00000"/>
              </a:solidFill>
              <a:latin typeface=".VnTimeH" panose="020B7200000000000000" pitchFamily="34" charset="0"/>
            </a:endParaRPr>
          </a:p>
          <a:p>
            <a:pPr eaLnBrk="1" hangingPunct="1"/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		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tượng</a:t>
            </a:r>
            <a:r>
              <a:rPr lang="en-US" altLang="en-US" b="1" dirty="0">
                <a:solidFill>
                  <a:srgbClr val="002060"/>
                </a:solidFill>
                <a:latin typeface=".VnTeknical" pitchFamily="34" charset="0"/>
              </a:rPr>
              <a:t>:</a:t>
            </a:r>
            <a:r>
              <a:rPr lang="en-US" altLang="en-US" sz="3200" b="1" dirty="0">
                <a:solidFill>
                  <a:srgbClr val="002060"/>
                </a:solidFill>
                <a:latin typeface=".VnTeknical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Mẫu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/>
            </a:r>
            <a:b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		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: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Trần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Thị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Thúy</a:t>
            </a:r>
            <a:endParaRPr lang="en-US" altLang="en-US" sz="3200" b="1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3200" b="1" smtClean="0">
                <a:solidFill>
                  <a:srgbClr val="002060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/>
            </a:r>
            <a:b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ubtitle 2"/>
          <p:cNvSpPr txBox="1">
            <a:spLocks noChangeArrowheads="1"/>
          </p:cNvSpPr>
          <p:nvPr/>
        </p:nvSpPr>
        <p:spPr bwMode="auto">
          <a:xfrm>
            <a:off x="1600278" y="260350"/>
            <a:ext cx="61150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1000"/>
              </a:spcBef>
              <a:buFontTx/>
              <a:buNone/>
            </a:pPr>
            <a:r>
              <a:rPr lang="en-US" altLang="en-US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QUẬN </a:t>
            </a:r>
            <a:r>
              <a:rPr lang="en-US" altLang="en-US" sz="1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BIÊN</a:t>
            </a:r>
            <a:endParaRPr lang="en-US" altLang="en-US" sz="1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ts val="1000"/>
              </a:spcBef>
              <a:buFontTx/>
              <a:buNone/>
            </a:pPr>
            <a:r>
              <a:rPr lang="en-US" altLang="en-US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altLang="en-US" sz="1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TRẠNG NGUYÊN</a:t>
            </a:r>
            <a:endParaRPr lang="en-US" altLang="en-US" sz="1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ubtitle 2"/>
          <p:cNvSpPr txBox="1">
            <a:spLocks noChangeArrowheads="1"/>
          </p:cNvSpPr>
          <p:nvPr/>
        </p:nvSpPr>
        <p:spPr bwMode="auto">
          <a:xfrm>
            <a:off x="990600" y="2081812"/>
            <a:ext cx="77152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1000"/>
              </a:spcBef>
              <a:buFontTx/>
              <a:buNone/>
            </a:pPr>
            <a:r>
              <a:rPr lang="en-US" alt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</a:t>
            </a:r>
            <a:r>
              <a:rPr lang="en-US" alt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THẨM </a:t>
            </a:r>
            <a:r>
              <a:rPr lang="en-US" alt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</a:p>
          <a:p>
            <a:pPr algn="ctr" eaLnBrk="1" hangingPunct="1">
              <a:lnSpc>
                <a:spcPct val="80000"/>
              </a:lnSpc>
              <a:spcBef>
                <a:spcPts val="1000"/>
              </a:spcBef>
              <a:buFontTx/>
              <a:buNone/>
            </a:pPr>
            <a:r>
              <a:rPr lang="en-US" alt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ÂM </a:t>
            </a:r>
            <a:r>
              <a:rPr lang="en-US" alt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</a:p>
          <a:p>
            <a:pPr algn="ctr" eaLnBrk="1" hangingPunct="1">
              <a:lnSpc>
                <a:spcPct val="80000"/>
              </a:lnSpc>
              <a:spcBef>
                <a:spcPts val="1000"/>
              </a:spcBef>
              <a:buFontTx/>
              <a:buNone/>
            </a:pPr>
            <a:endParaRPr lang="en-US" altLang="en-US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ts val="1000"/>
              </a:spcBef>
              <a:buFontTx/>
              <a:buNone/>
            </a:pPr>
            <a:endParaRPr lang="en-US" altLang="en-US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4038600" y="990600"/>
            <a:ext cx="934007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26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ag00315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905000"/>
            <a:ext cx="2563813" cy="3810000"/>
          </a:xfrm>
          <a:prstGeom prst="rect">
            <a:avLst/>
          </a:prstGeom>
          <a:noFill/>
        </p:spPr>
      </p:pic>
      <p:pic>
        <p:nvPicPr>
          <p:cNvPr id="5" name="Picture 4" descr="560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loud 9"/>
          <p:cNvSpPr/>
          <p:nvPr/>
        </p:nvSpPr>
        <p:spPr>
          <a:xfrm>
            <a:off x="1676400" y="1752600"/>
            <a:ext cx="6248400" cy="3657600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133600" y="2743200"/>
            <a:ext cx="5257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C0099"/>
                </a:solidFill>
              </a:rPr>
              <a:t>Trò chơi</a:t>
            </a:r>
          </a:p>
          <a:p>
            <a:r>
              <a:rPr lang="en-US" sz="4400" dirty="0" smtClean="0"/>
              <a:t> </a:t>
            </a:r>
            <a:r>
              <a:rPr lang="en-US" sz="3600" b="1" dirty="0" smtClean="0">
                <a:solidFill>
                  <a:srgbClr val="0070C0"/>
                </a:solidFill>
              </a:rPr>
              <a:t>Những chiếc bút vui nhộn</a:t>
            </a:r>
            <a:endParaRPr lang="en-US" sz="4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643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95600" y="685800"/>
            <a:ext cx="5791200" cy="487680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 các cô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luôn luôn 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mạnh khỏe,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xinh đẹp và 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hạnh phúc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ô và mẹ - Karaoke - Beat - Lyrics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867400" y="4953000"/>
            <a:ext cx="2133600" cy="1485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 descr="131015khung-hinh-ngo-nghinh-tre-tho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6" name="TextBox 5"/>
          <p:cNvSpPr txBox="1"/>
          <p:nvPr/>
        </p:nvSpPr>
        <p:spPr>
          <a:xfrm>
            <a:off x="1447800" y="2286000"/>
            <a:ext cx="5715000" cy="193899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70C0"/>
                </a:solidFill>
              </a:rPr>
              <a:t>Nhảy</a:t>
            </a:r>
            <a:r>
              <a:rPr lang="en-US" sz="6000" b="1" dirty="0" smtClean="0">
                <a:solidFill>
                  <a:srgbClr val="0070C0"/>
                </a:solidFill>
              </a:rPr>
              <a:t> :</a:t>
            </a:r>
          </a:p>
          <a:p>
            <a:r>
              <a:rPr lang="en-US" sz="6000" dirty="0" smtClean="0"/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Nhà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mình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rất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vui</a:t>
            </a:r>
            <a:endParaRPr lang="en-US" sz="6000" b="1" dirty="0">
              <a:solidFill>
                <a:srgbClr val="FF0000"/>
              </a:solidFill>
            </a:endParaRPr>
          </a:p>
        </p:txBody>
      </p:sp>
      <p:pic>
        <p:nvPicPr>
          <p:cNvPr id="7" name="Nha Minh Rat Vui - Be Bao A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657600" y="3962400"/>
            <a:ext cx="53340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ẹ Ơi Có Biết - Beat Hiếu Kiên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4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67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Mua Cho Me Xem - Mr Sa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04800" y="4114800"/>
            <a:ext cx="1066800" cy="1152524"/>
          </a:xfrm>
          <a:prstGeom prst="rect">
            <a:avLst/>
          </a:prstGeom>
        </p:spPr>
      </p:pic>
      <p:pic>
        <p:nvPicPr>
          <p:cNvPr id="6" name="Picture 23" descr="dozen_red_roses_expand_vase_md_wht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68161" y="1524001"/>
            <a:ext cx="3156439" cy="1492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8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party_animals_e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Cloud 19"/>
          <p:cNvSpPr/>
          <p:nvPr/>
        </p:nvSpPr>
        <p:spPr>
          <a:xfrm>
            <a:off x="5791200" y="0"/>
            <a:ext cx="3352800" cy="1752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Trò chơi: Tai ai tinh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58026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9915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ag00315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1918133"/>
            <a:ext cx="2209800" cy="237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nhac san hay_dang cap nhat_-257524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3429000" y="2667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10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0" y="0"/>
            <a:ext cx="9296400" cy="7010400"/>
          </a:xfrm>
          <a:prstGeom prst="rect">
            <a:avLst/>
          </a:prstGeom>
          <a:ex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ô giáo - Thiếu nhi Karaoke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video_20161013_2016-10-13_231432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59</Words>
  <Application>Microsoft Office PowerPoint</Application>
  <PresentationFormat>On-screen Show (4:3)</PresentationFormat>
  <Paragraphs>21</Paragraphs>
  <Slides>11</Slides>
  <Notes>0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Techsi.vn</cp:lastModifiedBy>
  <cp:revision>21</cp:revision>
  <dcterms:created xsi:type="dcterms:W3CDTF">2016-10-11T13:33:33Z</dcterms:created>
  <dcterms:modified xsi:type="dcterms:W3CDTF">2024-03-20T03:19:24Z</dcterms:modified>
</cp:coreProperties>
</file>