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9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microsoft.com/office/2007/relationships/media" Target="../media/media2.m4a"/><Relationship Id="rId7" Type="http://schemas.openxmlformats.org/officeDocument/2006/relationships/image" Target="../media/image3.jp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4a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5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wmv"/><Relationship Id="rId1" Type="http://schemas.microsoft.com/office/2007/relationships/media" Target="../media/media4.wmv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3855"/>
            <a:ext cx="8458200" cy="1470025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  <a:b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HOA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TRẠNG NGUYÊN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133600"/>
            <a:ext cx="8991600" cy="1752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HỌC ỨNG DỤNG STEAM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xích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95400" y="4038600"/>
            <a:ext cx="67056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5-6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30 - 35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Thúy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08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563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</a:rPr>
              <a:t>Câu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đố</a:t>
            </a:r>
            <a:endParaRPr lang="en-US" sz="60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981200"/>
            <a:ext cx="2895600" cy="298970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295400"/>
            <a:ext cx="4429126" cy="4429126"/>
          </a:xfrm>
          <a:prstGeom prst="rect">
            <a:avLst/>
          </a:prstGeom>
        </p:spPr>
      </p:pic>
      <p:pic>
        <p:nvPicPr>
          <p:cNvPr id="7" name="am thanh xuat hien 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839200" y="6248400"/>
            <a:ext cx="609600" cy="609600"/>
          </a:xfrm>
          <a:prstGeom prst="rect">
            <a:avLst/>
          </a:prstGeom>
        </p:spPr>
      </p:pic>
      <p:pic>
        <p:nvPicPr>
          <p:cNvPr id="8" name="cau do xich du.m4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839200" y="62206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00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1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43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14400"/>
            <a:ext cx="7924800" cy="4203426"/>
          </a:xfrm>
        </p:spPr>
      </p:pic>
      <p:pic>
        <p:nvPicPr>
          <p:cNvPr id="7" name="VioletInstWinterSonataOst-Ryu_3zrm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48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24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06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85813"/>
          </a:xfrm>
        </p:spPr>
      </p:pic>
      <p:pic>
        <p:nvPicPr>
          <p:cNvPr id="5" name="video cac loai xich du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457200"/>
            <a:ext cx="91440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98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51</Words>
  <Application>Microsoft Office PowerPoint</Application>
  <PresentationFormat>On-screen Show (4:3)</PresentationFormat>
  <Paragraphs>7</Paragraphs>
  <Slides>4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PHÒNG GIÁO DỤC VÀ ĐÀO TẠO QUẬN LONG BIÊN TRƯỜNG MẦM NON HOA TRẠNG NGUYÊN</vt:lpstr>
      <vt:lpstr>Câu đố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LONG BIÊN TRƯỜNG MẦM NON HOA SỮA</dc:title>
  <dc:creator>Le Thi Phuong</dc:creator>
  <cp:lastModifiedBy>Techsi.vn</cp:lastModifiedBy>
  <cp:revision>9</cp:revision>
  <dcterms:created xsi:type="dcterms:W3CDTF">2006-08-16T00:00:00Z</dcterms:created>
  <dcterms:modified xsi:type="dcterms:W3CDTF">2024-03-19T02:54:22Z</dcterms:modified>
</cp:coreProperties>
</file>