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3799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72250"/>
              </p:ext>
            </p:extLst>
          </p:nvPr>
        </p:nvGraphicFramePr>
        <p:xfrm>
          <a:off x="2057398" y="3122960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28897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Thúy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154976"/>
              </p:ext>
            </p:extLst>
          </p:nvPr>
        </p:nvGraphicFramePr>
        <p:xfrm>
          <a:off x="4485408" y="6126274"/>
          <a:ext cx="3991842" cy="3657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31872"/>
              </p:ext>
            </p:extLst>
          </p:nvPr>
        </p:nvGraphicFramePr>
        <p:xfrm>
          <a:off x="69270" y="2909888"/>
          <a:ext cx="11914914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xmlns="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7464306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9119" y="2909887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08" y="5181600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Xóc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x¾c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vui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nhén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620981"/>
              </p:ext>
            </p:extLst>
          </p:nvPr>
        </p:nvGraphicFramePr>
        <p:xfrm>
          <a:off x="2642828" y="732694"/>
          <a:ext cx="1627234" cy="3139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xmlns="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xmlns="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47589"/>
              </p:ext>
            </p:extLst>
          </p:nvPr>
        </p:nvGraphicFramePr>
        <p:xfrm>
          <a:off x="3185835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144</Words>
  <Application>Microsoft Office PowerPoint</Application>
  <PresentationFormat>Custom</PresentationFormat>
  <Paragraphs>41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Bµi h¸t: “Bµi h¸t a,¨,©”</vt:lpstr>
      <vt:lpstr>Trß ch¬i:  Xóc x¾c vui nhén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Techsi.vn</cp:lastModifiedBy>
  <cp:revision>50</cp:revision>
  <dcterms:created xsi:type="dcterms:W3CDTF">2021-03-10T03:15:40Z</dcterms:created>
  <dcterms:modified xsi:type="dcterms:W3CDTF">2024-03-19T02:03:37Z</dcterms:modified>
</cp:coreProperties>
</file>