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81" r:id="rId3"/>
    <p:sldId id="282" r:id="rId4"/>
    <p:sldId id="306" r:id="rId5"/>
    <p:sldId id="307" r:id="rId6"/>
    <p:sldId id="290" r:id="rId7"/>
    <p:sldId id="292" r:id="rId8"/>
    <p:sldId id="309" r:id="rId9"/>
    <p:sldId id="310" r:id="rId10"/>
    <p:sldId id="311" r:id="rId11"/>
    <p:sldId id="312" r:id="rId12"/>
    <p:sldId id="313" r:id="rId13"/>
    <p:sldId id="314" r:id="rId14"/>
    <p:sldId id="315" r:id="rId15"/>
    <p:sldId id="278" r:id="rId16"/>
    <p:sldId id="291" r:id="rId17"/>
    <p:sldId id="280" r:id="rId18"/>
    <p:sldId id="297" r:id="rId19"/>
    <p:sldId id="294" r:id="rId20"/>
    <p:sldId id="293" r:id="rId21"/>
    <p:sldId id="305" r:id="rId22"/>
    <p:sldId id="316" r:id="rId23"/>
    <p:sldId id="283" r:id="rId24"/>
    <p:sldId id="317" r:id="rId25"/>
    <p:sldId id="298" r:id="rId26"/>
    <p:sldId id="308" r:id="rId27"/>
    <p:sldId id="302" r:id="rId28"/>
    <p:sldId id="299" r:id="rId29"/>
    <p:sldId id="300" r:id="rId30"/>
    <p:sldId id="276" r:id="rId31"/>
    <p:sldId id="270" r:id="rId32"/>
    <p:sldId id="318"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3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3/19/2024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381000"/>
            <a:ext cx="678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2574925"/>
            <a:ext cx="76692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1840467"/>
            <a:ext cx="5675080" cy="461665"/>
          </a:xfrm>
          <a:prstGeom prst="rect">
            <a:avLst/>
          </a:prstGeom>
          <a:noFill/>
        </p:spPr>
        <p:txBody>
          <a:bodyPr wrap="none" rtlCol="0">
            <a:spAutoFit/>
          </a:bodyPr>
          <a:lstStyle/>
          <a:p>
            <a:r>
              <a:rPr lang="en-US" sz="2400" b="1" dirty="0" smtClean="0">
                <a:solidFill>
                  <a:srgbClr val="0000FF"/>
                </a:solidFill>
                <a:latin typeface="Times New Roman" pitchFamily="18" charset="0"/>
                <a:cs typeface="Times New Roman" pitchFamily="18" charset="0"/>
              </a:rPr>
              <a:t>LĨNH VỰC PHÁT TRIỂN NHẬN THỨC</a:t>
            </a:r>
            <a:endParaRPr lang="en-US" sz="2400" b="1" dirty="0">
              <a:solidFill>
                <a:srgbClr val="0000FF"/>
              </a:solidFill>
              <a:latin typeface="Times New Roman" pitchFamily="18" charset="0"/>
              <a:cs typeface="Times New Roman" pitchFamily="18" charset="0"/>
            </a:endParaRPr>
          </a:p>
        </p:txBody>
      </p:sp>
      <p:sp>
        <p:nvSpPr>
          <p:cNvPr id="5" name="Rectangle 4"/>
          <p:cNvSpPr/>
          <p:nvPr/>
        </p:nvSpPr>
        <p:spPr>
          <a:xfrm>
            <a:off x="1847850" y="4038600"/>
            <a:ext cx="4572000" cy="830997"/>
          </a:xfrm>
          <a:prstGeom prst="rect">
            <a:avLst/>
          </a:prstGeom>
        </p:spPr>
        <p:txBody>
          <a:bodyPr>
            <a:spAutoFit/>
          </a:bodyPr>
          <a:lstStyle/>
          <a:p>
            <a:r>
              <a:rPr lang="vi-VN" sz="2400" b="1" dirty="0">
                <a:solidFill>
                  <a:srgbClr val="002060"/>
                </a:solidFill>
                <a:latin typeface="Times New Roman" panose="02020603050405020304" pitchFamily="18" charset="0"/>
              </a:rPr>
              <a:t>Lứa tuổi: 5-6 tuổi</a:t>
            </a:r>
            <a:endParaRPr lang="vi-VN" sz="2400" dirty="0">
              <a:solidFill>
                <a:srgbClr val="002060"/>
              </a:solidFill>
            </a:endParaRPr>
          </a:p>
          <a:p>
            <a:r>
              <a:rPr lang="vi-VN" sz="2400" b="1" dirty="0">
                <a:solidFill>
                  <a:srgbClr val="002060"/>
                </a:solidFill>
                <a:latin typeface="Times New Roman" panose="02020603050405020304" pitchFamily="18" charset="0"/>
              </a:rPr>
              <a:t>Giáo viên: </a:t>
            </a:r>
            <a:r>
              <a:rPr lang="en-US" sz="2400" b="1" dirty="0" err="1">
                <a:solidFill>
                  <a:srgbClr val="002060"/>
                </a:solidFill>
                <a:latin typeface="Times New Roman" panose="02020603050405020304" pitchFamily="18" charset="0"/>
              </a:rPr>
              <a:t>Trần</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Thị</a:t>
            </a:r>
            <a:r>
              <a:rPr lang="en-US" sz="2400" b="1" dirty="0">
                <a:solidFill>
                  <a:srgbClr val="002060"/>
                </a:solidFill>
                <a:latin typeface="Times New Roman" panose="02020603050405020304" pitchFamily="18" charset="0"/>
              </a:rPr>
              <a:t> </a:t>
            </a:r>
            <a:r>
              <a:rPr lang="en-US" sz="2400" b="1" dirty="0" err="1">
                <a:solidFill>
                  <a:srgbClr val="002060"/>
                </a:solidFill>
                <a:latin typeface="Times New Roman" panose="02020603050405020304" pitchFamily="18" charset="0"/>
              </a:rPr>
              <a:t>Thúy</a:t>
            </a:r>
            <a:endParaRPr lang="vi-VN" sz="2400" dirty="0">
              <a:solidFill>
                <a:srgbClr val="002060"/>
              </a:solidFill>
            </a:endParaRPr>
          </a:p>
        </p:txBody>
      </p:sp>
    </p:spTree>
    <p:extLst>
      <p:ext uri="{BB962C8B-B14F-4D97-AF65-F5344CB8AC3E}">
        <p14:creationId xmlns:p14="http://schemas.microsoft.com/office/powerpoint/2010/main" val="323901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3880</TotalTime>
  <Words>217</Words>
  <Application>Microsoft Office PowerPoint</Application>
  <PresentationFormat>On-screen Show (4:3)</PresentationFormat>
  <Paragraphs>22</Paragraphs>
  <Slides>33</Slides>
  <Notes>0</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Techsi.vn</cp:lastModifiedBy>
  <cp:revision>185</cp:revision>
  <dcterms:created xsi:type="dcterms:W3CDTF">2016-10-23T17:21:39Z</dcterms:created>
  <dcterms:modified xsi:type="dcterms:W3CDTF">2024-03-19T02:37:43Z</dcterms:modified>
</cp:coreProperties>
</file>