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62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58" r:id="rId15"/>
    <p:sldId id="259" r:id="rId16"/>
    <p:sldId id="261" r:id="rId17"/>
    <p:sldId id="260" r:id="rId18"/>
    <p:sldId id="275" r:id="rId19"/>
    <p:sldId id="276" r:id="rId20"/>
    <p:sldId id="277" r:id="rId21"/>
    <p:sldId id="278" r:id="rId22"/>
    <p:sldId id="26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>
        <p:scale>
          <a:sx n="122" d="100"/>
          <a:sy n="122" d="100"/>
        </p:scale>
        <p:origin x="-90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9CE0D-D077-471F-8F75-3E1A5FCD7A0B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E94E3-088E-434F-B5CB-B356BFDCE9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80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7A841-C680-4A6C-BD05-3B64751507B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65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1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3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3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4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8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2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1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6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8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85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14447-751B-4FEC-BAEA-072774939EA6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9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gif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4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2228850" y="1531384"/>
            <a:ext cx="7581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14500" y="4038601"/>
            <a:ext cx="94297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MGL 5- 6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673344"/>
            <a:ext cx="78771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95000"/>
            <a:ext cx="4762500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938" y="2295000"/>
            <a:ext cx="4577862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1584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Tự</a:t>
            </a:r>
            <a:r>
              <a:rPr lang="en-US" sz="4000" b="1" dirty="0"/>
              <a:t> ý </a:t>
            </a:r>
            <a:r>
              <a:rPr lang="en-US" sz="4000" b="1" dirty="0" err="1"/>
              <a:t>sửa</a:t>
            </a:r>
            <a:r>
              <a:rPr lang="en-US" sz="4000" b="1" dirty="0"/>
              <a:t> </a:t>
            </a:r>
            <a:r>
              <a:rPr lang="en-US" sz="4000" b="1" dirty="0" err="1"/>
              <a:t>chữa</a:t>
            </a:r>
            <a:r>
              <a:rPr lang="en-US" sz="4000" b="1" dirty="0"/>
              <a:t>, </a:t>
            </a:r>
            <a:r>
              <a:rPr lang="en-US" sz="4000" b="1" dirty="0" err="1"/>
              <a:t>nâng</a:t>
            </a:r>
            <a:r>
              <a:rPr lang="en-US" sz="4000" b="1" dirty="0"/>
              <a:t> </a:t>
            </a:r>
            <a:r>
              <a:rPr lang="en-US" sz="4000" b="1" dirty="0" err="1"/>
              <a:t>cấp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thiết</a:t>
            </a:r>
            <a:r>
              <a:rPr lang="en-US" sz="4000" b="1" dirty="0"/>
              <a:t> </a:t>
            </a:r>
            <a:r>
              <a:rPr lang="en-US" sz="4000" b="1" dirty="0" err="1"/>
              <a:t>bị</a:t>
            </a:r>
            <a:r>
              <a:rPr lang="en-US" sz="4000" b="1" dirty="0"/>
              <a:t> </a:t>
            </a:r>
            <a:r>
              <a:rPr lang="en-US" sz="4000" b="1" dirty="0" err="1"/>
              <a:t>xe</a:t>
            </a:r>
            <a:r>
              <a:rPr lang="en-US" sz="4000" b="1" dirty="0"/>
              <a:t> </a:t>
            </a:r>
            <a:r>
              <a:rPr lang="en-US" sz="4000" b="1" dirty="0" err="1"/>
              <a:t>máy</a:t>
            </a:r>
            <a:endParaRPr lang="en-US" sz="4000" b="1" dirty="0"/>
          </a:p>
          <a:p>
            <a:r>
              <a:rPr lang="en-US" sz="4000" b="1" dirty="0" err="1"/>
              <a:t>không</a:t>
            </a:r>
            <a:r>
              <a:rPr lang="en-US" sz="4000" b="1" dirty="0"/>
              <a:t> </a:t>
            </a:r>
            <a:r>
              <a:rPr lang="en-US" sz="4000" b="1" dirty="0" err="1"/>
              <a:t>đúng</a:t>
            </a:r>
            <a:r>
              <a:rPr lang="en-US" sz="4000" b="1" dirty="0"/>
              <a:t> </a:t>
            </a:r>
            <a:r>
              <a:rPr lang="en-US" sz="4000" b="1" dirty="0" err="1"/>
              <a:t>kỹ</a:t>
            </a:r>
            <a:r>
              <a:rPr lang="en-US" sz="4000" b="1" dirty="0"/>
              <a:t> </a:t>
            </a:r>
            <a:r>
              <a:rPr lang="en-US" sz="4000" b="1" dirty="0" err="1"/>
              <a:t>thuật</a:t>
            </a:r>
            <a:r>
              <a:rPr lang="en-US" sz="4000" b="1" dirty="0"/>
              <a:t> </a:t>
            </a:r>
            <a:r>
              <a:rPr lang="en-US" sz="4000" b="1" dirty="0" err="1"/>
              <a:t>gây</a:t>
            </a:r>
            <a:r>
              <a:rPr lang="en-US" sz="4000" b="1" dirty="0"/>
              <a:t> </a:t>
            </a:r>
            <a:r>
              <a:rPr lang="en-US" sz="4000" b="1" dirty="0" err="1"/>
              <a:t>cháy</a:t>
            </a:r>
            <a:r>
              <a:rPr lang="en-US" sz="4000" b="1" dirty="0"/>
              <a:t> </a:t>
            </a:r>
            <a:r>
              <a:rPr lang="en-US" sz="4000" b="1" dirty="0" err="1"/>
              <a:t>nổ</a:t>
            </a:r>
            <a:r>
              <a:rPr lang="en-US" sz="4000" b="1" dirty="0"/>
              <a:t> </a:t>
            </a:r>
            <a:r>
              <a:rPr lang="en-US" sz="4000" b="1" dirty="0" err="1"/>
              <a:t>khi</a:t>
            </a:r>
            <a:r>
              <a:rPr lang="en-US" sz="4000" b="1" dirty="0"/>
              <a:t> </a:t>
            </a:r>
            <a:r>
              <a:rPr lang="en-US" sz="4000" b="1" dirty="0" err="1"/>
              <a:t>lưu</a:t>
            </a:r>
            <a:r>
              <a:rPr lang="en-US" sz="4000" b="1" dirty="0"/>
              <a:t> </a:t>
            </a:r>
            <a:r>
              <a:rPr lang="en-US" sz="4000" b="1" dirty="0" err="1"/>
              <a:t>thông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48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gallery dir="l"/>
      </p:transition>
    </mc:Choice>
    <mc:Fallback xmlns="">
      <p:transition spd="slow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9" y="2396197"/>
            <a:ext cx="4572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55" y="2396197"/>
            <a:ext cx="5715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7645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Chế</a:t>
            </a:r>
            <a:r>
              <a:rPr lang="en-US" sz="4000" b="1" dirty="0"/>
              <a:t> </a:t>
            </a:r>
            <a:r>
              <a:rPr lang="en-US" sz="4000" b="1" dirty="0" err="1"/>
              <a:t>tạo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thiết</a:t>
            </a:r>
            <a:r>
              <a:rPr lang="en-US" sz="4000" b="1" dirty="0"/>
              <a:t> </a:t>
            </a:r>
            <a:r>
              <a:rPr lang="en-US" sz="4000" b="1" dirty="0" err="1"/>
              <a:t>bị</a:t>
            </a:r>
            <a:r>
              <a:rPr lang="en-US" sz="4000" b="1" dirty="0"/>
              <a:t> </a:t>
            </a:r>
            <a:r>
              <a:rPr lang="en-US" sz="4000" b="1" dirty="0" err="1"/>
              <a:t>kích</a:t>
            </a:r>
            <a:r>
              <a:rPr lang="en-US" sz="4000" b="1" dirty="0"/>
              <a:t> </a:t>
            </a:r>
            <a:r>
              <a:rPr lang="en-US" sz="4000" b="1" dirty="0" err="1"/>
              <a:t>nổ</a:t>
            </a:r>
            <a:r>
              <a:rPr lang="en-US" sz="4000" b="1" dirty="0"/>
              <a:t> </a:t>
            </a:r>
            <a:r>
              <a:rPr lang="en-US" sz="4000" b="1" dirty="0" err="1"/>
              <a:t>bằng</a:t>
            </a:r>
            <a:r>
              <a:rPr lang="en-US" sz="4000" b="1" dirty="0"/>
              <a:t> </a:t>
            </a:r>
            <a:r>
              <a:rPr lang="en-US" sz="4000" b="1" dirty="0" err="1"/>
              <a:t>điện</a:t>
            </a:r>
            <a:r>
              <a:rPr lang="en-US" sz="4000" b="1" dirty="0"/>
              <a:t> </a:t>
            </a:r>
            <a:r>
              <a:rPr lang="en-US" sz="4000" b="1" dirty="0" err="1"/>
              <a:t>từ</a:t>
            </a:r>
            <a:endParaRPr lang="en-US" sz="4000" b="1" dirty="0"/>
          </a:p>
          <a:p>
            <a:r>
              <a:rPr lang="en-US" sz="4000" b="1" dirty="0"/>
              <a:t>   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chất</a:t>
            </a:r>
            <a:r>
              <a:rPr lang="en-US" sz="4000" b="1" dirty="0"/>
              <a:t> </a:t>
            </a:r>
            <a:r>
              <a:rPr lang="en-US" sz="4000" b="1" dirty="0" err="1"/>
              <a:t>dẫn</a:t>
            </a:r>
            <a:r>
              <a:rPr lang="en-US" sz="4000" b="1" dirty="0"/>
              <a:t> </a:t>
            </a:r>
            <a:r>
              <a:rPr lang="en-US" sz="4000" b="1" dirty="0" err="1"/>
              <a:t>cháy</a:t>
            </a:r>
            <a:r>
              <a:rPr lang="en-US" sz="4000" b="1" dirty="0"/>
              <a:t> </a:t>
            </a:r>
            <a:r>
              <a:rPr lang="en-US" sz="4000" b="1" dirty="0" err="1"/>
              <a:t>như</a:t>
            </a:r>
            <a:r>
              <a:rPr lang="en-US" sz="4000" b="1" dirty="0"/>
              <a:t> </a:t>
            </a:r>
            <a:r>
              <a:rPr lang="en-US" sz="4000" b="1" dirty="0" err="1"/>
              <a:t>photpho</a:t>
            </a:r>
            <a:r>
              <a:rPr lang="en-US" sz="4000" b="1" dirty="0"/>
              <a:t>, </a:t>
            </a:r>
            <a:r>
              <a:rPr lang="en-US" sz="4000" b="1" dirty="0" err="1"/>
              <a:t>lưu</a:t>
            </a:r>
            <a:r>
              <a:rPr lang="en-US" sz="4000" b="1" dirty="0"/>
              <a:t> </a:t>
            </a:r>
            <a:r>
              <a:rPr lang="en-US" sz="4000" b="1" dirty="0" err="1"/>
              <a:t>huỳnh</a:t>
            </a:r>
            <a:r>
              <a:rPr lang="en-US" sz="40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665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switch dir="r"/>
      </p:transition>
    </mc:Choice>
    <mc:Fallback xmlns="">
      <p:transition spd="slow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3" y="2499934"/>
            <a:ext cx="5520397" cy="37623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45" y="2499934"/>
            <a:ext cx="4762500" cy="376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0331" y="355745"/>
            <a:ext cx="9331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Thắp</a:t>
            </a:r>
            <a:r>
              <a:rPr lang="en-US" sz="4000" b="1" dirty="0"/>
              <a:t> </a:t>
            </a:r>
            <a:r>
              <a:rPr lang="en-US" sz="4000" b="1" dirty="0" err="1"/>
              <a:t>nhang</a:t>
            </a:r>
            <a:r>
              <a:rPr lang="en-US" sz="4000" b="1" dirty="0"/>
              <a:t>, </a:t>
            </a:r>
            <a:r>
              <a:rPr lang="en-US" sz="4000" b="1" dirty="0" err="1"/>
              <a:t>đốt</a:t>
            </a:r>
            <a:r>
              <a:rPr lang="en-US" sz="4000" b="1" dirty="0"/>
              <a:t> </a:t>
            </a:r>
            <a:r>
              <a:rPr lang="en-US" sz="4000" b="1" dirty="0" err="1"/>
              <a:t>vàng</a:t>
            </a:r>
            <a:r>
              <a:rPr lang="en-US" sz="4000" b="1" dirty="0"/>
              <a:t> </a:t>
            </a:r>
            <a:r>
              <a:rPr lang="en-US" sz="4000" b="1" dirty="0" err="1"/>
              <a:t>mã</a:t>
            </a:r>
            <a:r>
              <a:rPr lang="en-US" sz="4000" b="1" dirty="0"/>
              <a:t> </a:t>
            </a:r>
            <a:r>
              <a:rPr lang="en-US" sz="4000" b="1" dirty="0" err="1"/>
              <a:t>gần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vận</a:t>
            </a:r>
            <a:r>
              <a:rPr lang="en-US" sz="4000" b="1" dirty="0"/>
              <a:t> </a:t>
            </a:r>
            <a:r>
              <a:rPr lang="en-US" sz="4000" b="1" dirty="0" err="1"/>
              <a:t>dụng</a:t>
            </a:r>
            <a:endParaRPr lang="en-US" sz="4000" b="1" dirty="0"/>
          </a:p>
          <a:p>
            <a:r>
              <a:rPr lang="en-US" sz="4000" b="1" dirty="0"/>
              <a:t>               </a:t>
            </a:r>
            <a:r>
              <a:rPr lang="en-US" sz="4000" b="1" dirty="0" err="1"/>
              <a:t>dễ</a:t>
            </a:r>
            <a:r>
              <a:rPr lang="en-US" sz="4000" b="1" dirty="0"/>
              <a:t> </a:t>
            </a:r>
            <a:r>
              <a:rPr lang="en-US" sz="4000" b="1" dirty="0" err="1"/>
              <a:t>bắt</a:t>
            </a:r>
            <a:r>
              <a:rPr lang="en-US" sz="4000" b="1" dirty="0"/>
              <a:t> </a:t>
            </a:r>
            <a:r>
              <a:rPr lang="en-US" sz="4000" b="1" dirty="0" err="1"/>
              <a:t>lửa</a:t>
            </a:r>
            <a:r>
              <a:rPr lang="en-US" sz="4000" b="1" dirty="0"/>
              <a:t> </a:t>
            </a:r>
            <a:r>
              <a:rPr lang="en-US" sz="4000" b="1" dirty="0" err="1"/>
              <a:t>như</a:t>
            </a:r>
            <a:r>
              <a:rPr lang="en-US" sz="4000" b="1" dirty="0"/>
              <a:t> </a:t>
            </a:r>
            <a:r>
              <a:rPr lang="en-US" sz="4000" b="1" dirty="0" err="1"/>
              <a:t>giấy</a:t>
            </a:r>
            <a:r>
              <a:rPr lang="en-US" sz="4000" b="1" dirty="0"/>
              <a:t>, </a:t>
            </a:r>
            <a:r>
              <a:rPr lang="en-US" sz="4000" b="1" dirty="0" err="1"/>
              <a:t>màn</a:t>
            </a:r>
            <a:r>
              <a:rPr lang="en-US" sz="4000" b="1" dirty="0"/>
              <a:t> </a:t>
            </a:r>
            <a:r>
              <a:rPr lang="en-US" sz="4000" b="1" dirty="0" err="1"/>
              <a:t>cửa</a:t>
            </a:r>
            <a:r>
              <a:rPr lang="en-US" sz="40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92924432"/>
      </p:ext>
    </p:extLst>
  </p:cSld>
  <p:clrMapOvr>
    <a:masterClrMapping/>
  </p:clrMapOvr>
  <p:transition spd="slow" advTm="7000"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6980" y="2028664"/>
            <a:ext cx="10515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</a:rPr>
              <a:t>Trẻ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cùng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xử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lý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tình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uống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</a:p>
          <a:p>
            <a:r>
              <a:rPr lang="en-US" sz="6600" dirty="0">
                <a:solidFill>
                  <a:srgbClr val="FF0000"/>
                </a:solidFill>
              </a:rPr>
              <a:t>        </a:t>
            </a:r>
            <a:r>
              <a:rPr lang="en-US" sz="6600" dirty="0" err="1">
                <a:solidFill>
                  <a:srgbClr val="FF0000"/>
                </a:solidFill>
              </a:rPr>
              <a:t>và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các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kĩ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năng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thoát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hiểm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</a:p>
          <a:p>
            <a:r>
              <a:rPr lang="en-US" sz="6600" dirty="0">
                <a:solidFill>
                  <a:srgbClr val="FF0000"/>
                </a:solidFill>
              </a:rPr>
              <a:t>               </a:t>
            </a:r>
            <a:r>
              <a:rPr lang="en-US" sz="6600" dirty="0" err="1">
                <a:solidFill>
                  <a:srgbClr val="FF0000"/>
                </a:solidFill>
              </a:rPr>
              <a:t>khi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có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cháy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xảy</a:t>
            </a:r>
            <a:r>
              <a:rPr lang="en-US" sz="6600" dirty="0">
                <a:solidFill>
                  <a:srgbClr val="FF0000"/>
                </a:solidFill>
              </a:rPr>
              <a:t> ra   </a:t>
            </a: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7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56755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Documents and Settings\Minh Thang Computer\My Documents\Downloads\nghe nong\c4-936991-1370579539_600x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65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89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15794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93" y="0"/>
            <a:ext cx="6076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76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922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3050" y="5927178"/>
            <a:ext cx="94297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102" y="1991569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 err="1"/>
              <a:t>Cách</a:t>
            </a:r>
            <a:r>
              <a:rPr lang="en-US" sz="6000" b="1" dirty="0"/>
              <a:t> </a:t>
            </a:r>
            <a:r>
              <a:rPr lang="en-US" sz="6000" b="1" dirty="0" err="1"/>
              <a:t>phòng</a:t>
            </a:r>
            <a:r>
              <a:rPr lang="en-US" sz="6000" b="1" dirty="0"/>
              <a:t> </a:t>
            </a:r>
            <a:r>
              <a:rPr lang="en-US" sz="6000" b="1" dirty="0" err="1"/>
              <a:t>cháy</a:t>
            </a:r>
            <a:r>
              <a:rPr lang="en-US" sz="6000" b="1" dirty="0"/>
              <a:t> </a:t>
            </a:r>
            <a:r>
              <a:rPr lang="en-US" sz="6000" b="1" dirty="0" err="1"/>
              <a:t>cháy</a:t>
            </a:r>
            <a:r>
              <a:rPr lang="en-US" sz="6000" b="1" dirty="0"/>
              <a:t> </a:t>
            </a:r>
            <a:r>
              <a:rPr lang="en-US" sz="6000" b="1" dirty="0" err="1"/>
              <a:t>nổ</a:t>
            </a:r>
            <a:r>
              <a:rPr lang="en-US" sz="6000" b="1" dirty="0"/>
              <a:t> </a:t>
            </a:r>
            <a:r>
              <a:rPr lang="en-US" sz="6000" b="1" dirty="0" err="1"/>
              <a:t>xảy</a:t>
            </a:r>
            <a:r>
              <a:rPr lang="en-US" sz="6000" b="1" dirty="0"/>
              <a:t> ra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118403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05676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204" y="379192"/>
            <a:ext cx="10515600" cy="1325563"/>
          </a:xfrm>
        </p:spPr>
        <p:txBody>
          <a:bodyPr/>
          <a:lstStyle/>
          <a:p>
            <a:r>
              <a:rPr lang="en-US" b="1" dirty="0" err="1"/>
              <a:t>Ngắt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thiết</a:t>
            </a:r>
            <a:r>
              <a:rPr lang="en-US" b="1" dirty="0"/>
              <a:t> </a:t>
            </a:r>
            <a:r>
              <a:rPr lang="en-US" b="1" dirty="0" err="1"/>
              <a:t>bị</a:t>
            </a:r>
            <a:r>
              <a:rPr lang="en-US" b="1" dirty="0"/>
              <a:t> </a:t>
            </a:r>
            <a:r>
              <a:rPr lang="en-US" b="1" dirty="0" err="1"/>
              <a:t>điện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không</a:t>
            </a:r>
            <a:r>
              <a:rPr lang="en-US" b="1" dirty="0"/>
              <a:t> </a:t>
            </a:r>
            <a:r>
              <a:rPr lang="en-US" b="1" dirty="0" err="1"/>
              <a:t>sử</a:t>
            </a:r>
            <a:r>
              <a:rPr lang="en-US" b="1" dirty="0"/>
              <a:t> </a:t>
            </a:r>
            <a:r>
              <a:rPr lang="en-US" b="1" dirty="0" err="1"/>
              <a:t>dụng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101"/>
            <a:ext cx="5604804" cy="37338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388" y="2057102"/>
            <a:ext cx="402980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80609"/>
      </p:ext>
    </p:extLst>
  </p:cSld>
  <p:clrMapOvr>
    <a:masterClrMapping/>
  </p:clrMapOvr>
  <p:transition spd="slow" advTm="5000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742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10" y="0"/>
            <a:ext cx="6325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0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err="1"/>
              <a:t>Không</a:t>
            </a:r>
            <a:r>
              <a:rPr lang="en-US" sz="5400" b="1" dirty="0"/>
              <a:t> </a:t>
            </a:r>
            <a:r>
              <a:rPr lang="en-US" sz="5400" b="1" dirty="0" err="1"/>
              <a:t>tự</a:t>
            </a:r>
            <a:r>
              <a:rPr lang="en-US" sz="5400" b="1" dirty="0"/>
              <a:t> ý </a:t>
            </a:r>
            <a:r>
              <a:rPr lang="en-US" sz="5400" b="1" dirty="0" err="1"/>
              <a:t>sử</a:t>
            </a:r>
            <a:r>
              <a:rPr lang="en-US" sz="5400" b="1" dirty="0"/>
              <a:t> </a:t>
            </a:r>
            <a:r>
              <a:rPr lang="en-US" sz="5400" b="1" dirty="0" err="1"/>
              <a:t>dụng</a:t>
            </a:r>
            <a:r>
              <a:rPr lang="en-US" sz="5400" b="1" dirty="0"/>
              <a:t> </a:t>
            </a:r>
            <a:r>
              <a:rPr lang="en-US" sz="5400" b="1" dirty="0" err="1"/>
              <a:t>bếp</a:t>
            </a:r>
            <a:r>
              <a:rPr lang="en-US" sz="5400" b="1" dirty="0"/>
              <a:t> gas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09" y="2186158"/>
            <a:ext cx="6893169" cy="4161472"/>
          </a:xfrm>
        </p:spPr>
      </p:pic>
      <p:cxnSp>
        <p:nvCxnSpPr>
          <p:cNvPr id="7" name="Straight Connector 6"/>
          <p:cNvCxnSpPr/>
          <p:nvPr/>
        </p:nvCxnSpPr>
        <p:spPr>
          <a:xfrm flipH="1">
            <a:off x="5312935" y="3299225"/>
            <a:ext cx="2268000" cy="169200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5317588" y="3299225"/>
            <a:ext cx="2419644" cy="1524203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4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prism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8 kỹ năng thoát nạn khi có cháy ở nhà cao tầ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63863"/>
          </a:xfrm>
        </p:spPr>
      </p:pic>
    </p:spTree>
    <p:extLst>
      <p:ext uri="{BB962C8B-B14F-4D97-AF65-F5344CB8AC3E}">
        <p14:creationId xmlns:p14="http://schemas.microsoft.com/office/powerpoint/2010/main" val="192251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284" y="9612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uong bao 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8054" y="4316437"/>
            <a:ext cx="1308100" cy="1308100"/>
          </a:xfrm>
          <a:prstGeom prst="rect">
            <a:avLst/>
          </a:prstGeom>
        </p:spPr>
      </p:pic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6554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 2 5"/>
          <p:cNvSpPr/>
          <p:nvPr/>
        </p:nvSpPr>
        <p:spPr>
          <a:xfrm rot="554016">
            <a:off x="294089" y="790404"/>
            <a:ext cx="11725972" cy="4612497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5504" y="2773486"/>
            <a:ext cx="8823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486890" y="4615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59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2" y="2327564"/>
            <a:ext cx="5913912" cy="3823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2" y="2327563"/>
            <a:ext cx="2679865" cy="3823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256" y="289574"/>
            <a:ext cx="113638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/>
              <a:t>Hàn</a:t>
            </a:r>
            <a:r>
              <a:rPr lang="en-US" sz="4800" b="1" dirty="0"/>
              <a:t> </a:t>
            </a:r>
            <a:r>
              <a:rPr lang="en-US" sz="4800" b="1" dirty="0" err="1"/>
              <a:t>điện</a:t>
            </a:r>
            <a:r>
              <a:rPr lang="en-US" sz="4800" b="1" dirty="0"/>
              <a:t>, </a:t>
            </a:r>
            <a:r>
              <a:rPr lang="en-US" sz="4800" b="1" dirty="0" err="1"/>
              <a:t>nhiệt</a:t>
            </a:r>
            <a:r>
              <a:rPr lang="en-US" sz="4800" b="1" dirty="0"/>
              <a:t> </a:t>
            </a:r>
          </a:p>
          <a:p>
            <a:r>
              <a:rPr lang="en-US" sz="4800" b="1" dirty="0"/>
              <a:t>                        </a:t>
            </a:r>
            <a:r>
              <a:rPr lang="en-US" sz="4800" b="1" dirty="0" err="1"/>
              <a:t>không</a:t>
            </a:r>
            <a:r>
              <a:rPr lang="en-US" sz="4800" b="1" dirty="0"/>
              <a:t> </a:t>
            </a:r>
            <a:r>
              <a:rPr lang="en-US" sz="4800" b="1" dirty="0" err="1"/>
              <a:t>có</a:t>
            </a:r>
            <a:r>
              <a:rPr lang="en-US" sz="4800" b="1" dirty="0"/>
              <a:t> </a:t>
            </a:r>
            <a:r>
              <a:rPr lang="en-US" sz="4800" b="1" dirty="0" err="1"/>
              <a:t>sự</a:t>
            </a:r>
            <a:r>
              <a:rPr lang="en-US" sz="4800" b="1" dirty="0"/>
              <a:t> </a:t>
            </a:r>
            <a:r>
              <a:rPr lang="en-US" sz="4800" b="1" dirty="0" err="1"/>
              <a:t>che</a:t>
            </a:r>
            <a:r>
              <a:rPr lang="en-US" sz="4800" b="1" dirty="0"/>
              <a:t> </a:t>
            </a:r>
            <a:r>
              <a:rPr lang="en-US" sz="4800" b="1" dirty="0" err="1"/>
              <a:t>chắn</a:t>
            </a:r>
            <a:r>
              <a:rPr lang="en-US" sz="4800" b="1" dirty="0"/>
              <a:t> </a:t>
            </a:r>
            <a:r>
              <a:rPr lang="en-US" sz="4800" b="1" dirty="0" err="1"/>
              <a:t>cẩn</a:t>
            </a:r>
            <a:r>
              <a:rPr lang="en-US" sz="4800" b="1" dirty="0"/>
              <a:t> </a:t>
            </a:r>
            <a:r>
              <a:rPr lang="en-US" sz="4800" b="1" dirty="0" err="1"/>
              <a:t>thận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516259091"/>
      </p:ext>
    </p:extLst>
  </p:cSld>
  <p:clrMapOvr>
    <a:masterClrMapping/>
  </p:clrMapOvr>
  <p:transition spd="slow" advTm="5000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793" y="2321169"/>
            <a:ext cx="3738927" cy="4016278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57" y="2321169"/>
            <a:ext cx="4974468" cy="4016278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8" y="2321169"/>
            <a:ext cx="2947181" cy="40162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06075" y="162966"/>
            <a:ext cx="97322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          </a:t>
            </a:r>
            <a:r>
              <a:rPr lang="en-US" sz="4800" b="1" dirty="0" err="1"/>
              <a:t>Dùng</a:t>
            </a:r>
            <a:r>
              <a:rPr lang="en-US" sz="4800" b="1" dirty="0"/>
              <a:t> </a:t>
            </a:r>
            <a:r>
              <a:rPr lang="en-US" sz="4800" b="1" dirty="0" err="1"/>
              <a:t>bật</a:t>
            </a:r>
            <a:r>
              <a:rPr lang="en-US" sz="4800" b="1" dirty="0"/>
              <a:t> </a:t>
            </a:r>
            <a:r>
              <a:rPr lang="en-US" sz="4800" b="1" dirty="0" err="1"/>
              <a:t>lửa</a:t>
            </a:r>
            <a:r>
              <a:rPr lang="en-US" sz="4800" b="1" dirty="0"/>
              <a:t> hay </a:t>
            </a:r>
            <a:r>
              <a:rPr lang="en-US" sz="4800" b="1" dirty="0" err="1"/>
              <a:t>đốt</a:t>
            </a:r>
            <a:r>
              <a:rPr lang="en-US" sz="4800" b="1" dirty="0"/>
              <a:t> </a:t>
            </a:r>
            <a:r>
              <a:rPr lang="en-US" sz="4800" b="1" dirty="0" err="1"/>
              <a:t>lửa</a:t>
            </a:r>
            <a:endParaRPr lang="en-US" sz="4800" b="1" dirty="0"/>
          </a:p>
          <a:p>
            <a:r>
              <a:rPr lang="en-US" sz="4800" b="1" dirty="0"/>
              <a:t> </a:t>
            </a:r>
            <a:r>
              <a:rPr lang="en-US" sz="4800" b="1" dirty="0" err="1"/>
              <a:t>gần</a:t>
            </a:r>
            <a:r>
              <a:rPr lang="en-US" sz="4800" b="1" dirty="0"/>
              <a:t> </a:t>
            </a:r>
            <a:r>
              <a:rPr lang="en-US" sz="4800" b="1" dirty="0" err="1"/>
              <a:t>các</a:t>
            </a:r>
            <a:r>
              <a:rPr lang="en-US" sz="4800" b="1" dirty="0"/>
              <a:t> </a:t>
            </a:r>
            <a:r>
              <a:rPr lang="en-US" sz="4800" b="1" dirty="0" err="1"/>
              <a:t>thiết</a:t>
            </a:r>
            <a:r>
              <a:rPr lang="en-US" sz="4800" b="1" dirty="0"/>
              <a:t> </a:t>
            </a:r>
            <a:r>
              <a:rPr lang="en-US" sz="4800" b="1" dirty="0" err="1"/>
              <a:t>bị</a:t>
            </a:r>
            <a:r>
              <a:rPr lang="en-US" sz="4800" b="1" dirty="0"/>
              <a:t> </a:t>
            </a:r>
            <a:r>
              <a:rPr lang="en-US" sz="4800" b="1" dirty="0" err="1"/>
              <a:t>chứa</a:t>
            </a:r>
            <a:r>
              <a:rPr lang="en-US" sz="4800" b="1" dirty="0"/>
              <a:t> </a:t>
            </a:r>
            <a:r>
              <a:rPr lang="en-US" sz="4800" b="1" dirty="0" err="1"/>
              <a:t>chất</a:t>
            </a:r>
            <a:r>
              <a:rPr lang="en-US" sz="4800" b="1" dirty="0"/>
              <a:t> </a:t>
            </a:r>
            <a:r>
              <a:rPr lang="en-US" sz="4800" b="1" dirty="0" err="1"/>
              <a:t>dễ</a:t>
            </a:r>
            <a:r>
              <a:rPr lang="en-US" sz="4800" b="1" dirty="0"/>
              <a:t> </a:t>
            </a:r>
            <a:r>
              <a:rPr lang="en-US" sz="4800" b="1" dirty="0" err="1"/>
              <a:t>cháy</a:t>
            </a:r>
            <a:r>
              <a:rPr lang="en-US" sz="4800" b="1" dirty="0"/>
              <a:t> </a:t>
            </a:r>
            <a:r>
              <a:rPr lang="en-US" sz="4800" b="1" dirty="0" err="1"/>
              <a:t>nổ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0267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reveal/>
      </p:transition>
    </mc:Choice>
    <mc:Fallback xmlns="">
      <p:transition spd="slow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26" y="4695129"/>
            <a:ext cx="3950776" cy="19905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26" y="2391709"/>
            <a:ext cx="3950776" cy="199057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11" y="2391709"/>
            <a:ext cx="3796276" cy="429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9463" y="0"/>
            <a:ext cx="955075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    </a:t>
            </a:r>
            <a:r>
              <a:rPr lang="en-US" sz="4000" b="1"/>
              <a:t>Nấu đồ ăn trên bếp, đun nước, </a:t>
            </a:r>
          </a:p>
          <a:p>
            <a:r>
              <a:rPr lang="en-US" sz="4000" b="1"/>
              <a:t>              hong khô các vật liệu dễ cháy </a:t>
            </a:r>
          </a:p>
          <a:p>
            <a:r>
              <a:rPr lang="en-US" sz="4000" b="1"/>
              <a:t>                      nhưng quên tắt các thiết bị điện</a:t>
            </a:r>
          </a:p>
        </p:txBody>
      </p:sp>
    </p:spTree>
    <p:extLst>
      <p:ext uri="{BB962C8B-B14F-4D97-AF65-F5344CB8AC3E}">
        <p14:creationId xmlns:p14="http://schemas.microsoft.com/office/powerpoint/2010/main" val="296734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9000">
        <p14:shred/>
      </p:transition>
    </mc:Choice>
    <mc:Fallback xmlns="">
      <p:transition spd="slow" advTm="9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97" y="2802034"/>
            <a:ext cx="3742006" cy="320157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21" y="2802034"/>
            <a:ext cx="3749187" cy="3201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73" y="2802034"/>
            <a:ext cx="3742006" cy="32015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365" y="388048"/>
            <a:ext cx="108672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Sử</a:t>
            </a:r>
            <a:r>
              <a:rPr lang="en-US" sz="4000" b="1" dirty="0"/>
              <a:t> </a:t>
            </a:r>
            <a:r>
              <a:rPr lang="en-US" sz="4000" b="1" dirty="0" err="1"/>
              <a:t>dụng</a:t>
            </a:r>
            <a:r>
              <a:rPr lang="en-US" sz="4000" b="1" dirty="0"/>
              <a:t> </a:t>
            </a:r>
            <a:r>
              <a:rPr lang="en-US" sz="4000" b="1" dirty="0" err="1"/>
              <a:t>thiết</a:t>
            </a:r>
            <a:r>
              <a:rPr lang="en-US" sz="4000" b="1" dirty="0"/>
              <a:t> </a:t>
            </a:r>
            <a:r>
              <a:rPr lang="en-US" sz="4000" b="1" dirty="0" err="1"/>
              <a:t>bị</a:t>
            </a:r>
            <a:r>
              <a:rPr lang="en-US" sz="4000" b="1" dirty="0"/>
              <a:t> </a:t>
            </a:r>
            <a:r>
              <a:rPr lang="en-US" sz="4000" b="1" dirty="0" err="1"/>
              <a:t>điện</a:t>
            </a:r>
            <a:r>
              <a:rPr lang="en-US" sz="4000" b="1" dirty="0"/>
              <a:t> </a:t>
            </a:r>
            <a:r>
              <a:rPr lang="en-US" sz="4000" b="1" dirty="0" err="1"/>
              <a:t>quá</a:t>
            </a:r>
            <a:r>
              <a:rPr lang="en-US" sz="4000" b="1" dirty="0"/>
              <a:t> </a:t>
            </a:r>
            <a:r>
              <a:rPr lang="en-US" sz="4000" b="1" dirty="0" err="1"/>
              <a:t>công</a:t>
            </a:r>
            <a:r>
              <a:rPr lang="en-US" sz="4000" b="1" dirty="0"/>
              <a:t> </a:t>
            </a:r>
            <a:r>
              <a:rPr lang="en-US" sz="4000" b="1" dirty="0" err="1"/>
              <a:t>suất</a:t>
            </a:r>
            <a:endParaRPr lang="en-US" sz="4000" b="1" dirty="0"/>
          </a:p>
          <a:p>
            <a:r>
              <a:rPr lang="en-US" sz="4000" b="1" dirty="0"/>
              <a:t>          </a:t>
            </a:r>
            <a:r>
              <a:rPr lang="en-US" sz="4000" b="1" dirty="0" err="1"/>
              <a:t>gây</a:t>
            </a:r>
            <a:r>
              <a:rPr lang="en-US" sz="4000" b="1" dirty="0"/>
              <a:t> </a:t>
            </a:r>
            <a:r>
              <a:rPr lang="en-US" sz="4000" b="1" dirty="0" err="1"/>
              <a:t>nóng</a:t>
            </a:r>
            <a:r>
              <a:rPr lang="en-US" sz="4000" b="1" dirty="0"/>
              <a:t> </a:t>
            </a:r>
            <a:r>
              <a:rPr lang="en-US" sz="4000" b="1" dirty="0" err="1"/>
              <a:t>đường</a:t>
            </a:r>
            <a:r>
              <a:rPr lang="en-US" sz="4000" b="1" dirty="0"/>
              <a:t> </a:t>
            </a:r>
            <a:r>
              <a:rPr lang="en-US" sz="4000" b="1" dirty="0" err="1"/>
              <a:t>dây</a:t>
            </a:r>
            <a:r>
              <a:rPr lang="en-US" sz="4000" b="1" dirty="0"/>
              <a:t> </a:t>
            </a:r>
            <a:r>
              <a:rPr lang="en-US" sz="4000" b="1" dirty="0" err="1"/>
              <a:t>dẫn</a:t>
            </a:r>
            <a:r>
              <a:rPr lang="en-US" sz="4000" b="1" dirty="0"/>
              <a:t> </a:t>
            </a:r>
            <a:r>
              <a:rPr lang="en-US" sz="4000" b="1" dirty="0" err="1"/>
              <a:t>đến</a:t>
            </a:r>
            <a:r>
              <a:rPr lang="en-US" sz="4000" b="1" dirty="0"/>
              <a:t> </a:t>
            </a:r>
            <a:r>
              <a:rPr lang="en-US" sz="4000" b="1" dirty="0" err="1"/>
              <a:t>chập</a:t>
            </a:r>
            <a:r>
              <a:rPr lang="en-US" sz="4000" b="1" dirty="0"/>
              <a:t> </a:t>
            </a:r>
            <a:r>
              <a:rPr lang="en-US" sz="4000" b="1" dirty="0" err="1"/>
              <a:t>cháy</a:t>
            </a:r>
            <a:r>
              <a:rPr lang="en-US" sz="4000" b="1" dirty="0"/>
              <a:t> </a:t>
            </a:r>
            <a:r>
              <a:rPr lang="en-US" sz="4000" b="1" dirty="0" err="1"/>
              <a:t>điện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91849317"/>
      </p:ext>
    </p:extLst>
  </p:cSld>
  <p:clrMapOvr>
    <a:masterClrMapping/>
  </p:clrMapOvr>
  <p:transition spd="med" advTm="500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830" y="2647791"/>
            <a:ext cx="4762500" cy="3238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0" y="2647791"/>
            <a:ext cx="4676775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690" y="247372"/>
            <a:ext cx="106060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        Tái sử dụng bình gas, sang chiết gas, </a:t>
            </a:r>
          </a:p>
          <a:p>
            <a:r>
              <a:rPr lang="en-US" sz="4800" b="1"/>
              <a:t>          xăng dầu không đúng quy định</a:t>
            </a:r>
          </a:p>
        </p:txBody>
      </p:sp>
    </p:spTree>
    <p:extLst>
      <p:ext uri="{BB962C8B-B14F-4D97-AF65-F5344CB8AC3E}">
        <p14:creationId xmlns:p14="http://schemas.microsoft.com/office/powerpoint/2010/main" val="1171926305"/>
      </p:ext>
    </p:extLst>
  </p:cSld>
  <p:clrMapOvr>
    <a:masterClrMapping/>
  </p:clrMapOvr>
  <p:transition spd="med" advTm="5000">
    <p:check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" y="1690688"/>
            <a:ext cx="5386754" cy="47382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98" y="1690688"/>
            <a:ext cx="5386754" cy="2461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98" y="4403188"/>
            <a:ext cx="5386754" cy="2025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690" y="247372"/>
            <a:ext cx="881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1496" y="116594"/>
            <a:ext cx="85435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Hút thuốc lá ở nơi có nhiều vật liệu</a:t>
            </a:r>
          </a:p>
          <a:p>
            <a:r>
              <a:rPr lang="en-US" sz="4000" b="1"/>
              <a:t>                         dễ cháy như vải, sách báo</a:t>
            </a:r>
          </a:p>
        </p:txBody>
      </p:sp>
    </p:spTree>
    <p:extLst>
      <p:ext uri="{BB962C8B-B14F-4D97-AF65-F5344CB8AC3E}">
        <p14:creationId xmlns:p14="http://schemas.microsoft.com/office/powerpoint/2010/main" val="1786097445"/>
      </p:ext>
    </p:extLst>
  </p:cSld>
  <p:clrMapOvr>
    <a:masterClrMapping/>
  </p:clrMapOvr>
  <p:transition spd="slow" advTm="6000">
    <p:comb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121&quot;&gt;&lt;object type=&quot;3&quot; unique_id=&quot;10122&quot;&gt;&lt;property id=&quot;20148&quot; value=&quot;5&quot;/&gt;&lt;property id=&quot;20300&quot; value=&quot;Slide 1&quot;/&gt;&lt;property id=&quot;20307&quot; value=&quot;257&quot;/&gt;&lt;/object&gt;&lt;object type=&quot;3&quot; unique_id=&quot;10123&quot;&gt;&lt;property id=&quot;20148&quot; value=&quot;5&quot;/&gt;&lt;property id=&quot;20300&quot; value=&quot;Slide 14&quot;/&gt;&lt;property id=&quot;20307&quot; value=&quot;258&quot;/&gt;&lt;/object&gt;&lt;object type=&quot;3&quot; unique_id=&quot;10124&quot;&gt;&lt;property id=&quot;20148&quot; value=&quot;5&quot;/&gt;&lt;property id=&quot;20300&quot; value=&quot;Slide 15&quot;/&gt;&lt;property id=&quot;20307&quot; value=&quot;259&quot;/&gt;&lt;/object&gt;&lt;object type=&quot;3&quot; unique_id=&quot;10125&quot;&gt;&lt;property id=&quot;20148&quot; value=&quot;5&quot;/&gt;&lt;property id=&quot;20300&quot; value=&quot;Slide 16&quot;/&gt;&lt;property id=&quot;20307&quot; value=&quot;261&quot;/&gt;&lt;/object&gt;&lt;object type=&quot;3&quot; unique_id=&quot;10126&quot;&gt;&lt;property id=&quot;20148&quot; value=&quot;5&quot;/&gt;&lt;property id=&quot;20300&quot; value=&quot;Slide 17&quot;/&gt;&lt;property id=&quot;20307&quot; value=&quot;260&quot;/&gt;&lt;/object&gt;&lt;object type=&quot;3&quot; unique_id=&quot;10162&quot;&gt;&lt;property id=&quot;20148&quot; value=&quot;5&quot;/&gt;&lt;property id=&quot;20300&quot; value=&quot;Slide 2&quot;/&gt;&lt;property id=&quot;20307&quot; value=&quot;262&quot;/&gt;&lt;/object&gt;&lt;object type=&quot;3&quot; unique_id=&quot;10163&quot;&gt;&lt;property id=&quot;20148&quot; value=&quot;5&quot;/&gt;&lt;property id=&quot;20300&quot; value=&quot;Slide 22 - &amp;quot;BÐ cïng thùc hµnh&amp;quot;&quot;/&gt;&lt;property id=&quot;20307&quot; value=&quot;263&quot;/&gt;&lt;/object&gt;&lt;object type=&quot;3&quot; unique_id=&quot;10273&quot;&gt;&lt;property id=&quot;20148&quot; value=&quot;5&quot;/&gt;&lt;property id=&quot;20300&quot; value=&quot;Slide 3&quot;/&gt;&lt;property id=&quot;20307&quot; value=&quot;264&quot;/&gt;&lt;/object&gt;&lt;object type=&quot;3&quot; unique_id=&quot;10274&quot;&gt;&lt;property id=&quot;20148&quot; value=&quot;5&quot;/&gt;&lt;property id=&quot;20300&quot; value=&quot;Slide 4&quot;/&gt;&lt;property id=&quot;20307&quot; value=&quot;265&quot;/&gt;&lt;/object&gt;&lt;object type=&quot;3&quot; unique_id=&quot;10275&quot;&gt;&lt;property id=&quot;20148&quot; value=&quot;5&quot;/&gt;&lt;property id=&quot;20300&quot; value=&quot;Slide 5&quot;/&gt;&lt;property id=&quot;20307&quot; value=&quot;266&quot;/&gt;&lt;/object&gt;&lt;object type=&quot;3&quot; unique_id=&quot;10276&quot;&gt;&lt;property id=&quot;20148&quot; value=&quot;5&quot;/&gt;&lt;property id=&quot;20300&quot; value=&quot;Slide 6&quot;/&gt;&lt;property id=&quot;20307&quot; value=&quot;267&quot;/&gt;&lt;/object&gt;&lt;object type=&quot;3&quot; unique_id=&quot;10277&quot;&gt;&lt;property id=&quot;20148&quot; value=&quot;5&quot;/&gt;&lt;property id=&quot;20300&quot; value=&quot;Slide 7&quot;/&gt;&lt;property id=&quot;20307&quot; value=&quot;268&quot;/&gt;&lt;/object&gt;&lt;object type=&quot;3&quot; unique_id=&quot;10278&quot;&gt;&lt;property id=&quot;20148&quot; value=&quot;5&quot;/&gt;&lt;property id=&quot;20300&quot; value=&quot;Slide 8&quot;/&gt;&lt;property id=&quot;20307&quot; value=&quot;269&quot;/&gt;&lt;/object&gt;&lt;object type=&quot;3&quot; unique_id=&quot;10279&quot;&gt;&lt;property id=&quot;20148&quot; value=&quot;5&quot;/&gt;&lt;property id=&quot;20300&quot; value=&quot;Slide 9&quot;/&gt;&lt;property id=&quot;20307&quot; value=&quot;270&quot;/&gt;&lt;/object&gt;&lt;object type=&quot;3&quot; unique_id=&quot;10280&quot;&gt;&lt;property id=&quot;20148&quot; value=&quot;5&quot;/&gt;&lt;property id=&quot;20300&quot; value=&quot;Slide 10&quot;/&gt;&lt;property id=&quot;20307&quot; value=&quot;271&quot;/&gt;&lt;/object&gt;&lt;object type=&quot;3&quot; unique_id=&quot;10281&quot;&gt;&lt;property id=&quot;20148&quot; value=&quot;5&quot;/&gt;&lt;property id=&quot;20300&quot; value=&quot;Slide 11&quot;/&gt;&lt;property id=&quot;20307&quot; value=&quot;272&quot;/&gt;&lt;/object&gt;&lt;object type=&quot;3&quot; unique_id=&quot;10282&quot;&gt;&lt;property id=&quot;20148&quot; value=&quot;5&quot;/&gt;&lt;property id=&quot;20300&quot; value=&quot;Slide 12&quot;/&gt;&lt;property id=&quot;20307&quot; value=&quot;273&quot;/&gt;&lt;/object&gt;&lt;object type=&quot;3&quot; unique_id=&quot;10417&quot;&gt;&lt;property id=&quot;20148&quot; value=&quot;5&quot;/&gt;&lt;property id=&quot;20300&quot; value=&quot;Slide 13&quot;/&gt;&lt;property id=&quot;20307&quot; value=&quot;274&quot;/&gt;&lt;/object&gt;&lt;object type=&quot;3&quot; unique_id=&quot;10418&quot;&gt;&lt;property id=&quot;20148&quot; value=&quot;5&quot;/&gt;&lt;property id=&quot;20300&quot; value=&quot;Slide 18 - &amp;quot;Cách phòng cháy cháy nổ xảy ra&amp;quot;&quot;/&gt;&lt;property id=&quot;20307&quot; value=&quot;275&quot;/&gt;&lt;/object&gt;&lt;object type=&quot;3&quot; unique_id=&quot;10419&quot;&gt;&lt;property id=&quot;20148&quot; value=&quot;5&quot;/&gt;&lt;property id=&quot;20300&quot; value=&quot;Slide 19 - &amp;quot;Ngắt các thiết bị điện khi không sử dụng đến&amp;quot;&quot;/&gt;&lt;property id=&quot;20307&quot; value=&quot;276&quot;/&gt;&lt;/object&gt;&lt;object type=&quot;3&quot; unique_id=&quot;10420&quot;&gt;&lt;property id=&quot;20148&quot; value=&quot;5&quot;/&gt;&lt;property id=&quot;20300&quot; value=&quot;Slide 20 - &amp;quot;Không tự ý sử dụng bếp gas&amp;quot;&quot;/&gt;&lt;property id=&quot;20307&quot; value=&quot;277&quot;/&gt;&lt;/object&gt;&lt;object type=&quot;3&quot; unique_id=&quot;10514&quot;&gt;&lt;property id=&quot;20148&quot; value=&quot;5&quot;/&gt;&lt;property id=&quot;20300&quot; value=&quot;Slide 21&quot;/&gt;&lt;property id=&quot;20307&quot; value=&quot;278&quot;/&gt;&lt;/object&gt;&lt;/object&gt;&lt;object type=&quot;8&quot; unique_id=&quot;1013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</TotalTime>
  <Words>259</Words>
  <Application>Microsoft Office PowerPoint</Application>
  <PresentationFormat>Custom</PresentationFormat>
  <Paragraphs>33</Paragraphs>
  <Slides>22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phòng cháy cháy nổ xảy ra</vt:lpstr>
      <vt:lpstr>Ngắt các thiết bị điện khi không sử dụng đến</vt:lpstr>
      <vt:lpstr>Không tự ý sử dụng bếp gas</vt:lpstr>
      <vt:lpstr>PowerPoint Presentation</vt:lpstr>
      <vt:lpstr>Bé cùng thực hành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Techsi.vn</cp:lastModifiedBy>
  <cp:revision>28</cp:revision>
  <dcterms:created xsi:type="dcterms:W3CDTF">2016-12-29T03:32:53Z</dcterms:created>
  <dcterms:modified xsi:type="dcterms:W3CDTF">2024-03-19T03:07:29Z</dcterms:modified>
</cp:coreProperties>
</file>