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0" r:id="rId3"/>
    <p:sldId id="271" r:id="rId4"/>
    <p:sldId id="273" r:id="rId5"/>
    <p:sldId id="268" r:id="rId6"/>
    <p:sldId id="26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../full%20khong%20nhac.mp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693987"/>
            <a:ext cx="65532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Đề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tài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vi-VN" sz="2000" b="1" dirty="0">
                <a:solidFill>
                  <a:srgbClr val="0070C0"/>
                </a:solidFill>
              </a:rPr>
              <a:t>- Tổng hợp: VĐCB: Bật sâu 40cm 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vi-VN" sz="2000" b="1" dirty="0" smtClean="0">
                <a:solidFill>
                  <a:srgbClr val="0070C0"/>
                </a:solidFill>
              </a:rPr>
              <a:t>- </a:t>
            </a:r>
            <a:r>
              <a:rPr lang="vi-VN" sz="2000" b="1" dirty="0">
                <a:solidFill>
                  <a:srgbClr val="0070C0"/>
                </a:solidFill>
              </a:rPr>
              <a:t>Đi </a:t>
            </a:r>
            <a:r>
              <a:rPr lang="vi-VN" sz="2000" b="1" dirty="0" smtClean="0">
                <a:solidFill>
                  <a:srgbClr val="0070C0"/>
                </a:solidFill>
              </a:rPr>
              <a:t>thăng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vi-VN" sz="2000" b="1" dirty="0" smtClean="0">
                <a:solidFill>
                  <a:srgbClr val="0070C0"/>
                </a:solidFill>
              </a:rPr>
              <a:t>bằng </a:t>
            </a:r>
            <a:r>
              <a:rPr lang="vi-VN" sz="2000" b="1" dirty="0">
                <a:solidFill>
                  <a:srgbClr val="0070C0"/>
                </a:solidFill>
              </a:rPr>
              <a:t>được trên ghế thể dục đầu đội túi </a:t>
            </a:r>
            <a:r>
              <a:rPr lang="vi-VN" sz="2000" b="1" dirty="0" smtClean="0">
                <a:solidFill>
                  <a:srgbClr val="0070C0"/>
                </a:solidFill>
              </a:rPr>
              <a:t>cát</a:t>
            </a:r>
            <a:r>
              <a:rPr lang="en-US" sz="2000" dirty="0" smtClean="0">
                <a:solidFill>
                  <a:srgbClr val="0070C0"/>
                </a:solidFill>
              </a:rPr>
              <a:t/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TCVĐ</a:t>
            </a:r>
            <a:r>
              <a:rPr lang="en-US" sz="2000" b="1" dirty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Chèo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thuyền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Lứa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tuổi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Mẫu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giáo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lớn</a:t>
            </a:r>
            <a:r>
              <a:rPr lang="en-US" sz="2000" b="1" dirty="0" smtClean="0">
                <a:solidFill>
                  <a:srgbClr val="0070C0"/>
                </a:solidFill>
              </a:rPr>
              <a:t> A1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Số</a:t>
            </a:r>
            <a:r>
              <a:rPr lang="en-US" sz="2000" b="1" dirty="0" smtClean="0">
                <a:solidFill>
                  <a:srgbClr val="0070C0"/>
                </a:solidFill>
              </a:rPr>
              <a:t> l</a:t>
            </a:r>
            <a:r>
              <a:rPr lang="vi-VN" sz="2000" b="1" dirty="0" smtClean="0">
                <a:solidFill>
                  <a:srgbClr val="0070C0"/>
                </a:solidFill>
              </a:rPr>
              <a:t>ượn</a:t>
            </a:r>
            <a:r>
              <a:rPr lang="en-US" sz="2000" b="1" dirty="0" smtClean="0">
                <a:solidFill>
                  <a:srgbClr val="0070C0"/>
                </a:solidFill>
              </a:rPr>
              <a:t>g: 24 </a:t>
            </a:r>
            <a:r>
              <a:rPr lang="en-US" sz="2000" b="1" dirty="0" err="1" smtClean="0">
                <a:solidFill>
                  <a:srgbClr val="0070C0"/>
                </a:solidFill>
              </a:rPr>
              <a:t>trẻ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Thời</a:t>
            </a:r>
            <a:r>
              <a:rPr lang="en-US" sz="2000" b="1" dirty="0" smtClean="0">
                <a:solidFill>
                  <a:srgbClr val="0070C0"/>
                </a:solidFill>
              </a:rPr>
              <a:t> gian:30-35 </a:t>
            </a:r>
            <a:r>
              <a:rPr lang="en-US" sz="2000" b="1" dirty="0" err="1" smtClean="0">
                <a:solidFill>
                  <a:srgbClr val="0070C0"/>
                </a:solidFill>
              </a:rPr>
              <a:t>phút</a:t>
            </a: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err="1" smtClean="0">
                <a:solidFill>
                  <a:srgbClr val="0070C0"/>
                </a:solidFill>
              </a:rPr>
              <a:t>Giáo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viên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Trần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Thúy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HOA TRẠNG NGUYÊN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8"/>
            <a:ext cx="9144000" cy="6864927"/>
          </a:xfrm>
          <a:prstGeom prst="rect">
            <a:avLst/>
          </a:prstGeom>
        </p:spPr>
      </p:pic>
      <p:sp>
        <p:nvSpPr>
          <p:cNvPr id="5" name="Title 1">
            <a:hlinkClick r:id="rId3" action="ppaction://hlinkfile"/>
          </p:cNvPr>
          <p:cNvSpPr txBox="1">
            <a:spLocks/>
          </p:cNvSpPr>
          <p:nvPr/>
        </p:nvSpPr>
        <p:spPr>
          <a:xfrm>
            <a:off x="762000" y="106680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-76200"/>
            <a:ext cx="911330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362200"/>
            <a:ext cx="5006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5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-76200"/>
            <a:ext cx="911330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362200"/>
            <a:ext cx="3480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985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34636"/>
            <a:ext cx="9130147" cy="682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14800"/>
            <a:ext cx="80772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giai cuu ne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7"/>
            <a:ext cx="9137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i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42</Words>
  <Application>Microsoft Office PowerPoint</Application>
  <PresentationFormat>On-screen Show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GIÁO DỤC THỂ CHẤT  Đề tài: - Tổng hợp: VĐCB: Bật sâu 40cm  - Đi thăng bằng được trên ghế thể dục đầu đội túi cát TCVĐ: Chèo thuyền Lứa tuổi: Mẫu giáo lớn A1 Số lượng: 24 trẻ Thời gian:30-35 phút Giáo viên: Trần Thị Thúy</vt:lpstr>
      <vt:lpstr>PowerPoint Presentation</vt:lpstr>
      <vt:lpstr>PowerPoint Presentation</vt:lpstr>
      <vt:lpstr>PowerPoint Presentation</vt:lpstr>
      <vt:lpstr>Trò chơi: Những quả bóng vui nhộn</vt:lpstr>
      <vt:lpstr>Hồi tĩnh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20</cp:revision>
  <dcterms:created xsi:type="dcterms:W3CDTF">2017-11-07T11:56:29Z</dcterms:created>
  <dcterms:modified xsi:type="dcterms:W3CDTF">2024-03-18T02:43:04Z</dcterms:modified>
</cp:coreProperties>
</file>