
<file path=[Content_Types].xml><?xml version="1.0" encoding="utf-8"?>
<Types xmlns="http://schemas.openxmlformats.org/package/2006/content-types">
  <Default Extension="jfif" ContentType="image/jpeg"/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409E55-3926-E82C-B42D-525D2FCA1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96AA86-08F9-7677-CD9E-79AA064E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396288-C958-455A-F11D-D98D175D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7F44-DDAD-9CAD-2A59-AF596285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7CB101-43B3-57F7-5BE5-B4C09DBF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9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E6225-E94A-A566-98AC-44723159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C39E7B-D707-F793-1B70-3DF3C27CC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32B377-9F24-2D07-43FF-A2F99ABE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807ABE-3FBC-528E-A22B-468240D9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205ACC-41F4-2EDE-D722-033B0532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7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55DA956-DDB8-5D30-796A-D1868A3AF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F2C552-BD4D-92B3-289F-50A98B74E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7D204-A854-4D36-7189-FB64B3D3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214F8B-F9F8-3160-5528-0FE29182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C2416-1CEB-18AC-A5A3-A9802786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E4BBC-4407-EB33-A1FE-0828AD87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75C9B-A007-74D0-7D6E-5C3AEB835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05860F-BEFF-401A-FE13-74881028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23884E-D2DC-66EB-EDFB-EEC5199C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5F6B50-4515-E412-A5EF-48D3CF65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69DA8-D941-FE4B-2E9C-401B75BA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20842E-73D4-3D03-642C-B3C1A95E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CD5418-73FB-CE19-F5EA-6E77B422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7DFCB-11DB-F24A-AF94-5DF83731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CF01A-3D97-8C23-C908-96BE90B9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559A3F-2572-23DD-2676-A645FD11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07864-7E6E-25BC-088C-F261693C8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CEC4F6-134E-5E08-9B34-B48DFE59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0959A1-A587-C5B9-04F9-E6220B90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6D5235-6BDA-724E-4ADC-BA2E9FD7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D623FC-3948-E444-CF0E-39384CD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8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DD535-CC36-1F51-3A51-A105DA3F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C7366D-AF2D-F560-9B13-4902DEA1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31A1D9-AB7E-F0A6-628C-946243AE9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AF6159-B457-2CDB-B707-08615C33F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4F5990-204C-2814-CBB8-F8F7E6757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238C60-FC96-A622-4AFD-CE99639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1F4733-AE1E-BB10-CC6B-6C6A5404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9DA5022-9420-FE08-6E3D-A31ECE95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70C7A-4551-C8A9-C246-DFAD3B3C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2D18FED-193C-9873-3C95-B2D4565D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BDB3EF-EF8C-1B3C-3962-BD295673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61DB1F-AC42-D0AB-1875-4304E065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B14B78B-96C7-CC78-F17F-C56E94B2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8D4E77-DE31-E82A-98AA-D183844E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D7D150-198C-1481-968F-BF97B630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0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C7D1F-AABB-ECAA-37EC-9BE756C4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0BD70B-70AC-2AE9-7286-E00C712C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DC3E95-8B56-C2C9-3AC4-AF68B5C83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8F49C9-1312-9E8D-13C6-95C3E673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4476D2-0F39-D6F8-E2E7-6DEF6585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7EA58B-46ED-35D4-2790-5EB03E47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2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AF059-B717-C0EB-2D40-CB7E982C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67A70E-F927-07E8-A589-E0B9B994A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CA55E3-C171-6387-C1F2-8243F45C8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9AE072-772F-26DB-88AF-221D6539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D21312-EEF6-2657-7965-702A37E9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6692F6-E4F0-5423-3D74-050074FE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5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345C2E-8C4B-21AF-4FF5-EDEAE9B0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AB3B4F-1E25-0891-CB01-8CA2F2616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130811-96EC-EC9B-AB33-4F35D4AC6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B06F-F668-4DA9-889E-4522EBAF725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ADBCDD-D8C2-6CE0-05B0-F04B27F5D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1428AE-7B3C-68ED-4B96-93D17B530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F8E6-AC4F-4476-A48C-9644A4A7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9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D584F-F00F-2232-B45E-3E2505D8A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AF0A83-253F-2AD4-8400-B0ACCADFD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EA56C8-9711-ECC7-35D2-59B47809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73C2CD-B1C4-3F2B-DD1C-EA36A23A7AD3}"/>
              </a:ext>
            </a:extLst>
          </p:cNvPr>
          <p:cNvSpPr txBox="1"/>
          <p:nvPr/>
        </p:nvSpPr>
        <p:spPr>
          <a:xfrm>
            <a:off x="2951534" y="434209"/>
            <a:ext cx="6357836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TRƯỜNG MẦM NON HOA TRẠNG NGUYÊN</a:t>
            </a:r>
            <a:endParaRPr lang="en-US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01DA77-70F6-5A6C-429B-216070237AFA}"/>
              </a:ext>
            </a:extLst>
          </p:cNvPr>
          <p:cNvSpPr txBox="1"/>
          <p:nvPr/>
        </p:nvSpPr>
        <p:spPr>
          <a:xfrm>
            <a:off x="3020438" y="2511732"/>
            <a:ext cx="628893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Lĩnh vực phát triển nhận thức</a:t>
            </a:r>
            <a:endParaRPr lang="en-US" sz="24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5D20D5-8D2B-8941-BDBE-96F4A1C51C71}"/>
              </a:ext>
            </a:extLst>
          </p:cNvPr>
          <p:cNvSpPr txBox="1"/>
          <p:nvPr/>
        </p:nvSpPr>
        <p:spPr>
          <a:xfrm>
            <a:off x="2847771" y="3482605"/>
            <a:ext cx="628893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0645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tài	: Nhận biết phân biệt “To – Nhỏ”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indent="450215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 tuổi	: 24 – 36 tháng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indent="450215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 viên	: </a:t>
            </a:r>
            <a:r>
              <a:rPr lang="vi-VN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 Thị Út Hường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FD81D-E5E6-F2C9-47E7-16358076E1DD}"/>
              </a:ext>
            </a:extLst>
          </p:cNvPr>
          <p:cNvSpPr txBox="1"/>
          <p:nvPr/>
        </p:nvSpPr>
        <p:spPr>
          <a:xfrm>
            <a:off x="3632470" y="5985947"/>
            <a:ext cx="6288932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1800" b="1" i="1" u="sng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Năm học 2024 – 2025</a:t>
            </a:r>
            <a:endParaRPr lang="en-US" sz="1800" i="1" u="sng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7EF9B09-1F50-6647-10F7-5B20EFEF7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67" y="1346513"/>
            <a:ext cx="1009666" cy="10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491A0D-676D-64A6-EAE5-AA666AB0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2B972A54-0943-3999-F1F0-AB908B7E8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488"/>
            <a:ext cx="12192001" cy="686848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630309-2AC8-ABCB-9F82-E090C8D417FF}"/>
              </a:ext>
            </a:extLst>
          </p:cNvPr>
          <p:cNvSpPr txBox="1"/>
          <p:nvPr/>
        </p:nvSpPr>
        <p:spPr>
          <a:xfrm>
            <a:off x="1799619" y="365125"/>
            <a:ext cx="9114816" cy="5495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“To –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to - bóng nhỏ,hình tròn to - hình tròn nhỏ,Mạng nhện to – mạng nhện nhỏ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Trẻ biết thực hiện theo yêu cầu của cô khi hoạt động,chơi trò chơi.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Kỹ năng: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Rèn kĩ năng quan sát, so sánh và phát triển tư duy cho trẻ.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Rèn cho trẻ kỹ năng trả lời rõ ràng đủ câu.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Rèn kỹ năng ghi nhớ có chủ đích, chơi trò chơi đúng yêu cầu.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Thái độ: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Trẻ yêu thích, hứng thú tham gia vào hoạt động cùng cô và bạn, biết giúp cô cất đồ dùng, đồ chơi.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Giáo dục trẻ không làm hại các con vật,biết bảo vệ môi trường,không xả rác bừa bãi.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E59A9-BC13-733E-1BC3-9F6B7A43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73C4EBF-E0FC-2C89-338E-9AB6E4211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172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F3A5FF-77F0-9997-94DF-4A95AF105EF0}"/>
              </a:ext>
            </a:extLst>
          </p:cNvPr>
          <p:cNvSpPr txBox="1"/>
          <p:nvPr/>
        </p:nvSpPr>
        <p:spPr>
          <a:xfrm>
            <a:off x="2365287" y="1333494"/>
            <a:ext cx="6177168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 định tổ chức</a:t>
            </a:r>
            <a:endParaRPr lang="en-US" sz="3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301074-700A-A36F-BCC9-DCE54D390F0D}"/>
              </a:ext>
            </a:extLst>
          </p:cNvPr>
          <p:cNvSpPr txBox="1"/>
          <p:nvPr/>
        </p:nvSpPr>
        <p:spPr>
          <a:xfrm>
            <a:off x="743741" y="2779356"/>
            <a:ext cx="5180403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 khám phá hộp quà cùng cô và cùng cô ôn lại màu xanh – màu đỏ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CE6281-EF19-C679-AF9A-8BA04E00D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23" y="1120664"/>
            <a:ext cx="4710654" cy="47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41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DA520-176A-8855-BFC4-E6BC3819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112F5A-7E06-E6A0-0D30-45525185A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577043-FA86-ADC6-CDFB-CAC1C2100C9D}"/>
              </a:ext>
            </a:extLst>
          </p:cNvPr>
          <p:cNvSpPr txBox="1"/>
          <p:nvPr/>
        </p:nvSpPr>
        <p:spPr>
          <a:xfrm>
            <a:off x="2514599" y="1233223"/>
            <a:ext cx="694068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–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FC3FBE-98C0-F973-D004-9D3748ECE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92" y="1723422"/>
            <a:ext cx="3677722" cy="3677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692CFE-8605-7384-0681-96C922563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 t="15152" r="29791" b="18052"/>
          <a:stretch/>
        </p:blipFill>
        <p:spPr>
          <a:xfrm>
            <a:off x="7140101" y="3038661"/>
            <a:ext cx="1245142" cy="1303873"/>
          </a:xfrm>
          <a:prstGeom prst="rect">
            <a:avLst/>
          </a:prstGeom>
        </p:spPr>
      </p:pic>
      <p:pic>
        <p:nvPicPr>
          <p:cNvPr id="4" name="nhạc nụ cười xinh cắ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60612" y="1478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ECE27-823A-EF8D-DB96-0E7C97A5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11F8115-3644-DBA5-753B-78927EFCF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11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7286FD-E021-04B1-9BC9-CB883BE0E90D}"/>
              </a:ext>
            </a:extLst>
          </p:cNvPr>
          <p:cNvSpPr txBox="1"/>
          <p:nvPr/>
        </p:nvSpPr>
        <p:spPr>
          <a:xfrm>
            <a:off x="2099890" y="2821394"/>
            <a:ext cx="7711603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óng tròn to cắ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30151" y="4064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456"/>
          </a:xfrm>
        </p:spPr>
      </p:pic>
      <p:sp>
        <p:nvSpPr>
          <p:cNvPr id="5" name="TextBox 4"/>
          <p:cNvSpPr txBox="1"/>
          <p:nvPr/>
        </p:nvSpPr>
        <p:spPr>
          <a:xfrm>
            <a:off x="2096219" y="1811547"/>
            <a:ext cx="7513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é khỏe bé ngoan cắ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4535" y="3952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60"/>
            <a:ext cx="12192000" cy="685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3048" y="3362829"/>
            <a:ext cx="446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 !!!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4355" y="2070339"/>
            <a:ext cx="658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253</Words>
  <Application>Microsoft Office PowerPoint</Application>
  <PresentationFormat>Custom</PresentationFormat>
  <Paragraphs>25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4</cp:revision>
  <dcterms:created xsi:type="dcterms:W3CDTF">2024-11-05T16:05:34Z</dcterms:created>
  <dcterms:modified xsi:type="dcterms:W3CDTF">2024-11-06T06:14:52Z</dcterms:modified>
</cp:coreProperties>
</file>