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283" r:id="rId5"/>
    <p:sldId id="284" r:id="rId6"/>
    <p:sldId id="293" r:id="rId7"/>
    <p:sldId id="289" r:id="rId8"/>
    <p:sldId id="278" r:id="rId9"/>
    <p:sldId id="290" r:id="rId10"/>
    <p:sldId id="305" r:id="rId11"/>
    <p:sldId id="286" r:id="rId12"/>
    <p:sldId id="295" r:id="rId13"/>
    <p:sldId id="270" r:id="rId14"/>
    <p:sldId id="272" r:id="rId15"/>
    <p:sldId id="301" r:id="rId16"/>
    <p:sldId id="302" r:id="rId17"/>
    <p:sldId id="297" r:id="rId18"/>
    <p:sldId id="298" r:id="rId19"/>
    <p:sldId id="299" r:id="rId20"/>
    <p:sldId id="296" r:id="rId21"/>
    <p:sldId id="268" r:id="rId22"/>
    <p:sldId id="307" r:id="rId23"/>
    <p:sldId id="300" r:id="rId24"/>
    <p:sldId id="274" r:id="rId2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9" autoAdjust="0"/>
    <p:restoredTop sz="94660"/>
  </p:normalViewPr>
  <p:slideViewPr>
    <p:cSldViewPr showGuides="1">
      <p:cViewPr>
        <p:scale>
          <a:sx n="120" d="100"/>
          <a:sy n="120" d="100"/>
        </p:scale>
        <p:origin x="114" y="24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file:///C:\Users\Admin\Downloads\&#272;&#224;n%20G&#224;%20Con%20-%20Ca%20Nh&#7841;c%20Vui%20Nh&#7897;n.mp4" TargetMode="External"/><Relationship Id="rId1" Type="http://schemas.microsoft.com/office/2007/relationships/media" Target="file:///C:\Users\Admin\Downloads\&#272;&#224;n%20G&#224;%20Con%20-%20Ca%20Nh&#7841;c%20Vui%20Nh&#7897;n.mp4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33600" y="2638426"/>
            <a:ext cx="7228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HOẠT ĐỘNG VĂN HỌC</a:t>
            </a:r>
          </a:p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THƠ: ĐÀN GÀ CON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4456197"/>
            <a:ext cx="4035425" cy="9156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Nguyễn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Thị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</a:rPr>
              <a:t>T</a:t>
            </a:r>
            <a:r>
              <a:rPr kumimoji="0" lang="en-US" alt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ình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688" y="1481138"/>
            <a:ext cx="67786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altLang="en-US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NGUYÊN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Trong bài thơ nhắc đến bao nhiêu quả trứng?</a:t>
            </a: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/>
          <p:cNvGrpSpPr/>
          <p:nvPr/>
        </p:nvGrpSpPr>
        <p:grpSpPr>
          <a:xfrm>
            <a:off x="0" y="-39687"/>
            <a:ext cx="12192000" cy="6897687"/>
            <a:chOff x="0" y="-19"/>
            <a:chExt cx="5926" cy="4377"/>
          </a:xfrm>
        </p:grpSpPr>
        <p:pic>
          <p:nvPicPr>
            <p:cNvPr id="18437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TextBox 1"/>
          <p:cNvSpPr txBox="1"/>
          <p:nvPr/>
        </p:nvSpPr>
        <p:spPr>
          <a:xfrm>
            <a:off x="3746500" y="1219200"/>
            <a:ext cx="43465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ỔN ĐỊNH TỔ CHỨC</a:t>
            </a: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PINGKI00128289.jpg"/>
          <p:cNvPicPr>
            <a:picLocks noChangeAspect="1"/>
          </p:cNvPicPr>
          <p:nvPr/>
        </p:nvPicPr>
        <p:blipFill>
          <a:blip r:embed="rId5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3365500" y="195263"/>
            <a:ext cx="5461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Cô và trẻ hát bài hát: Đàn gà con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89013"/>
            <a:ext cx="7543800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WordArt 5"/>
          <p:cNvSpPr>
            <a:spLocks noTextEdit="1"/>
          </p:cNvSpPr>
          <p:nvPr/>
        </p:nvSpPr>
        <p:spPr>
          <a:xfrm>
            <a:off x="3048000" y="838200"/>
            <a:ext cx="7010400" cy="472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251</Words>
  <Application>Microsoft Office PowerPoint</Application>
  <PresentationFormat>Widescreen</PresentationFormat>
  <Paragraphs>47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1_Default Design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29</cp:revision>
  <dcterms:created xsi:type="dcterms:W3CDTF">2009-12-29T15:23:02Z</dcterms:created>
  <dcterms:modified xsi:type="dcterms:W3CDTF">2024-12-13T12:58:01Z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