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75" r:id="rId5"/>
    <p:sldId id="261" r:id="rId6"/>
    <p:sldId id="273" r:id="rId7"/>
    <p:sldId id="262" r:id="rId8"/>
    <p:sldId id="263" r:id="rId9"/>
    <p:sldId id="265" r:id="rId10"/>
    <p:sldId id="267" r:id="rId11"/>
    <p:sldId id="268" r:id="rId12"/>
    <p:sldId id="269" r:id="rId13"/>
    <p:sldId id="271" r:id="rId14"/>
    <p:sldId id="27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823" autoAdjust="0"/>
  </p:normalViewPr>
  <p:slideViewPr>
    <p:cSldViewPr>
      <p:cViewPr varScale="1">
        <p:scale>
          <a:sx n="64" d="100"/>
          <a:sy n="64" d="100"/>
        </p:scale>
        <p:origin x="15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74CD0-E533-43F6-A0D5-BB230D9F358F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A1B3-7886-46CB-A802-316698214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00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74CD0-E533-43F6-A0D5-BB230D9F358F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A1B3-7886-46CB-A802-316698214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00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74CD0-E533-43F6-A0D5-BB230D9F358F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A1B3-7886-46CB-A802-316698214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000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74CD0-E533-43F6-A0D5-BB230D9F358F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A1B3-7886-46CB-A802-316698214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00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74CD0-E533-43F6-A0D5-BB230D9F358F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A1B3-7886-46CB-A802-316698214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00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74CD0-E533-43F6-A0D5-BB230D9F358F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A1B3-7886-46CB-A802-316698214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00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74CD0-E533-43F6-A0D5-BB230D9F358F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A1B3-7886-46CB-A802-316698214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00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74CD0-E533-43F6-A0D5-BB230D9F358F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A1B3-7886-46CB-A802-316698214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00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74CD0-E533-43F6-A0D5-BB230D9F358F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A1B3-7886-46CB-A802-316698214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00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74CD0-E533-43F6-A0D5-BB230D9F358F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A1B3-7886-46CB-A802-316698214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00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74CD0-E533-43F6-A0D5-BB230D9F358F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A1B3-7886-46CB-A802-316698214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00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74CD0-E533-43F6-A0D5-BB230D9F358F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0A1B3-7886-46CB-A802-316698214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2000">
    <p:comb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THU%20TH&#7842;O\th&#225;ng%209\nh&#7841;c\DemTrungThu-VA_49g4g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THU%20TH&#7842;O\th&#225;ng%209\nh&#7841;c\V.A%20&#8211;%20R&#432;&#7899;c%20&#272;&#232;n%20Th&#225;ng%20T&#225;m%20Beat.mp3" TargetMode="Externa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C4-%202018-%202019(%20th&#7843;o%20,%20nhung,%20hu&#7879;,%20t&#236;nh)\nh&#7841;c\Nhac-nhe-khong-loi-unknow.mp3" TargetMode="Externa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audio" Target="file:///E:\THU%20TH&#7842;O\th&#225;ng%209\nh&#7841;c\Nh&#7919;ng%20B&#7843;n%20Nh&#7841;c%20Kh&#244;ng%20L&#7901;i%20Nh&#7865;%20Nh&#224;ng%20Th&#432;%20Th&#225;i%20-%20NHAC.VN.mp3" TargetMode="External"/><Relationship Id="rId7" Type="http://schemas.openxmlformats.org/officeDocument/2006/relationships/image" Target="../media/image7.jpeg"/><Relationship Id="rId2" Type="http://schemas.openxmlformats.org/officeDocument/2006/relationships/audio" Target="file:///C:\Users\Welcome\Desktop\th&#7843;o\nh&#7841;c\Nh&#7919;ng%20B&#7843;n%20Nh&#7841;c%20Kh&#244;ng%20L&#7901;i%20Nh&#7865;%20Nh&#224;ng%20Th&#432;%20Th&#225;i%20-%20NHAC.VN.mp3" TargetMode="External"/><Relationship Id="rId1" Type="http://schemas.openxmlformats.org/officeDocument/2006/relationships/audio" Target="file:///C:\Users\Welcome\Desktop\h&#236;nh%20n_n\h&#236;nh%20n&#7873;n\Nh&#7919;ng%20B&#7843;n%20Nh&#7841;c%20Kh&#244;ng%20L&#7901;i%20Nh&#7865;%20Nh&#224;ng%20Th&#432;%20Th&#225;i%20-%20NHAC.VN.mp3" TargetMode="External"/><Relationship Id="rId6" Type="http://schemas.openxmlformats.org/officeDocument/2006/relationships/image" Target="../media/image6.jpeg"/><Relationship Id="rId11" Type="http://schemas.openxmlformats.org/officeDocument/2006/relationships/image" Target="../media/image3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609600"/>
            <a:ext cx="8229600" cy="715962"/>
          </a:xfrm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ĐÀO TẠO QUẬN LONG BIÊN</a:t>
            </a:r>
            <a:br>
              <a:rPr lang="en-US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TRƯỜNG MẦM NON HOA TRẠNG NGUYÊN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33600" y="2209800"/>
            <a:ext cx="48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LÀM QUEN VĂN HỌC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33600" y="3429000"/>
            <a:ext cx="464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752600" y="3278596"/>
            <a:ext cx="5562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đón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3-4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vi-VN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ời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3886200"/>
          </a:xfrm>
        </p:spPr>
        <p:txBody>
          <a:bodyPr>
            <a:normAutofit/>
          </a:bodyPr>
          <a:lstStyle/>
          <a:p>
            <a:r>
              <a:rPr lang="en-US" sz="6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6000" dirty="0" err="1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6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6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19800" y="5029200"/>
            <a:ext cx="289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382000" cy="4495800"/>
          </a:xfrm>
        </p:spPr>
        <p:txBody>
          <a:bodyPr>
            <a:normAutofit/>
          </a:bodyPr>
          <a:lstStyle/>
          <a:p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vừa</a:t>
            </a:r>
            <a:r>
              <a:rPr lang="en-US" dirty="0"/>
              <a:t> </a:t>
            </a:r>
            <a:r>
              <a:rPr lang="en-US" dirty="0" err="1"/>
              <a:t>đọc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con </a:t>
            </a:r>
            <a:r>
              <a:rPr lang="en-US" dirty="0" err="1"/>
              <a:t>nghe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thơ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 ? Do </a:t>
            </a:r>
            <a:r>
              <a:rPr lang="en-US" dirty="0" err="1"/>
              <a:t>ai</a:t>
            </a:r>
            <a:r>
              <a:rPr lang="en-US" dirty="0"/>
              <a:t> </a:t>
            </a:r>
            <a:r>
              <a:rPr lang="en-US" dirty="0" err="1"/>
              <a:t>sáng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90600" y="5105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2388"/>
            <a:ext cx="9144000" cy="680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trung-thu-ruocde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16" y="0"/>
            <a:ext cx="9092084" cy="6858000"/>
          </a:xfrm>
          <a:prstGeom prst="rect">
            <a:avLst/>
          </a:prstGeom>
        </p:spPr>
      </p:pic>
      <p:pic>
        <p:nvPicPr>
          <p:cNvPr id="5" name="Picture 4" descr="image005_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20170927101202_1373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0"/>
            <a:ext cx="9164365" cy="6858000"/>
          </a:xfrm>
          <a:prstGeom prst="rect">
            <a:avLst/>
          </a:prstGeom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2209800"/>
          </a:xfrm>
        </p:spPr>
        <p:txBody>
          <a:bodyPr/>
          <a:lstStyle/>
          <a:p>
            <a:r>
              <a:rPr lang="en-US" sz="8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8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8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br>
              <a:rPr lang="en-US" sz="8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/>
              <a:t>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66800" y="2057400"/>
          <a:ext cx="6553200" cy="2153984"/>
        </p:xfrm>
        <a:graphic>
          <a:graphicData uri="http://schemas.openxmlformats.org/drawingml/2006/table">
            <a:tbl>
              <a:tblPr/>
              <a:tblGrid>
                <a:gridCol w="655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539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- Cho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cả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lớp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đọc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cùng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nhau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3- 4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lần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Thi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đua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đọc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theo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tổ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nhóm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cá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nhân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-  Cho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trẻ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đọc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thơ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theo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hình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thức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đọc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thơ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 to – </a:t>
                      </a:r>
                      <a:r>
                        <a:rPr lang="en-US" sz="2400" dirty="0" err="1">
                          <a:latin typeface="Times New Roman"/>
                          <a:ea typeface="Calibri"/>
                          <a:cs typeface="Times New Roman"/>
                        </a:rPr>
                        <a:t>nhỏ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 advClick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35562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thúc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Đêm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”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DemTrungThu-VA_49g4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128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MỤC ĐÍCH – YÊU CẦU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None/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>
              <a:buNone/>
            </a:pP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None/>
            </a:pP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rước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vẻ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đêm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>
              <a:buNone/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buNone/>
            </a:pP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tươi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>
              <a:buNone/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buNone/>
            </a:pP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>
              <a:buNone/>
            </a:pP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tộc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CHUẨN BỊ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>
              <a:buFontTx/>
              <a:buChar char="-"/>
            </a:pP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Rước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Tx/>
              <a:buChar char="-"/>
            </a:pP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PowerPonit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Tx/>
              <a:buChar char="-"/>
            </a:pP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đĩa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</a:p>
          <a:p>
            <a:pPr>
              <a:buFontTx/>
              <a:buChar char="-"/>
            </a:pP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Tx/>
              <a:buChar char="-"/>
            </a:pP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8229600" cy="3657600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TIẾN HÀNH  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1.Ổn </a:t>
            </a:r>
            <a:r>
              <a:rPr lang="en-US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43000" y="1981200"/>
            <a:ext cx="533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" name="V.A – Rước Đèn Tháng Tám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518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355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81401" y="1219200"/>
            <a:ext cx="2057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47800" y="1752600"/>
            <a:ext cx="251863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 ông sao sáng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Hai ông sáng sao…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Mời ông sao xuống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Vui Trung thu nào!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Tùng dinh … tùng dinh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Sư tử dẫn đầu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Gấu trắng theo sau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Hươu sao nối gót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Voi con tiếp bước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Thỏ ơi, vào mau!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 làm đám rước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Đèn sao muôn màu.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Cam ngọt, chuối thơm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Quýt, hồng bày cỗ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Bè bạn quây tròn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Cầm tay ca múa.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62600" y="1828800"/>
            <a:ext cx="22749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 la lá la …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La lá là la …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Nhịp chân cho đều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Vỗ tay cho đều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Trung thu chia sẻ</a:t>
            </a:r>
            <a:b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Muôn lòng mến yêu!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</a:p>
          <a:p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Sưu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tầm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9" name="Nhac-nhe-khong-loi-unknow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451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9718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"/>
            <a:ext cx="9143999" cy="682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553200" y="4876800"/>
            <a:ext cx="228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 ông sao sáng</a:t>
            </a:r>
            <a:br>
              <a:rPr lang="vi-VN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Hai ông sáng sao…</a:t>
            </a:r>
            <a:br>
              <a:rPr lang="vi-VN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Mời ông sao xuống</a:t>
            </a:r>
            <a:br>
              <a:rPr lang="vi-VN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Vui Trung thu nào!</a:t>
            </a:r>
            <a:endParaRPr lang="en-US" sz="2000" dirty="0"/>
          </a:p>
        </p:txBody>
      </p:sp>
      <p:pic>
        <p:nvPicPr>
          <p:cNvPr id="8" name="Picture 7" descr="trung-thu-ruocden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6543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286000" y="22748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4800600"/>
            <a:ext cx="229003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Tùng dinh … tùng dinh</a:t>
            </a:r>
            <a:br>
              <a:rPr lang="vi-V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Sư tử dẫn đầu</a:t>
            </a:r>
            <a:br>
              <a:rPr lang="vi-V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Gấu trắng theo sau</a:t>
            </a:r>
            <a:br>
              <a:rPr lang="vi-V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Hươu sao nối gót</a:t>
            </a:r>
            <a:br>
              <a:rPr lang="vi-V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Voi con tiếp bước</a:t>
            </a:r>
            <a:br>
              <a:rPr lang="vi-V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Thỏ ơi, vào mau!</a:t>
            </a:r>
            <a:br>
              <a:rPr lang="vi-V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Ta làm đám rước</a:t>
            </a:r>
            <a:br>
              <a:rPr lang="vi-V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Đèn sao muôn màu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1" name="Picture 10" descr="image005_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7696"/>
            <a:ext cx="9144000" cy="68656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800600" y="5380672"/>
            <a:ext cx="2590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Cam ngọt, chuối thơm</a:t>
            </a:r>
            <a:br>
              <a:rPr lang="vi-VN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Quýt, hồng bày cỗ</a:t>
            </a:r>
            <a:br>
              <a:rPr lang="vi-VN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Bè bạn quây tròn</a:t>
            </a:r>
            <a:br>
              <a:rPr lang="vi-VN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Cầm tay ca múa.</a:t>
            </a:r>
            <a:endParaRPr lang="en-US" dirty="0">
              <a:solidFill>
                <a:srgbClr val="FFFF00"/>
              </a:solidFill>
            </a:endParaRPr>
          </a:p>
          <a:p>
            <a:endParaRPr lang="en-US" dirty="0"/>
          </a:p>
        </p:txBody>
      </p:sp>
      <p:pic>
        <p:nvPicPr>
          <p:cNvPr id="13" name="Picture 12" descr="20170927101202_13735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85800" y="4724400"/>
            <a:ext cx="3276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>
                <a:solidFill>
                  <a:srgbClr val="FFFF00"/>
                </a:solidFill>
              </a:rPr>
              <a:t>Là la lá la …</a:t>
            </a:r>
            <a:br>
              <a:rPr lang="vi-VN" b="1" dirty="0">
                <a:solidFill>
                  <a:srgbClr val="FFFF00"/>
                </a:solidFill>
              </a:rPr>
            </a:br>
            <a:r>
              <a:rPr lang="vi-VN" b="1" dirty="0">
                <a:solidFill>
                  <a:srgbClr val="FFFF00"/>
                </a:solidFill>
              </a:rPr>
              <a:t>La lá là la …</a:t>
            </a:r>
            <a:br>
              <a:rPr lang="vi-VN" b="1" dirty="0">
                <a:solidFill>
                  <a:srgbClr val="FFFF00"/>
                </a:solidFill>
              </a:rPr>
            </a:br>
            <a:r>
              <a:rPr lang="vi-VN" b="1" dirty="0">
                <a:solidFill>
                  <a:srgbClr val="FFFF00"/>
                </a:solidFill>
              </a:rPr>
              <a:t>Nhịp chân cho đều</a:t>
            </a:r>
            <a:br>
              <a:rPr lang="vi-VN" b="1" dirty="0">
                <a:solidFill>
                  <a:srgbClr val="FFFF00"/>
                </a:solidFill>
              </a:rPr>
            </a:br>
            <a:r>
              <a:rPr lang="vi-VN" b="1" dirty="0">
                <a:solidFill>
                  <a:srgbClr val="FFFF00"/>
                </a:solidFill>
              </a:rPr>
              <a:t>Vỗ tay cho đều</a:t>
            </a:r>
            <a:br>
              <a:rPr lang="vi-VN" b="1" dirty="0">
                <a:solidFill>
                  <a:srgbClr val="FFFF00"/>
                </a:solidFill>
              </a:rPr>
            </a:br>
            <a:r>
              <a:rPr lang="vi-VN" b="1" dirty="0">
                <a:solidFill>
                  <a:srgbClr val="FFFF00"/>
                </a:solidFill>
              </a:rPr>
              <a:t>Trung thu chia sẻ</a:t>
            </a:r>
            <a:br>
              <a:rPr lang="vi-VN" b="1" dirty="0">
                <a:solidFill>
                  <a:srgbClr val="FFFF00"/>
                </a:solidFill>
              </a:rPr>
            </a:br>
            <a:r>
              <a:rPr lang="vi-VN" b="1" dirty="0">
                <a:solidFill>
                  <a:srgbClr val="FFFF00"/>
                </a:solidFill>
              </a:rPr>
              <a:t>Muôn lòng mến yêu!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15" name="Những Bản Nhạc Không Lời Nhẹ Nhàng Thư Thái - NHAC.V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7" name="Những Bản Nhạc Không Lời Nhẹ Nhàng Thư Thái - NHAC.VN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8305800" y="6324600"/>
            <a:ext cx="304800" cy="304800"/>
          </a:xfrm>
          <a:prstGeom prst="rect">
            <a:avLst/>
          </a:prstGeom>
        </p:spPr>
      </p:pic>
      <p:pic>
        <p:nvPicPr>
          <p:cNvPr id="16" name="Những Bản Nhạc Không Lời Nhẹ Nhàng Thư Thái - NHAC.VN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85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6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562</Words>
  <Application>Microsoft Office PowerPoint</Application>
  <PresentationFormat>On-screen Show (4:3)</PresentationFormat>
  <Paragraphs>46</Paragraphs>
  <Slides>14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PHÒNG GIÁO DỤC ĐÀO TẠO QUẬN LONG BIÊN TRƯỜNG MẦM NON HOA TRẠNG NGUYÊN</vt:lpstr>
      <vt:lpstr>I. MỤC ĐÍCH – YÊU CẦU </vt:lpstr>
      <vt:lpstr>II. CHUẨN BỊ </vt:lpstr>
      <vt:lpstr>III. TIẾN HÀNH  </vt:lpstr>
      <vt:lpstr> 1.Ổn định tổ chức </vt:lpstr>
      <vt:lpstr>2. Phương pháp và hình thức tổ chức </vt:lpstr>
      <vt:lpstr>* Cô đọc lần 1 diễn cảm kết hợp cử chỉ điệu bộ  </vt:lpstr>
      <vt:lpstr>*Cô đọc lần 2 kết hợp tranh minh họa </vt:lpstr>
      <vt:lpstr>PowerPoint Presentation</vt:lpstr>
      <vt:lpstr>*Đàm thoại </vt:lpstr>
      <vt:lpstr>Cô vừa đọc cho các con nghe bài thơ gì ? Do ai sáng tác </vt:lpstr>
      <vt:lpstr>PowerPoint Presentation</vt:lpstr>
      <vt:lpstr>Trẻ đọc thơ   </vt:lpstr>
      <vt:lpstr>3. Kết thúc Cô và trẻ cùng hát bài “Đêm trung thu”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thinkpad</cp:lastModifiedBy>
  <cp:revision>79</cp:revision>
  <dcterms:created xsi:type="dcterms:W3CDTF">2018-09-22T02:21:48Z</dcterms:created>
  <dcterms:modified xsi:type="dcterms:W3CDTF">2024-11-26T13:32:15Z</dcterms:modified>
</cp:coreProperties>
</file>