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8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8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0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9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1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7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9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A573F-9F26-4162-A0B0-3348A525BE6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162BE-C1A0-4BD5-AB6E-22460A940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4651" y="1500187"/>
            <a:ext cx="741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solidFill>
                  <a:srgbClr val="FF0000"/>
                </a:solidFill>
              </a:rPr>
              <a:t> ” </a:t>
            </a:r>
            <a:r>
              <a:rPr lang="en-US" sz="5400" b="1" dirty="0" err="1" smtClean="0">
                <a:solidFill>
                  <a:srgbClr val="FF0000"/>
                </a:solidFill>
              </a:rPr>
              <a:t>Ngày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vui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5" name="ngay_vui_cua_be_bai_hat_vui_nhon_cho_tre_mam_non_-19655995123536293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3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4488" y="1885950"/>
            <a:ext cx="98102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Nghe</a:t>
            </a:r>
            <a:r>
              <a:rPr lang="en-US" sz="6000" dirty="0" smtClean="0"/>
              <a:t> </a:t>
            </a:r>
            <a:r>
              <a:rPr lang="en-US" sz="6000" dirty="0" err="1" smtClean="0"/>
              <a:t>hát</a:t>
            </a:r>
            <a:r>
              <a:rPr lang="en-US" sz="6000" dirty="0" smtClean="0"/>
              <a:t>: </a:t>
            </a:r>
            <a:r>
              <a:rPr lang="en-US" sz="6000" dirty="0" err="1" smtClean="0"/>
              <a:t>Ngày</a:t>
            </a:r>
            <a:r>
              <a:rPr lang="en-US" sz="6000" dirty="0" smtClean="0"/>
              <a:t> </a:t>
            </a:r>
            <a:r>
              <a:rPr lang="en-US" sz="6000" dirty="0" err="1" smtClean="0"/>
              <a:t>đầu</a:t>
            </a:r>
            <a:r>
              <a:rPr lang="en-US" sz="6000" dirty="0" smtClean="0"/>
              <a:t> </a:t>
            </a:r>
            <a:r>
              <a:rPr lang="en-US" sz="6000" dirty="0" err="1" smtClean="0"/>
              <a:t>tiên</a:t>
            </a:r>
            <a:r>
              <a:rPr lang="en-US" sz="6000" dirty="0" smtClean="0"/>
              <a:t> </a:t>
            </a:r>
            <a:r>
              <a:rPr lang="en-US" sz="6000" dirty="0" err="1" smtClean="0"/>
              <a:t>đi</a:t>
            </a:r>
            <a:r>
              <a:rPr lang="en-US" sz="6000" dirty="0" smtClean="0"/>
              <a:t> </a:t>
            </a:r>
            <a:r>
              <a:rPr lang="en-US" sz="6000" dirty="0" err="1" smtClean="0"/>
              <a:t>học</a:t>
            </a:r>
            <a:endParaRPr lang="en-US" sz="6000" dirty="0"/>
          </a:p>
        </p:txBody>
      </p:sp>
      <p:pic>
        <p:nvPicPr>
          <p:cNvPr id="5" name="NgayDauTienDiHoc-NgocLinh_6h9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4813" y="814388"/>
            <a:ext cx="55250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</a:rPr>
              <a:t>Trò</a:t>
            </a:r>
            <a:r>
              <a:rPr lang="en-US" sz="8800" dirty="0" smtClean="0">
                <a:solidFill>
                  <a:srgbClr val="FF0000"/>
                </a:solidFill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</a:rPr>
              <a:t>chơi</a:t>
            </a:r>
            <a:r>
              <a:rPr lang="en-US" sz="88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8800" dirty="0" smtClean="0">
                <a:solidFill>
                  <a:srgbClr val="FF0000"/>
                </a:solidFill>
              </a:rPr>
              <a:t>Ai </a:t>
            </a:r>
            <a:r>
              <a:rPr lang="en-US" sz="8800" dirty="0" err="1" smtClean="0">
                <a:solidFill>
                  <a:srgbClr val="FF0000"/>
                </a:solidFill>
              </a:rPr>
              <a:t>tinh</a:t>
            </a:r>
            <a:r>
              <a:rPr lang="en-US" sz="8800" dirty="0" smtClean="0">
                <a:solidFill>
                  <a:srgbClr val="FF0000"/>
                </a:solidFill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</a:rPr>
              <a:t>nhất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5" name="if_you_re_happy_super_simple_songs_225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</Words>
  <Application>Microsoft Office PowerPoint</Application>
  <PresentationFormat>Widescreen</PresentationFormat>
  <Paragraphs>4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Phong2T3</dc:creator>
  <cp:lastModifiedBy>Phong2T3</cp:lastModifiedBy>
  <cp:revision>3</cp:revision>
  <dcterms:created xsi:type="dcterms:W3CDTF">2020-09-18T01:35:53Z</dcterms:created>
  <dcterms:modified xsi:type="dcterms:W3CDTF">2020-09-18T02:19:52Z</dcterms:modified>
</cp:coreProperties>
</file>