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8" r:id="rId3"/>
    <p:sldId id="269" r:id="rId4"/>
    <p:sldId id="263" r:id="rId5"/>
    <p:sldId id="272" r:id="rId6"/>
    <p:sldId id="273" r:id="rId7"/>
    <p:sldId id="278" r:id="rId8"/>
    <p:sldId id="270" r:id="rId9"/>
    <p:sldId id="271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3.gif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6.xml"/><Relationship Id="rId7" Type="http://schemas.openxmlformats.org/officeDocument/2006/relationships/image" Target="../media/image4.gif"/><Relationship Id="rId12" Type="http://schemas.openxmlformats.org/officeDocument/2006/relationships/image" Target="../media/image17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11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9.xml"/><Relationship Id="rId7" Type="http://schemas.openxmlformats.org/officeDocument/2006/relationships/image" Target="../media/image4.gif"/><Relationship Id="rId12" Type="http://schemas.openxmlformats.org/officeDocument/2006/relationships/image" Target="../media/image1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GIÁO ÁN</a:t>
            </a:r>
            <a:br>
              <a:rPr lang="en-US" b="1" dirty="0" smtClean="0">
                <a:solidFill>
                  <a:srgbClr val="FF0000"/>
                </a:solidFill>
                <a:latin typeface=".VnAvantH" panose="020B7200000000000000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PHÁT TRIỂN NG¤N NG÷ LQCC: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÷ p, q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0852" y="3671872"/>
            <a:ext cx="7369635" cy="1824467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Hằng</a:t>
            </a:r>
            <a:endParaRPr lang="en-US" sz="2800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: Ai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tinh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m¾t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¤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CÇu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Phï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rialH" pitchFamily="34" charset="0"/>
                <a:cs typeface="Arial" pitchFamily="34" charset="0"/>
              </a:rPr>
              <a:t>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hë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cuèn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3453066" y="4904850"/>
            <a:ext cx="3293206" cy="1939163"/>
            <a:chOff x="3394966" y="4676302"/>
            <a:chExt cx="3293206" cy="1939163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V="1">
              <a:off x="4152133" y="5936994"/>
              <a:ext cx="12192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394966" y="6100565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B¾c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Lăng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B¸c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50592" y="4607818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Gi¸m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Cốm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lµng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Vßng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Bón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571452" y="424240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78762" y="5094515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0129" y="5135940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0443" y="5110540"/>
            <a:ext cx="972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0056" y="5128380"/>
            <a:ext cx="9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1729" y="5123240"/>
            <a:ext cx="910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µ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5530" y="5115983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N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8243" y="5085140"/>
            <a:ext cx="95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3787" y="5123240"/>
            <a:ext cx="75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i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7574" y="769257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7" name="Flowchart: Connector 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7980504" y="834546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12" name="Flowchart: Connector 1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65710" y="4036810"/>
            <a:ext cx="1407886" cy="2116048"/>
            <a:chOff x="6908799" y="834546"/>
            <a:chExt cx="1407886" cy="2116048"/>
          </a:xfrm>
        </p:grpSpPr>
        <p:grpSp>
          <p:nvGrpSpPr>
            <p:cNvPr id="15" name="Group 14"/>
            <p:cNvGrpSpPr/>
            <p:nvPr/>
          </p:nvGrpSpPr>
          <p:grpSpPr>
            <a:xfrm>
              <a:off x="6978923" y="1407873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17" name="Flowchart: Connector 1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08799" y="834546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33008" y="4002140"/>
            <a:ext cx="1426354" cy="2053797"/>
            <a:chOff x="7049047" y="3560532"/>
            <a:chExt cx="1426354" cy="2053797"/>
          </a:xfrm>
        </p:grpSpPr>
        <p:grpSp>
          <p:nvGrpSpPr>
            <p:cNvPr id="20" name="Group 19"/>
            <p:cNvGrpSpPr/>
            <p:nvPr/>
          </p:nvGrpSpPr>
          <p:grpSpPr>
            <a:xfrm>
              <a:off x="7049047" y="4061289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22" name="Flowchart: Connector 2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125529" y="3560532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389" y="2207576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cæ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Héi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An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Mú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Qu¶ng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08000" y="3387608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Đ¶o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Ngọc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Phó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Quèc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PÝa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 smtClean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123</Words>
  <Application>Microsoft Office PowerPoint</Application>
  <PresentationFormat>Widescreen</PresentationFormat>
  <Paragraphs>62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MingLiU-ExtB</vt:lpstr>
      <vt:lpstr>.VnArialH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GIÁO ÁN PHÁT TRIỂN NG¤N NG÷ LQCC: ch÷ p, 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ch¬i: Ai tinh m¾t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Phong2T3</cp:lastModifiedBy>
  <cp:revision>103</cp:revision>
  <dcterms:created xsi:type="dcterms:W3CDTF">2018-01-20T02:02:26Z</dcterms:created>
  <dcterms:modified xsi:type="dcterms:W3CDTF">2020-09-30T05:23:07Z</dcterms:modified>
</cp:coreProperties>
</file>