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84" r:id="rId14"/>
    <p:sldId id="274" r:id="rId15"/>
    <p:sldId id="277" r:id="rId16"/>
    <p:sldId id="278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3457" autoAdjust="0"/>
    <p:restoredTop sz="94624" autoAdjust="0"/>
  </p:normalViewPr>
  <p:slideViewPr>
    <p:cSldViewPr>
      <p:cViewPr>
        <p:scale>
          <a:sx n="51" d="100"/>
          <a:sy n="51" d="100"/>
        </p:scale>
        <p:origin x="-2424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4CFDF-6F0D-43CF-A626-F27612C565C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AD122-BD35-4BE7-A685-A1AF2ECB4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7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AD122-BD35-4BE7-A685-A1AF2ECB47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0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4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2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5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862C4-B7A4-4D60-B069-B48DC974F1D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5E74-A498-4FCE-A384-3E284928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30681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vi-VN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Hoạt động trọng tâm</a:t>
            </a:r>
            <a:endParaRPr lang="en-U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Hoạt động 1: Giới thiệu chữ cái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m, n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qua cụm từ “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Hoa lan tím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62" y="1322481"/>
            <a:ext cx="6121400" cy="4079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49962" y="5638800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Hoa lan tím</a:t>
            </a:r>
            <a:endParaRPr lang="en-US" sz="6600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" name="Hoalantim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2462" y="5887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713051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Giới thiệu chữ 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viết th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ường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flipV="1">
            <a:off x="1257300" y="2743200"/>
            <a:ext cx="2819400" cy="3124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0000" b="39657"/>
          <a:stretch/>
        </p:blipFill>
        <p:spPr>
          <a:xfrm>
            <a:off x="5209161" y="3129064"/>
            <a:ext cx="2047427" cy="2362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Nvietthuo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2874" y="1808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-937" r="775" b="7327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So sánh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chữ m,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37363" r="84972" b="4494"/>
          <a:stretch/>
        </p:blipFill>
        <p:spPr>
          <a:xfrm>
            <a:off x="2057400" y="2362200"/>
            <a:ext cx="488182" cy="1768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37363" r="84972" b="4494"/>
          <a:stretch/>
        </p:blipFill>
        <p:spPr>
          <a:xfrm>
            <a:off x="5455418" y="2375598"/>
            <a:ext cx="488182" cy="1768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2545582" y="2372248"/>
            <a:ext cx="1045028" cy="175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3587261" y="2385646"/>
            <a:ext cx="1045028" cy="1758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7695" r="58929" b="4493"/>
          <a:stretch/>
        </p:blipFill>
        <p:spPr>
          <a:xfrm>
            <a:off x="5943600" y="2375598"/>
            <a:ext cx="1045028" cy="1758461"/>
          </a:xfrm>
          <a:prstGeom prst="rect">
            <a:avLst/>
          </a:prstGeom>
        </p:spPr>
      </p:pic>
      <p:pic>
        <p:nvPicPr>
          <p:cNvPr id="9" name="Sosanh M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13" y="781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0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143000"/>
            <a:ext cx="4251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Hoạt động 4: Trò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“Ô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ẩn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”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7802" y="1752600"/>
            <a:ext cx="525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+ Cách chơi: Trên màn hình có nhiều chữ cái, con hãy tìm và bấm vào chữ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m, n.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Nếu con tìm và chọn đúng chữ thì chữ cái đó sẽ hiện ở ô phía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nút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mũi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lật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món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quà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tặng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con.</a:t>
            </a:r>
          </a:p>
          <a:p>
            <a:pPr algn="just"/>
            <a:r>
              <a:rPr lang="en-US" sz="2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tuyên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dương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ô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ẩn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Tròchoi1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" y="-2969"/>
            <a:ext cx="4572000" cy="411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4572001" y="-2969"/>
            <a:ext cx="4569030" cy="4117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0" y="4114800"/>
            <a:ext cx="9141031" cy="2743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8153400" y="6019800"/>
            <a:ext cx="685800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nhocuab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8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295400"/>
            <a:ext cx="1295400" cy="1676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1295400"/>
            <a:ext cx="1295400" cy="1676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347838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10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443476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0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48768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3756392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727749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375136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7391400" y="5867400"/>
            <a:ext cx="609600" cy="491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6.47698E-8 L -0.08716 -0.5063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-25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24566E-8 L -0.1 -0.3324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66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8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295400"/>
            <a:ext cx="12954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7400" y="1295400"/>
            <a:ext cx="1295400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347838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4443476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48768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endParaRPr lang="en-US" sz="1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756392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727749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3751368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7391400" y="5867400"/>
            <a:ext cx="609600" cy="4915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26 -0.00463 L 0.0026 -0.076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24566E-8 L -0.1 -0.332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66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8029E-6 L -0.375 -0.452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3716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Trò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Bé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nhanh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mắt”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209800"/>
            <a:ext cx="4572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Cách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Cô có hình ảnh và tên các loại hoa,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tìm và chọn tên loại hoa nào có chữ 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hoặc n.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xong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nút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mũi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màu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Luật ch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Con tìm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đú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sẽ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tuyên d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ươ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5" name="Tc2c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1771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80" y="287425"/>
            <a:ext cx="2316110" cy="1708115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29" y="2463963"/>
            <a:ext cx="2316110" cy="174181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" y="280183"/>
            <a:ext cx="2316110" cy="1731561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80" y="2444471"/>
            <a:ext cx="2316110" cy="17608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2444471"/>
            <a:ext cx="2316110" cy="1740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82" y="4700392"/>
            <a:ext cx="2357140" cy="17418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8"/>
          <a:stretch/>
        </p:blipFill>
        <p:spPr>
          <a:xfrm>
            <a:off x="6723829" y="254769"/>
            <a:ext cx="2392310" cy="1773429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7" y="4664741"/>
            <a:ext cx="2299807" cy="1753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02" y="4688878"/>
            <a:ext cx="2282222" cy="1753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92256" y="275100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đậu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biếc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8262" y="1706944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phong lữ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7035" y="1694565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mẫu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đơ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n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68262" y="3922933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m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ười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giờ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67300" y="3922933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xác pháo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5823" y="3899300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dirty="0">
                <a:latin typeface="Comic Sans MS" pitchFamily="66" charset="0"/>
                <a:cs typeface="Arial" pitchFamily="34" charset="0"/>
              </a:rPr>
              <a:t> tiền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6142" y="6099290"/>
            <a:ext cx="1875762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thạch 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thảo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89013" y="6161789"/>
            <a:ext cx="16764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  <a:cs typeface="Arial" pitchFamily="34" charset="0"/>
              </a:rPr>
              <a:t>Hoa dâm bụt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78453" y="6161789"/>
            <a:ext cx="202682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rial" pitchFamily="34" charset="0"/>
              </a:rPr>
              <a:t>Hoa th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ược</a:t>
            </a:r>
            <a:r>
              <a:rPr lang="en-US" dirty="0" smtClean="0">
                <a:latin typeface="Comic Sans MS" pitchFamily="66" charset="0"/>
                <a:cs typeface="Arial" pitchFamily="34" charset="0"/>
              </a:rPr>
              <a:t> d</a:t>
            </a:r>
            <a:r>
              <a:rPr lang="vi-VN" dirty="0">
                <a:latin typeface="Arial" pitchFamily="34" charset="0"/>
                <a:cs typeface="Arial" pitchFamily="34" charset="0"/>
              </a:rPr>
              <a:t>ược</a:t>
            </a: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" name="Right Arrow 19">
            <a:hlinkClick r:id="" action="ppaction://noaction"/>
          </p:cNvPr>
          <p:cNvSpPr/>
          <p:nvPr/>
        </p:nvSpPr>
        <p:spPr>
          <a:xfrm>
            <a:off x="8305800" y="6474872"/>
            <a:ext cx="809098" cy="459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9906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Hoa</a:t>
            </a:r>
            <a:r>
              <a:rPr lang="en-US" sz="7200" dirty="0" smtClean="0">
                <a:latin typeface="Comic Sans MS" pitchFamily="66" charset="0"/>
              </a:rPr>
              <a:t> </a:t>
            </a:r>
            <a:endParaRPr lang="en-US" sz="7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979251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lan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540" y="959796"/>
            <a:ext cx="213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tím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1790700" y="1333712"/>
            <a:ext cx="457200" cy="2514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4430138" y="1708227"/>
            <a:ext cx="525294" cy="17655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6850757" y="1676612"/>
            <a:ext cx="547885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14436" y="2819612"/>
            <a:ext cx="2214664" cy="20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7" idx="0"/>
          </p:cNvCxnSpPr>
          <p:nvPr/>
        </p:nvCxnSpPr>
        <p:spPr>
          <a:xfrm flipH="1">
            <a:off x="4667250" y="2864955"/>
            <a:ext cx="25536" cy="1935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2971800"/>
            <a:ext cx="217170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29100" y="4800600"/>
            <a:ext cx="87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Hoalantim3tie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1415" y="487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" y="0"/>
            <a:ext cx="9144000" cy="6867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718" y="1006417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979251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6247" y="990600"/>
            <a:ext cx="8595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6971489" y="995068"/>
            <a:ext cx="1294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6562364" y="1006417"/>
            <a:ext cx="5437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í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990600"/>
            <a:ext cx="7889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0600" y="1006417"/>
            <a:ext cx="85632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9767" y="990600"/>
            <a:ext cx="10071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1905" y="995068"/>
            <a:ext cx="5357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l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1189890" y="1981817"/>
            <a:ext cx="3429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2054561" y="2129151"/>
            <a:ext cx="342900" cy="5816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rot="5400000">
            <a:off x="2715951" y="2112865"/>
            <a:ext cx="342900" cy="6118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rot="5400000">
            <a:off x="4411897" y="2121101"/>
            <a:ext cx="342900" cy="6038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3842765" y="2237864"/>
            <a:ext cx="342900" cy="38777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5400000">
            <a:off x="5052593" y="2133922"/>
            <a:ext cx="342900" cy="6101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 rot="5400000">
            <a:off x="6162314" y="2187370"/>
            <a:ext cx="342900" cy="45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 rot="5400000">
            <a:off x="6702810" y="2226015"/>
            <a:ext cx="342900" cy="3799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7432916" y="1954014"/>
            <a:ext cx="342900" cy="9700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61340" y="2637633"/>
            <a:ext cx="2296260" cy="2467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>
            <a:off x="2226013" y="2621816"/>
            <a:ext cx="1431587" cy="2331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887401" y="2621816"/>
            <a:ext cx="932929" cy="2254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014215" y="2637633"/>
            <a:ext cx="65552" cy="208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47629" y="2637633"/>
            <a:ext cx="235718" cy="2086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1"/>
          </p:cNvCxnSpPr>
          <p:nvPr/>
        </p:nvCxnSpPr>
        <p:spPr>
          <a:xfrm flipH="1">
            <a:off x="4465488" y="2610467"/>
            <a:ext cx="758555" cy="21139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583347" y="2637633"/>
            <a:ext cx="1750417" cy="2239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724400" y="2637633"/>
            <a:ext cx="2149862" cy="23153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844765" y="2626284"/>
            <a:ext cx="2759603" cy="2479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89294" y="4572000"/>
            <a:ext cx="1032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Hoalantim9conchu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133600"/>
            <a:ext cx="106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H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879" y="2133600"/>
            <a:ext cx="8595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o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75016" y="2134141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1604" y="2131921"/>
            <a:ext cx="85632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757" y="2156213"/>
            <a:ext cx="898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a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4643" y="2131921"/>
            <a:ext cx="5357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2084119"/>
            <a:ext cx="118013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5098" y="2102402"/>
            <a:ext cx="5437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 smtClean="0">
                <a:latin typeface="Comic Sans MS" pitchFamily="66" charset="0"/>
              </a:rPr>
              <a:t>í</a:t>
            </a:r>
            <a:endParaRPr lang="en-US" sz="100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2084119"/>
            <a:ext cx="7889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latin typeface="Comic Sans MS" pitchFamily="66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5879" y="9906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học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honchudaho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9716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7" grpId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718706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động 2: Làm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quen chữ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3472" y="718706"/>
            <a:ext cx="319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2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thieuchu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5530" y="814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85800"/>
            <a:ext cx="2973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Phân tích cấu tạo chữ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36727" r="85737" b="4746"/>
          <a:stretch/>
        </p:blipFill>
        <p:spPr>
          <a:xfrm>
            <a:off x="3615917" y="2104415"/>
            <a:ext cx="439366" cy="1780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36727" r="58644" b="4746"/>
          <a:stretch/>
        </p:blipFill>
        <p:spPr>
          <a:xfrm>
            <a:off x="4055283" y="2104415"/>
            <a:ext cx="1021404" cy="1780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36727" r="58644" b="4746"/>
          <a:stretch/>
        </p:blipFill>
        <p:spPr>
          <a:xfrm>
            <a:off x="4953000" y="2104415"/>
            <a:ext cx="1021404" cy="1780163"/>
          </a:xfrm>
          <a:prstGeom prst="rect">
            <a:avLst/>
          </a:prstGeom>
        </p:spPr>
      </p:pic>
      <p:pic>
        <p:nvPicPr>
          <p:cNvPr id="4" name="Ctaochu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835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503" r="1488" b="27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1981200"/>
            <a:ext cx="3048000" cy="396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20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7" b="50000"/>
          <a:stretch/>
        </p:blipFill>
        <p:spPr>
          <a:xfrm>
            <a:off x="5029200" y="2400300"/>
            <a:ext cx="2590800" cy="3124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81300" y="838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Giới thiệu chữ 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viết th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ường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Minthuo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0929" y="847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14478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Hoạt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3: Làm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quen chữ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500" y="1447800"/>
            <a:ext cx="2209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2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thieuchu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5340" y="155416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Phân tích cấu tạo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chữ 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38325" r="84576" b="4427"/>
          <a:stretch/>
        </p:blipFill>
        <p:spPr>
          <a:xfrm>
            <a:off x="3583022" y="2971800"/>
            <a:ext cx="486383" cy="1741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38326" r="58884" b="4427"/>
          <a:stretch/>
        </p:blipFill>
        <p:spPr>
          <a:xfrm>
            <a:off x="4051569" y="2989634"/>
            <a:ext cx="1040861" cy="1741252"/>
          </a:xfrm>
          <a:prstGeom prst="rect">
            <a:avLst/>
          </a:prstGeom>
        </p:spPr>
      </p:pic>
      <p:pic>
        <p:nvPicPr>
          <p:cNvPr id="6" name="Ctaochu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1975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328</Words>
  <Application>Microsoft Office PowerPoint</Application>
  <PresentationFormat>On-screen Show (4:3)</PresentationFormat>
  <Paragraphs>66</Paragraphs>
  <Slides>17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47</cp:revision>
  <dcterms:created xsi:type="dcterms:W3CDTF">2018-09-23T08:21:24Z</dcterms:created>
  <dcterms:modified xsi:type="dcterms:W3CDTF">2024-02-28T02:47:44Z</dcterms:modified>
</cp:coreProperties>
</file>