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4" r:id="rId3"/>
    <p:sldId id="729" r:id="rId4"/>
    <p:sldId id="728" r:id="rId5"/>
    <p:sldId id="725" r:id="rId6"/>
    <p:sldId id="727" r:id="rId7"/>
    <p:sldId id="726" r:id="rId8"/>
    <p:sldId id="721" r:id="rId9"/>
    <p:sldId id="706" r:id="rId10"/>
    <p:sldId id="282" r:id="rId11"/>
    <p:sldId id="730" r:id="rId12"/>
    <p:sldId id="707" r:id="rId13"/>
    <p:sldId id="708" r:id="rId14"/>
    <p:sldId id="722" r:id="rId15"/>
    <p:sldId id="709" r:id="rId16"/>
    <p:sldId id="710" r:id="rId17"/>
    <p:sldId id="718" r:id="rId18"/>
    <p:sldId id="711" r:id="rId19"/>
    <p:sldId id="712" r:id="rId20"/>
    <p:sldId id="713" r:id="rId21"/>
    <p:sldId id="714" r:id="rId22"/>
    <p:sldId id="719" r:id="rId23"/>
    <p:sldId id="715" r:id="rId24"/>
    <p:sldId id="716" r:id="rId25"/>
    <p:sldId id="717" r:id="rId26"/>
    <p:sldId id="720" r:id="rId27"/>
    <p:sldId id="704" r:id="rId28"/>
    <p:sldId id="667" r:id="rId29"/>
    <p:sldId id="681" r:id="rId30"/>
    <p:sldId id="723" r:id="rId31"/>
    <p:sldId id="283" r:id="rId32"/>
    <p:sldId id="267" r:id="rId33"/>
    <p:sldId id="261" r:id="rId34"/>
    <p:sldId id="274" r:id="rId3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>
      <p:cViewPr>
        <p:scale>
          <a:sx n="50" d="100"/>
          <a:sy n="50" d="100"/>
        </p:scale>
        <p:origin x="-1824" y="-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51D693-3D57-418F-961E-A327085DAFD8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2C2E43-95C7-4A41-9F11-86686776F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8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172B586-FE28-43D4-A8D7-EA93A2370F0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2D3D-45E9-4277-AF30-44590CC78739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6903-CCA2-471F-8CFE-354C9FADE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054553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D303-322F-4721-8F72-A5E99689173D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677C-9BEB-4A2D-820A-D0A8BED1A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5485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2772-C97D-4222-9D80-0E9993535682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84ED-BB17-43E1-86DE-1AB8406BC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67197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F6EB-A11D-4053-8387-2AA72A814AE3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287A-4500-4E0D-839D-4A2DA0936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875004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4121-BB06-439C-9EFB-6759DADC7A2E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BE8E-0AF6-4531-97DF-506CC1B80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849751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06-33CC-4B03-9238-7B4C6E8ECA2B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5C1A-D344-4FF8-BCC5-3CDD0CDFE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00334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F754-ADAA-471D-B93A-066CD8BD6E8C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2846-E066-466D-AA1C-DF92947FD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6247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54AD-4AC4-41B0-A6F5-A02BCD561B2A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793E-8AC9-4056-AF1A-81EB0C64A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69590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0D0A-DF59-4CB4-83F4-0CE20B5CFAB5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A487-E2A0-44CE-A431-C8BB71CCD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91743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0E57-CF65-4380-9476-246EBEFEFD41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F9E4-5B5E-4715-9B9A-2DF52BE71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55115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40BF-A7EA-4359-982E-0BF23A28EDB6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9115-630A-4372-9E90-652B58D2F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9976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BED984-9DFD-4663-8A86-63A9D4D4243C}" type="datetimeFigureOut">
              <a:rPr lang="en-US"/>
              <a:pPr>
                <a:defRPr/>
              </a:pPr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8F0C79-D608-402A-8C84-68377847B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8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png"/><Relationship Id="rId3" Type="http://schemas.openxmlformats.org/officeDocument/2006/relationships/tags" Target="../tags/tag1.xml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audio" Target="../media/audio1.wav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33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40.gif"/><Relationship Id="rId7" Type="http://schemas.openxmlformats.org/officeDocument/2006/relationships/image" Target="../media/image4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tro%20choi.flipchart" TargetMode="Externa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gif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jpe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rang tri powntpoint\hinh nho powerpoint\gif0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63"/>
            <a:ext cx="4959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C:\Users\User\Pictures\New folder (4)\$RQO1LZH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-103188"/>
            <a:ext cx="1558925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D:\trang tri powntpoint\hinh nho powerpoint\avatar191014m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1338"/>
            <a:ext cx="6248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C:\Users\User\Pictures\New folder (4)\$RJTX7U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13716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User\Pictures\New folder (4)\$RJTX7UU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37719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C:\Users\User\Pictures\New folder (4)\$RQO1LZH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-139700"/>
            <a:ext cx="155892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itle 1"/>
          <p:cNvSpPr txBox="1">
            <a:spLocks/>
          </p:cNvSpPr>
          <p:nvPr/>
        </p:nvSpPr>
        <p:spPr bwMode="auto">
          <a:xfrm>
            <a:off x="0" y="1822450"/>
            <a:ext cx="9123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6600" b="1"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algn="ctr" eaLnBrk="1" hangingPunct="1"/>
            <a:r>
              <a:rPr lang="en-US" altLang="en-US" sz="6600" b="1">
                <a:latin typeface="Times New Roman" pitchFamily="18" charset="0"/>
                <a:cs typeface="Times New Roman" pitchFamily="18" charset="0"/>
              </a:rPr>
              <a:t>Đề tài : làm quen </a:t>
            </a:r>
          </a:p>
          <a:p>
            <a:pPr algn="ctr" eaLnBrk="1" hangingPunct="1"/>
            <a:r>
              <a:rPr lang="en-US" altLang="en-US" sz="6600" b="1">
                <a:latin typeface="Times New Roman" pitchFamily="18" charset="0"/>
                <a:cs typeface="Times New Roman" pitchFamily="18" charset="0"/>
              </a:rPr>
              <a:t>chữ cái i-t-c</a:t>
            </a:r>
          </a:p>
        </p:txBody>
      </p:sp>
      <p:pic>
        <p:nvPicPr>
          <p:cNvPr id="3081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67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29337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505075"/>
            <a:ext cx="95250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00038"/>
            <a:ext cx="6858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3960813"/>
            <a:ext cx="889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 descr="C:\Users\User\Pictures\New folder (4)\$RHULQL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7719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pSp>
        <p:nvGrpSpPr>
          <p:cNvPr id="5123" name="Group 30"/>
          <p:cNvGrpSpPr>
            <a:grpSpLocks/>
          </p:cNvGrpSpPr>
          <p:nvPr/>
        </p:nvGrpSpPr>
        <p:grpSpPr bwMode="auto">
          <a:xfrm>
            <a:off x="0" y="0"/>
            <a:ext cx="9648825" cy="5294313"/>
            <a:chOff x="-504825" y="0"/>
            <a:chExt cx="9648825" cy="7058025"/>
          </a:xfrm>
        </p:grpSpPr>
        <p:grpSp>
          <p:nvGrpSpPr>
            <p:cNvPr id="5124" name="Group 2"/>
            <p:cNvGrpSpPr>
              <a:grpSpLocks/>
            </p:cNvGrpSpPr>
            <p:nvPr/>
          </p:nvGrpSpPr>
          <p:grpSpPr bwMode="auto">
            <a:xfrm>
              <a:off x="-504825" y="0"/>
              <a:ext cx="9648825" cy="7058025"/>
              <a:chOff x="-5791200" y="533400"/>
              <a:chExt cx="9648825" cy="7058025"/>
            </a:xfrm>
          </p:grpSpPr>
          <p:grpSp>
            <p:nvGrpSpPr>
              <p:cNvPr id="5144" name="Group 23"/>
              <p:cNvGrpSpPr>
                <a:grpSpLocks/>
              </p:cNvGrpSpPr>
              <p:nvPr/>
            </p:nvGrpSpPr>
            <p:grpSpPr bwMode="auto">
              <a:xfrm>
                <a:off x="-5791200" y="533400"/>
                <a:ext cx="9648825" cy="7058025"/>
                <a:chOff x="-125413" y="-41564"/>
                <a:chExt cx="9648825" cy="7058025"/>
              </a:xfrm>
            </p:grpSpPr>
            <p:pic>
              <p:nvPicPr>
                <p:cNvPr id="5146" name="Picture 7" descr="bor27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25413" y="-41564"/>
                  <a:ext cx="9648825" cy="70580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614362" y="3657814"/>
                  <a:ext cx="8382000" cy="215656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0" dirty="0"/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-5167312" y="2209549"/>
                <a:ext cx="8613775" cy="38073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b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thiệu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8000" b="1" dirty="0" err="1">
                    <a:latin typeface="Times New Roman" pitchFamily="18" charset="0"/>
                    <a:cs typeface="Times New Roman" pitchFamily="18" charset="0"/>
                  </a:rPr>
                  <a:t>cái</a:t>
                </a:r>
                <a:endParaRPr lang="en-US" sz="80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0" b="1" dirty="0">
                    <a:latin typeface="Times New Roman" pitchFamily="18" charset="0"/>
                    <a:cs typeface="Times New Roman" pitchFamily="18" charset="0"/>
                  </a:rPr>
                  <a:t> i-t-c</a:t>
                </a:r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5" name="Group 28"/>
            <p:cNvGrpSpPr>
              <a:grpSpLocks/>
            </p:cNvGrpSpPr>
            <p:nvPr/>
          </p:nvGrpSpPr>
          <p:grpSpPr bwMode="auto">
            <a:xfrm>
              <a:off x="-253364" y="5107372"/>
              <a:ext cx="1905000" cy="1443682"/>
              <a:chOff x="-253364" y="5107372"/>
              <a:chExt cx="1905000" cy="1443682"/>
            </a:xfrm>
          </p:grpSpPr>
          <p:grpSp>
            <p:nvGrpSpPr>
              <p:cNvPr id="5140" name="Group 7"/>
              <p:cNvGrpSpPr>
                <a:grpSpLocks/>
              </p:cNvGrpSpPr>
              <p:nvPr/>
            </p:nvGrpSpPr>
            <p:grpSpPr bwMode="auto">
              <a:xfrm>
                <a:off x="-253364" y="5107372"/>
                <a:ext cx="1905000" cy="1084136"/>
                <a:chOff x="-253364" y="5107372"/>
                <a:chExt cx="1905000" cy="1084136"/>
              </a:xfrm>
            </p:grpSpPr>
            <p:pic>
              <p:nvPicPr>
                <p:cNvPr id="5142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946366">
                  <a:off x="413386" y="4922182"/>
                  <a:ext cx="571500" cy="1905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43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199663">
                  <a:off x="36775" y="5107372"/>
                  <a:ext cx="584561" cy="1084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41" name="Picture 2" descr="C:\Users\User\Pictures\New folder (4)\$RQWHQXJ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885351">
                <a:off x="698992" y="5716706"/>
                <a:ext cx="584561" cy="108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6" name="Group 27"/>
            <p:cNvGrpSpPr>
              <a:grpSpLocks/>
            </p:cNvGrpSpPr>
            <p:nvPr/>
          </p:nvGrpSpPr>
          <p:grpSpPr bwMode="auto">
            <a:xfrm>
              <a:off x="6781066" y="287653"/>
              <a:ext cx="1788422" cy="1930318"/>
              <a:chOff x="6781066" y="287653"/>
              <a:chExt cx="1788422" cy="1930318"/>
            </a:xfrm>
          </p:grpSpPr>
          <p:grpSp>
            <p:nvGrpSpPr>
              <p:cNvPr id="5136" name="Group 16"/>
              <p:cNvGrpSpPr>
                <a:grpSpLocks/>
              </p:cNvGrpSpPr>
              <p:nvPr/>
            </p:nvGrpSpPr>
            <p:grpSpPr bwMode="auto">
              <a:xfrm>
                <a:off x="6781066" y="287653"/>
                <a:ext cx="1403526" cy="1905000"/>
                <a:chOff x="6781066" y="287653"/>
                <a:chExt cx="1403526" cy="1905000"/>
              </a:xfrm>
            </p:grpSpPr>
            <p:pic>
              <p:nvPicPr>
                <p:cNvPr id="5138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8382031">
                  <a:off x="7613092" y="287653"/>
                  <a:ext cx="571500" cy="1905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9" name="Picture 2" descr="C:\Users\User\Pictures\New folder (4)\$RQWHQXJ.gif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7203885">
                  <a:off x="7030853" y="518291"/>
                  <a:ext cx="584561" cy="1084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137" name="Picture 2" descr="C:\Users\User\Pictures\New folder (4)\$RQWHQXJ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760501">
                <a:off x="7984927" y="1133835"/>
                <a:ext cx="584561" cy="1084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" name="Group 29"/>
            <p:cNvGrpSpPr>
              <a:grpSpLocks/>
            </p:cNvGrpSpPr>
            <p:nvPr/>
          </p:nvGrpSpPr>
          <p:grpSpPr bwMode="auto">
            <a:xfrm>
              <a:off x="-105557" y="313019"/>
              <a:ext cx="1844169" cy="1901664"/>
              <a:chOff x="-105557" y="313019"/>
              <a:chExt cx="1844169" cy="1901664"/>
            </a:xfrm>
          </p:grpSpPr>
          <p:pic>
            <p:nvPicPr>
              <p:cNvPr id="5132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272" y="313019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33" name="Group 22"/>
              <p:cNvGrpSpPr>
                <a:grpSpLocks/>
              </p:cNvGrpSpPr>
              <p:nvPr/>
            </p:nvGrpSpPr>
            <p:grpSpPr bwMode="auto">
              <a:xfrm>
                <a:off x="-105557" y="837541"/>
                <a:ext cx="1279038" cy="1377142"/>
                <a:chOff x="-105557" y="837541"/>
                <a:chExt cx="1279038" cy="1377142"/>
              </a:xfrm>
            </p:grpSpPr>
            <p:pic>
              <p:nvPicPr>
                <p:cNvPr id="5134" name="Picture 3" descr="C:\Users\User\Pictures\New folder (4)\558556giap5wcg08.gif"/>
                <p:cNvPicPr>
                  <a:picLocks noChangeAspect="1" noChangeArrowheads="1" noCrop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5557" y="1467343"/>
                  <a:ext cx="747340" cy="747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35" name="Picture 3" descr="C:\Users\User\Pictures\New folder (4)\558556giap5wcg08.gif"/>
                <p:cNvPicPr>
                  <a:picLocks noChangeAspect="1" noChangeArrowheads="1" noCrop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141" y="837541"/>
                  <a:ext cx="747340" cy="747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128" name="Group 25"/>
            <p:cNvGrpSpPr>
              <a:grpSpLocks/>
            </p:cNvGrpSpPr>
            <p:nvPr/>
          </p:nvGrpSpPr>
          <p:grpSpPr bwMode="auto">
            <a:xfrm>
              <a:off x="6707569" y="4902100"/>
              <a:ext cx="1909381" cy="1852221"/>
              <a:chOff x="6707569" y="4902100"/>
              <a:chExt cx="1909381" cy="1852221"/>
            </a:xfrm>
          </p:grpSpPr>
          <p:pic>
            <p:nvPicPr>
              <p:cNvPr id="5129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9610" y="4902100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7569" y="6006981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" name="Picture 3" descr="C:\Users\User\Pictures\New folder (4)\558556giap5wcg08.gif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3133" y="5482618"/>
                <a:ext cx="747340" cy="747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/>
        </p:blipFill>
        <p:spPr bwMode="auto">
          <a:xfrm>
            <a:off x="304800" y="361950"/>
            <a:ext cx="8153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97364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6195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36195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1700" y="38100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k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500" y="38100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h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3300" y="381000"/>
            <a:ext cx="838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o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81500" y="381000"/>
            <a:ext cx="6858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a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67300" y="381000"/>
            <a:ext cx="533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5500" y="381000"/>
            <a:ext cx="5334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00" y="361950"/>
            <a:ext cx="1143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aâ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15200" y="361950"/>
            <a:ext cx="5715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y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6300" y="323417"/>
            <a:ext cx="1447800" cy="1638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smtClean="0">
                <a:solidFill>
                  <a:srgbClr val="FF0000"/>
                </a:solidFill>
                <a:latin typeface="VNI-Avo" pitchFamily="2" charset="0"/>
              </a:rPr>
              <a:t>û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1714500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18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0417 0.49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75 0.448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2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4166 0.418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20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2917 0.3925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19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  <p:bldP spid="16" grpId="1"/>
      <p:bldP spid="17" grpId="0"/>
      <p:bldP spid="17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411510"/>
            <a:ext cx="381642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413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7705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35176" r="43506" b="37592"/>
          <a:stretch>
            <a:fillRect/>
          </a:stretch>
        </p:blipFill>
        <p:spPr bwMode="auto">
          <a:xfrm>
            <a:off x="3513138" y="1446213"/>
            <a:ext cx="113506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26274" r="43506" b="67091"/>
          <a:stretch>
            <a:fillRect/>
          </a:stretch>
        </p:blipFill>
        <p:spPr bwMode="auto">
          <a:xfrm>
            <a:off x="3508377" y="514350"/>
            <a:ext cx="113982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7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 t="22653" r="30030" b="65544"/>
          <a:stretch/>
        </p:blipFill>
        <p:spPr bwMode="auto">
          <a:xfrm>
            <a:off x="3249018" y="339502"/>
            <a:ext cx="3044651" cy="13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5" t="34045" r="30030" b="35269"/>
          <a:stretch/>
        </p:blipFill>
        <p:spPr bwMode="auto">
          <a:xfrm>
            <a:off x="3237946" y="1614747"/>
            <a:ext cx="3044651" cy="33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8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692361"/>
            <a:ext cx="3363838" cy="3363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3" b="898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524594"/>
            <a:ext cx="2530471" cy="25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915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18 -0.04231 C -0.1941 -0.02347 -0.1915 0.00371 -0.18577 0.01915 C -0.18316 0.04787 -0.18386 0.07659 -0.18056 0.10501 C -0.17865 0.25479 -0.17761 0.25572 -0.18056 0.42403 C -0.18073 0.43793 -0.19618 0.4546 -0.19618 0.45491 C -0.19792 0.48641 -0.19966 0.50124 -0.19966 0.53459 L -0.19966 0.51297 " pathEditMode="relative" rAng="0" ptsTypes="fffff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" y="28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9 -0.11674 C -0.075 -0.07505 -0.07188 -0.03644 -0.07188 0.00587 " pathEditMode="relative" rAng="0" ptsTypes="f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6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9582"/>
            <a:ext cx="227565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816" y="987574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solidFill>
                  <a:srgbClr val="FF0000"/>
                </a:solidFill>
                <a:latin typeface="VNI-Avo" pitchFamily="2" charset="0"/>
              </a:rPr>
              <a:t>i</a:t>
            </a:r>
            <a:endParaRPr lang="en-US" sz="239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38100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600" b="1" dirty="0" smtClean="0">
                <a:solidFill>
                  <a:srgbClr val="FF0000"/>
                </a:solidFill>
                <a:latin typeface="VNI-ThienHoang" pitchFamily="2" charset="0"/>
              </a:rPr>
              <a:t>i</a:t>
            </a:r>
            <a:endParaRPr lang="en-US" sz="49600" b="1" dirty="0">
              <a:solidFill>
                <a:srgbClr val="FF0000"/>
              </a:solidFill>
              <a:latin typeface="VNI-ThienHo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0416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i ng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33350"/>
            <a:ext cx="8305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95262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7824" y="411510"/>
            <a:ext cx="3816424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413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12143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9" t="23602" r="45892" b="35331"/>
          <a:stretch/>
        </p:blipFill>
        <p:spPr bwMode="auto">
          <a:xfrm>
            <a:off x="4139952" y="-4641"/>
            <a:ext cx="755897" cy="45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35662" r="33513" b="58760"/>
          <a:stretch/>
        </p:blipFill>
        <p:spPr bwMode="auto">
          <a:xfrm>
            <a:off x="3218134" y="1347615"/>
            <a:ext cx="2599532" cy="6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898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26269" y="200025"/>
            <a:ext cx="8229600" cy="2409825"/>
          </a:xfrm>
        </p:spPr>
        <p:txBody>
          <a:bodyPr/>
          <a:lstStyle/>
          <a:p>
            <a:pPr eaLnBrk="1" hangingPunct="1"/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96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endParaRPr lang="en-US" altLang="en-US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513" y="-12700"/>
            <a:ext cx="9144000" cy="5156200"/>
            <a:chOff x="36630" y="-17462"/>
            <a:chExt cx="9144000" cy="6875462"/>
          </a:xfrm>
        </p:grpSpPr>
        <p:pic>
          <p:nvPicPr>
            <p:cNvPr id="4116" name="Picture 9" descr="Bellcol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62564">
              <a:off x="609600" y="38100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48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119187" y="52149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8" name="Group 3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6630" y="3182938"/>
              <a:ext cx="4648200" cy="3657600"/>
              <a:chOff x="192" y="1968"/>
              <a:chExt cx="2928" cy="2304"/>
            </a:xfrm>
          </p:grpSpPr>
          <p:pic>
            <p:nvPicPr>
              <p:cNvPr id="4131" name="Picture 4" descr="N7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2" name="Picture 5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9" name="Group 6"/>
            <p:cNvGrpSpPr>
              <a:grpSpLocks/>
            </p:cNvGrpSpPr>
            <p:nvPr/>
          </p:nvGrpSpPr>
          <p:grpSpPr bwMode="auto">
            <a:xfrm rot="10800000">
              <a:off x="4532430" y="-17462"/>
              <a:ext cx="4648200" cy="3657600"/>
              <a:chOff x="192" y="1968"/>
              <a:chExt cx="2928" cy="2304"/>
            </a:xfrm>
          </p:grpSpPr>
          <p:pic>
            <p:nvPicPr>
              <p:cNvPr id="4129" name="Picture 7" descr="N7"/>
              <p:cNvPicPr>
                <a:picLocks noChangeAspect="1" noChangeArrowheads="1" noCrop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0" name="Picture 8" descr="N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20" name="Picture 9" descr="Bellcoll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7451">
              <a:off x="7809030" y="363538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41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18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42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136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44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45" descr="1145086ejqsyt499z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558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49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40973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50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28155" y="430688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51" descr="878031oq6iuoirb6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99417" y="5197476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52" descr="Picture7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47528">
              <a:off x="7261343" y="5102225"/>
              <a:ext cx="10668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0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7191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9654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24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5700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7526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1908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07340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9654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30638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93662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849313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27302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7064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8445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782638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 YEU CAY XANH 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29000" y="3035782"/>
            <a:ext cx="1292226" cy="1292226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9" t="23602" r="45892" b="35331"/>
          <a:stretch/>
        </p:blipFill>
        <p:spPr bwMode="auto">
          <a:xfrm>
            <a:off x="4139952" y="-4641"/>
            <a:ext cx="755897" cy="45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35662" r="33513" b="58760"/>
          <a:stretch/>
        </p:blipFill>
        <p:spPr bwMode="auto">
          <a:xfrm>
            <a:off x="3218134" y="1347615"/>
            <a:ext cx="2599532" cy="6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154284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2121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1 -0.34814 C -0.13281 -0.09629 -0.13281 0.15556 -0.13281 0.40741 L -0.1224 0.38889 " pathEditMode="relative" rAng="0" ptsTypes="f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37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4 -0.07994 C -0.14913 -0.08827 -0.11701 -0.09815 -0.08629 -0.07994 C -0.07379 -0.04661 -0.05104 -0.05402 -0.03004 -0.05402 " pathEditMode="relative" rAng="0" ptsTypes="ff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9582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816" y="987574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8104" y="483518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ThienHoang" pitchFamily="2" charset="0"/>
              </a:rPr>
              <a:t>t</a:t>
            </a:r>
            <a:endParaRPr lang="en-US" sz="41300" b="1" dirty="0">
              <a:solidFill>
                <a:srgbClr val="FF0000"/>
              </a:solidFill>
              <a:latin typeface="VNI-ThienHo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19724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t ng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133350"/>
            <a:ext cx="845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8024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27349" r="26324" b="36645"/>
          <a:stretch/>
        </p:blipFill>
        <p:spPr bwMode="auto">
          <a:xfrm>
            <a:off x="2462892" y="209550"/>
            <a:ext cx="4405745" cy="396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70300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0"/>
            <a:ext cx="5328592" cy="47525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13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413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2546"/>
            <a:ext cx="300379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5165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8932E-6 C -0.00139 -0.0139 -0.004 -0.02254 -0.01042 -0.02995 C -0.01164 -0.03304 -0.01268 -0.03643 -0.01424 -0.03921 C -0.01528 -0.04106 -0.01719 -0.04168 -0.01823 -0.04384 C -0.0191 -0.0457 -0.01841 -0.04909 -0.01945 -0.05094 C -0.02084 -0.05341 -0.02309 -0.05372 -0.02466 -0.05558 C -0.02622 -0.05743 -0.02709 -0.06052 -0.02865 -0.06237 C -0.03559 -0.0707 -0.04445 -0.0741 -0.05191 -0.08089 C -0.0566 -0.08521 -0.05869 -0.0917 -0.06372 -0.09479 C -0.06528 -0.09911 -0.06546 -0.10497 -0.06754 -0.10868 C -0.0698 -0.11269 -0.07362 -0.11177 -0.07657 -0.11331 C -0.09219 -0.12103 -0.10556 -0.12103 -0.12205 -0.12257 C -0.13559 -0.12566 -0.13021 -0.12689 -0.14028 -0.13863 C -0.16285 -0.13646 -0.17396 -0.13646 -0.18959 -0.10868 C -0.19323 -0.08985 -0.20278 -0.07997 -0.20643 -0.06237 C -0.2073 -0.05774 -0.20764 -0.0528 -0.20903 -0.04847 C -0.21129 -0.04106 -0.21528 -0.03582 -0.21684 -0.02779 C -0.22518 0.01667 -0.2257 0.0636 -0.23369 0.10836 C -0.23299 0.13955 -0.23577 0.19512 -0.22084 0.22167 C -0.21858 0.23279 -0.21459 0.24421 -0.20903 0.25162 C -0.19896 0.2652 -0.20834 0.24822 -0.2 0.26088 C -0.19375 0.27076 -0.19914 0.26644 -0.19219 0.27014 C -0.1882 0.27755 -0.18542 0.2791 -0.18056 0.28404 C -0.17344 0.29114 -0.16841 0.30102 -0.16112 0.30719 C -0.14705 0.31954 -0.13004 0.31985 -0.11563 0.33035 C -0.09132 0.32942 -0.06719 0.33004 -0.04289 0.32788 C -0.04132 0.32788 -0.04028 0.32448 -0.03889 0.32325 C -0.03733 0.32201 -0.03542 0.3217 -0.03369 0.32108 C -0.03021 0.3109 -0.0257 0.30596 -0.01945 0.30256 C -0.01632 0.29392 -0.01077 0.28465 -0.00643 0.27724 C -0.00244 0.26335 -0.00487 0.27045 0.00121 0.25409 C 0.00208 0.25162 0.00381 0.24699 0.00381 0.24699 C 0.00642 0.2297 0.0052 0.24081 0.0052 0.21241 " pathEditMode="relative" ptsTypes="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059582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199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987574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VNI-Avo" pitchFamily="2" charset="0"/>
              </a:rPr>
              <a:t>c</a:t>
            </a:r>
            <a:endParaRPr lang="en-US" sz="199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483518"/>
            <a:ext cx="1944216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600" b="1" dirty="0" smtClean="0">
                <a:solidFill>
                  <a:srgbClr val="FF0000"/>
                </a:solidFill>
                <a:latin typeface="VNI-ThienHoang" pitchFamily="2" charset="0"/>
              </a:rPr>
              <a:t>c</a:t>
            </a:r>
            <a:endParaRPr lang="en-US" sz="49600" b="1" dirty="0">
              <a:solidFill>
                <a:srgbClr val="FF0000"/>
              </a:solidFill>
              <a:latin typeface="VNI-ThienHo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7205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c mo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209550"/>
            <a:ext cx="815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90561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90600" y="0"/>
            <a:ext cx="5029200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13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71450"/>
            <a:ext cx="5029200" cy="4857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1300" b="1" dirty="0">
                <a:solidFill>
                  <a:srgbClr val="FF0000"/>
                </a:solidFill>
                <a:latin typeface="VNI-Avo" pitchFamily="2" charset="0"/>
              </a:rPr>
              <a:t>t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-247650"/>
            <a:ext cx="6248400" cy="4972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1300" b="1" dirty="0">
                <a:solidFill>
                  <a:srgbClr val="FF0000"/>
                </a:solidFill>
                <a:latin typeface="VNI-Avo" pitchFamily="2" charset="0"/>
              </a:rPr>
              <a:t>c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-101600" y="-20638"/>
            <a:ext cx="9164638" cy="5143501"/>
            <a:chOff x="-25893" y="-125282"/>
            <a:chExt cx="9164638" cy="6858000"/>
          </a:xfrm>
        </p:grpSpPr>
        <p:grpSp>
          <p:nvGrpSpPr>
            <p:cNvPr id="22532" name="Group 4"/>
            <p:cNvGrpSpPr>
              <a:grpSpLocks/>
            </p:cNvGrpSpPr>
            <p:nvPr/>
          </p:nvGrpSpPr>
          <p:grpSpPr bwMode="auto">
            <a:xfrm>
              <a:off x="-25893" y="-125282"/>
              <a:ext cx="9164638" cy="6858000"/>
              <a:chOff x="0" y="0"/>
              <a:chExt cx="9164638" cy="6858000"/>
            </a:xfrm>
          </p:grpSpPr>
          <p:sp>
            <p:nvSpPr>
              <p:cNvPr id="2" name="AutoShape 1"/>
              <p:cNvSpPr>
                <a:spLocks noChangeArrowheads="1"/>
              </p:cNvSpPr>
              <p:nvPr/>
            </p:nvSpPr>
            <p:spPr bwMode="auto">
              <a:xfrm>
                <a:off x="214742" y="6608642"/>
                <a:ext cx="8742222" cy="221652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" name="AutoShape 1"/>
              <p:cNvSpPr>
                <a:spLocks noChangeArrowheads="1"/>
              </p:cNvSpPr>
              <p:nvPr/>
            </p:nvSpPr>
            <p:spPr bwMode="auto">
              <a:xfrm rot="5400000">
                <a:off x="-2905001" y="3605646"/>
                <a:ext cx="6283036" cy="180108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4" name="AutoShape 1"/>
              <p:cNvSpPr>
                <a:spLocks noChangeArrowheads="1"/>
              </p:cNvSpPr>
              <p:nvPr/>
            </p:nvSpPr>
            <p:spPr bwMode="auto">
              <a:xfrm rot="5400000">
                <a:off x="5786749" y="3605646"/>
                <a:ext cx="6283036" cy="180108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1270000" dist="2540000" dir="21540000" sx="200000" sy="200000" algn="ctr" rotWithShape="0">
                  <a:srgbClr val="000000">
                    <a:alpha val="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pic>
            <p:nvPicPr>
              <p:cNvPr id="22543" name="Picture 15" descr="12ffg"/>
              <p:cNvPicPr>
                <a:picLocks noChangeAspect="1" noChangeArrowheads="1"/>
              </p:cNvPicPr>
              <p:nvPr/>
            </p:nvPicPr>
            <p:blipFill>
              <a:blip r:embed="rId3">
                <a:lum brigh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38" y="0"/>
                <a:ext cx="91440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4" name="Picture 3" descr="E:\hanh hue\hinh anh\hoa hong\CALNHTO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388" y="5029200"/>
                <a:ext cx="1447800" cy="1582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5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77913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6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6088" y="0"/>
                <a:ext cx="1077912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7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6088" y="5638800"/>
                <a:ext cx="1077912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8" name="Picture 6" descr="happyface_w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638800"/>
                <a:ext cx="1077913" cy="121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494807" y="1703519"/>
              <a:ext cx="8064500" cy="320039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8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8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8800" b="1" dirty="0">
                  <a:latin typeface="Times New Roman" pitchFamily="18" charset="0"/>
                  <a:cs typeface="Times New Roman" pitchFamily="18" charset="0"/>
                </a:rPr>
                <a:t> 2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sz="8800" b="1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endParaRPr lang="en-US" sz="8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31" name="Tìm bạn thân - dang cap nhat - 320 lyric, upload bởi hoanghiep_nghean.mp3">
            <a:hlinkClick r:id="" action="ppaction://media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2277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22263"/>
            <a:ext cx="3810000" cy="468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7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322263"/>
            <a:ext cx="3810000" cy="4686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700" b="1" dirty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287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0"/>
            <a:ext cx="0" cy="5143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y m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41036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35176" r="43506" b="37592"/>
          <a:stretch>
            <a:fillRect/>
          </a:stretch>
        </p:blipFill>
        <p:spPr bwMode="auto">
          <a:xfrm>
            <a:off x="1371600" y="1294647"/>
            <a:ext cx="113506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26274" r="43506" b="67091"/>
          <a:stretch>
            <a:fillRect/>
          </a:stretch>
        </p:blipFill>
        <p:spPr bwMode="auto">
          <a:xfrm>
            <a:off x="1366839" y="362784"/>
            <a:ext cx="1139825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9" t="23602" r="45892" b="35331"/>
          <a:stretch/>
        </p:blipFill>
        <p:spPr bwMode="auto">
          <a:xfrm>
            <a:off x="6743848" y="14036"/>
            <a:ext cx="755897" cy="452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35662" r="33513" b="58760"/>
          <a:stretch/>
        </p:blipFill>
        <p:spPr bwMode="auto">
          <a:xfrm>
            <a:off x="5822030" y="1366292"/>
            <a:ext cx="2599532" cy="61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72000" y="0"/>
            <a:ext cx="76200" cy="51435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2407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85725" y="-22225"/>
            <a:ext cx="9648825" cy="5280025"/>
            <a:chOff x="0" y="0"/>
            <a:chExt cx="9144000" cy="6864350"/>
          </a:xfrm>
        </p:grpSpPr>
        <p:pic>
          <p:nvPicPr>
            <p:cNvPr id="25603" name="Picture 8" descr="BLULI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58750" y="257175"/>
              <a:ext cx="8839200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4" name="Group 29"/>
            <p:cNvGrpSpPr>
              <a:grpSpLocks/>
            </p:cNvGrpSpPr>
            <p:nvPr/>
          </p:nvGrpSpPr>
          <p:grpSpPr bwMode="auto">
            <a:xfrm>
              <a:off x="0" y="0"/>
              <a:ext cx="9144000" cy="6864350"/>
              <a:chOff x="0" y="0"/>
              <a:chExt cx="9144000" cy="6864350"/>
            </a:xfrm>
          </p:grpSpPr>
          <p:pic>
            <p:nvPicPr>
              <p:cNvPr id="25605" name="Picture 2" descr="E:\hanh hue\hinh anh\hoa hong\CAI3KRD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3685" y="5105399"/>
                <a:ext cx="1232478" cy="1452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6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3175"/>
                <a:ext cx="9144000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7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6694488"/>
                <a:ext cx="9144000" cy="169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-3303587" y="3338512"/>
                <a:ext cx="68580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0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589588" y="3338512"/>
                <a:ext cx="6858000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0" name="Picture 8" descr="BLUL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125413" y="6400800"/>
                <a:ext cx="8839200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1" name="Picture 8" descr="BLUL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962275" y="3355975"/>
                <a:ext cx="6664325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2" name="Picture 10" descr="Bellcoll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3800" y="257175"/>
                <a:ext cx="1295400" cy="1114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3" name="Picture 8" descr="BLUL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413375" y="3355975"/>
                <a:ext cx="6664325" cy="117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4" name="Picture 2" descr="E:\hanh hue\hinh anh\hoa hong\CAI3KRDA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149" y="4939563"/>
                <a:ext cx="1323975" cy="1560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377615" y="1372458"/>
                <a:ext cx="8257883" cy="37334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Hoạt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3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trò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chơi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err="1">
                    <a:latin typeface="Times New Roman" pitchFamily="18" charset="0"/>
                    <a:cs typeface="Times New Roman" pitchFamily="18" charset="0"/>
                  </a:rPr>
                  <a:t>cái</a:t>
                </a:r>
                <a:r>
                  <a:rPr lang="en-US" sz="7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8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"/>
          <p:cNvGrpSpPr>
            <a:grpSpLocks/>
          </p:cNvGrpSpPr>
          <p:nvPr/>
        </p:nvGrpSpPr>
        <p:grpSpPr bwMode="auto">
          <a:xfrm>
            <a:off x="14288" y="-438150"/>
            <a:ext cx="9144000" cy="5486400"/>
            <a:chOff x="14288" y="-584993"/>
            <a:chExt cx="9144000" cy="7315200"/>
          </a:xfrm>
        </p:grpSpPr>
        <p:grpSp>
          <p:nvGrpSpPr>
            <p:cNvPr id="26638" name="Group 2"/>
            <p:cNvGrpSpPr>
              <a:grpSpLocks/>
            </p:cNvGrpSpPr>
            <p:nvPr/>
          </p:nvGrpSpPr>
          <p:grpSpPr bwMode="auto">
            <a:xfrm>
              <a:off x="14288" y="-584993"/>
              <a:ext cx="9144000" cy="7315200"/>
              <a:chOff x="0" y="-457200"/>
              <a:chExt cx="9144000" cy="7315200"/>
            </a:xfrm>
          </p:grpSpPr>
          <p:pic>
            <p:nvPicPr>
              <p:cNvPr id="26641" name="Picture 15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5219700" y="2933700"/>
                <a:ext cx="68580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2" name="Picture 16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457200"/>
                <a:ext cx="91440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3" name="Picture 17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867400"/>
                <a:ext cx="91440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4" name="Picture 18" descr="hoa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895600" y="2895600"/>
                <a:ext cx="68580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5" name="Picture 19" descr="cay dung đua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5149850"/>
                <a:ext cx="2362200" cy="1708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639" name="Picture 20" descr="cay dung đu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5800" y="5181600"/>
              <a:ext cx="1676400" cy="129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0" name="Picture 21" descr="Picture5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029200"/>
              <a:ext cx="1371600" cy="1166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hlinkClick r:id="rId6" action="ppaction://hlinkfile"/>
          </p:cNvPr>
          <p:cNvSpPr/>
          <p:nvPr/>
        </p:nvSpPr>
        <p:spPr>
          <a:xfrm>
            <a:off x="471488" y="987425"/>
            <a:ext cx="8320087" cy="25749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3" descr="C:\Users\User\Pictures\New folder (4)\$RQQHVF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47650"/>
            <a:ext cx="12430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 descr="C:\Users\User\Pictures\New folder (4)\$RQQHVFL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47650"/>
            <a:ext cx="12430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1963738"/>
            <a:ext cx="7445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1622425"/>
            <a:ext cx="7461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576388"/>
            <a:ext cx="7461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965200"/>
            <a:ext cx="7461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965200"/>
            <a:ext cx="7461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708275"/>
            <a:ext cx="7445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407988"/>
            <a:ext cx="7461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4" descr="C:\Users\User\Pictures\New folder (4)\558556giap5wcg08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27000"/>
            <a:ext cx="7461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214742" y="4956482"/>
            <a:ext cx="8742222" cy="166239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AutoShape 1"/>
          <p:cNvSpPr>
            <a:spLocks noChangeArrowheads="1"/>
          </p:cNvSpPr>
          <p:nvPr/>
        </p:nvSpPr>
        <p:spPr bwMode="auto">
          <a:xfrm rot="5400000">
            <a:off x="-2119622" y="2681721"/>
            <a:ext cx="4712277" cy="18010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 rot="5400000">
            <a:off x="6572129" y="2681721"/>
            <a:ext cx="4712277" cy="18010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1270000" dist="2540000" dir="21540000" sx="200000" sy="2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8203" name="Picture 15" descr="12ffg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750"/>
            <a:ext cx="914400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0"/>
            <a:ext cx="1077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4229100"/>
            <a:ext cx="10779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6" descr="happyface_w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0779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4313" y="914400"/>
            <a:ext cx="8510587" cy="28368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8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8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 descr="1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0"/>
            <a:ext cx="1949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__Mot1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8325"/>
            <a:ext cx="15525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1905000" y="914400"/>
            <a:ext cx="4953000" cy="10858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r>
              <a:rPr lang="vi-VN" sz="60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Xin chân thành cảm ơn</a:t>
            </a:r>
            <a:endParaRPr lang="en-US" sz="60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71685" name="WordArt 5"/>
          <p:cNvSpPr>
            <a:spLocks noChangeArrowheads="1" noChangeShapeType="1" noTextEdit="1"/>
          </p:cNvSpPr>
          <p:nvPr/>
        </p:nvSpPr>
        <p:spPr bwMode="auto">
          <a:xfrm>
            <a:off x="1828800" y="2457450"/>
            <a:ext cx="51816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C185A"/>
                </a:solidFill>
                <a:latin typeface="Calibri"/>
                <a:cs typeface="Calibri"/>
              </a:rPr>
              <a:t>Các cô về dự giờ thăm lớp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C185A"/>
              </a:solidFill>
              <a:latin typeface="Calibri"/>
              <a:cs typeface="Calibri"/>
            </a:endParaRPr>
          </a:p>
        </p:txBody>
      </p:sp>
      <p:pic>
        <p:nvPicPr>
          <p:cNvPr id="29703" name="Picture 6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391400" y="2743200"/>
            <a:ext cx="1752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8" descr="A0210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50"/>
            <a:ext cx="2133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9" descr="den da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Tìm bạn thân - dang cap nhat - 320 lyric, upload bởi hoanghiep_nghean.mp3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719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yDu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58150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MIX35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88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8" name="Picture 4" descr="MIX35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2929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14825"/>
            <a:ext cx="8229600" cy="1114425"/>
          </a:xfrm>
        </p:spPr>
        <p:txBody>
          <a:bodyPr/>
          <a:lstStyle/>
          <a:p>
            <a:endParaRPr lang="en-US"/>
          </a:p>
        </p:txBody>
      </p:sp>
      <p:pic>
        <p:nvPicPr>
          <p:cNvPr id="140292" name="Picture 4" descr="CA3NSQ8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85763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4838" y="784225"/>
            <a:ext cx="8229600" cy="2409825"/>
          </a:xfrm>
        </p:spPr>
        <p:txBody>
          <a:bodyPr/>
          <a:lstStyle/>
          <a:p>
            <a:pPr eaLnBrk="1" hangingPunct="1"/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8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8000" b="1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endParaRPr lang="en-US" altLang="en-US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513" y="-12700"/>
            <a:ext cx="9144000" cy="5156200"/>
            <a:chOff x="36630" y="-17462"/>
            <a:chExt cx="9144000" cy="6875462"/>
          </a:xfrm>
        </p:grpSpPr>
        <p:pic>
          <p:nvPicPr>
            <p:cNvPr id="4116" name="Picture 9" descr="Bellcol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62564">
              <a:off x="609600" y="381000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48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119187" y="52149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18" name="Group 3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36630" y="3182938"/>
              <a:ext cx="4648200" cy="3657600"/>
              <a:chOff x="192" y="1968"/>
              <a:chExt cx="2928" cy="2304"/>
            </a:xfrm>
          </p:grpSpPr>
          <p:pic>
            <p:nvPicPr>
              <p:cNvPr id="4131" name="Picture 4" descr="N7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2" name="Picture 5" descr="N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9" name="Group 6"/>
            <p:cNvGrpSpPr>
              <a:grpSpLocks/>
            </p:cNvGrpSpPr>
            <p:nvPr/>
          </p:nvGrpSpPr>
          <p:grpSpPr bwMode="auto">
            <a:xfrm rot="10800000">
              <a:off x="4532430" y="-17462"/>
              <a:ext cx="4648200" cy="3657600"/>
              <a:chOff x="192" y="1968"/>
              <a:chExt cx="2928" cy="2304"/>
            </a:xfrm>
          </p:grpSpPr>
          <p:pic>
            <p:nvPicPr>
              <p:cNvPr id="4129" name="Picture 7" descr="N7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4080"/>
                <a:ext cx="2928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0" name="Picture 8" descr="N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-792" y="3083"/>
                <a:ext cx="230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20" name="Picture 9" descr="Bellcol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17451">
              <a:off x="7809030" y="363538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41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18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42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7136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44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-17462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45" descr="1145086ejqsyt499z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55855" y="-903287"/>
              <a:ext cx="762000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49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6630" y="409733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50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428155" y="4306888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51" descr="878031oq6iuoirb6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99417" y="5197476"/>
              <a:ext cx="752475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52" descr="Picture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047528">
              <a:off x="7261343" y="5102225"/>
              <a:ext cx="10668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5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319087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" descr="C:\Users\User\Pictures\New folder (4)\$RN9C4VT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965450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5926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5"/>
          <a:stretch/>
        </p:blipFill>
        <p:spPr bwMode="auto">
          <a:xfrm>
            <a:off x="2438400" y="882193"/>
            <a:ext cx="5105400" cy="306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00601" y="224324"/>
            <a:ext cx="3733800" cy="2240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2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1" y="2464836"/>
            <a:ext cx="3752849" cy="22325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31184"/>
            <a:ext cx="3733800" cy="2252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464836"/>
            <a:ext cx="3733800" cy="22405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13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" name="Dung roi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4019550"/>
            <a:ext cx="895350" cy="9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7899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88</Words>
  <Application>Microsoft Office PowerPoint</Application>
  <PresentationFormat>On-screen Show (16:9)</PresentationFormat>
  <Paragraphs>50</Paragraphs>
  <Slides>34</Slides>
  <Notes>1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 ổn định  giới thiệu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 số bí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196</cp:revision>
  <dcterms:created xsi:type="dcterms:W3CDTF">2012-10-09T15:48:23Z</dcterms:created>
  <dcterms:modified xsi:type="dcterms:W3CDTF">2020-02-22T14:41:28Z</dcterms:modified>
</cp:coreProperties>
</file>