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314" r:id="rId3"/>
    <p:sldId id="298" r:id="rId4"/>
    <p:sldId id="297" r:id="rId5"/>
    <p:sldId id="307" r:id="rId6"/>
    <p:sldId id="306" r:id="rId7"/>
    <p:sldId id="308" r:id="rId8"/>
    <p:sldId id="309" r:id="rId9"/>
    <p:sldId id="310" r:id="rId10"/>
    <p:sldId id="313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FFFF"/>
    <a:srgbClr val="333300"/>
    <a:srgbClr val="FFFF66"/>
    <a:srgbClr val="000099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17D05-318B-4FAE-A7D4-5A401DECC0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05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3025"/>
            <a:ext cx="6400800" cy="175736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4384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643313" y="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15200" y="1143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1600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219200" y="152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5626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-228600" y="1905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391400" y="198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comicbird-anim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780" y="358775"/>
            <a:ext cx="18288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7" descr="su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0" y="215265"/>
            <a:ext cx="1400175" cy="1247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2" name="Group 16"/>
          <p:cNvGrpSpPr/>
          <p:nvPr/>
        </p:nvGrpSpPr>
        <p:grpSpPr>
          <a:xfrm>
            <a:off x="7696200" y="1143000"/>
            <a:ext cx="1600200" cy="1905000"/>
            <a:chOff x="3115" y="0"/>
            <a:chExt cx="2170" cy="2486"/>
          </a:xfrm>
        </p:grpSpPr>
        <p:grpSp>
          <p:nvGrpSpPr>
            <p:cNvPr id="2063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64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5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6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67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9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70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71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2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73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74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5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76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77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78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9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0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81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2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3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84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87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90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93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96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99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02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05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7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08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11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14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17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9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20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2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23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5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26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8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29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1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32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4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35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7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38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0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42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3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5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6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8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9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2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5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58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0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1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3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4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6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7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9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70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73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75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97" name="Group 151"/>
          <p:cNvGrpSpPr/>
          <p:nvPr/>
        </p:nvGrpSpPr>
        <p:grpSpPr>
          <a:xfrm>
            <a:off x="3657600" y="3200400"/>
            <a:ext cx="1600200" cy="1905000"/>
            <a:chOff x="3115" y="0"/>
            <a:chExt cx="2170" cy="2486"/>
          </a:xfrm>
        </p:grpSpPr>
        <p:grpSp>
          <p:nvGrpSpPr>
            <p:cNvPr id="2198" name="Group 152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99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0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1" name="Group 155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202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3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4" name="Group 158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205" name="Oval 15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06" name="Oval 16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7" name="Group 161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208" name="Group 162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209" name="Oval 163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0" name="Oval 164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211" name="Group 165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212" name="Group 166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13" name="Freeform 167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8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5" name="Group 169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216" name="Freeform 170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71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8" name="Group 172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219" name="Freeform 173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4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1" name="Group 175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222" name="Freeform 176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7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4" name="Group 178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225" name="Freeform 179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80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7" name="Group 181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228" name="Freeform 182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3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0" name="Group 184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231" name="Freeform 185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6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3" name="Group 187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234" name="Freeform 188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9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6" name="Group 190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237" name="Freeform 191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2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9" name="Group 193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240" name="Freeform 194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5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2" name="Group 196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243" name="Freeform 197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8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5" name="Group 199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246" name="Freeform 200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201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48" name="Group 202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249" name="Freeform 203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4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1" name="Group 205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252" name="Freeform 206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7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4" name="Group 208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255" name="Freeform 209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" name="Freeform 210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" name="Group 211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58" name="Freeform 212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" name="Freeform 213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0" name="Group 214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261" name="Freeform 215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" name="Freeform 216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" name="Group 217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264" name="Freeform 218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5" name="Freeform 219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6" name="Group 220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267" name="Freeform 221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8" name="Freeform 222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9" name="Group 223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270" name="Freeform 224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1" name="Freeform 225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2" name="Group 226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273" name="Freeform 227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" name="Freeform 228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5" name="Freeform 229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Freeform 230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77" name="Group 231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278" name="Freeform 232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9" name="Freeform 233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0" name="Group 234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281" name="Freeform 235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2" name="Freeform 236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3" name="Group 237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284" name="Freeform 238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" name="Freeform 239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6" name="Group 240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287" name="Freeform 241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242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9" name="Group 243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290" name="Freeform 244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1" name="Freeform 245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2" name="Group 246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293" name="Freeform 247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" name="Freeform 248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5" name="Group 249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296" name="Freeform 250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7" name="Freeform 251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8" name="Group 252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299" name="Freeform 253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0" name="Freeform 254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1" name="Group 255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02" name="Freeform 256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3" name="Freeform 257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4" name="Group 258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05" name="Freeform 259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6" name="Freeform 260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07" name="Group 261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08" name="Freeform 262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9" name="Freeform 263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10" name="Freeform 264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Arc 265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Arc 266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Arc 267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Arc 268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Arc 269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Arc 270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Arc 271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Arc 272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273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274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Arc 275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Arc 276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Arc 277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278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279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280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281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282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283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284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285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2" name="WordArt 7"/>
          <p:cNvSpPr>
            <a:spLocks noTextEdit="1"/>
          </p:cNvSpPr>
          <p:nvPr/>
        </p:nvSpPr>
        <p:spPr>
          <a:xfrm>
            <a:off x="1764030" y="4775835"/>
            <a:ext cx="6518275" cy="1024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Thơ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: 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mặt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ristote" pitchFamily="34" charset="0"/>
                <a:ea typeface=".VnAristote" pitchFamily="34" charset="0"/>
              </a:rPr>
              <a:t>trời</a:t>
            </a:r>
            <a:endParaRPr lang="en-US" sz="3600" b="1" dirty="0"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ristote" pitchFamily="34" charset="0"/>
              <a:ea typeface=".VnAristote" pitchFamily="34" charset="0"/>
            </a:endParaRPr>
          </a:p>
        </p:txBody>
      </p:sp>
      <p:grpSp>
        <p:nvGrpSpPr>
          <p:cNvPr id="2333" name="Group 288"/>
          <p:cNvGrpSpPr/>
          <p:nvPr/>
        </p:nvGrpSpPr>
        <p:grpSpPr>
          <a:xfrm>
            <a:off x="152400" y="1600200"/>
            <a:ext cx="1600200" cy="1905000"/>
            <a:chOff x="3115" y="0"/>
            <a:chExt cx="2170" cy="2486"/>
          </a:xfrm>
        </p:grpSpPr>
        <p:grpSp>
          <p:nvGrpSpPr>
            <p:cNvPr id="2334" name="Group 28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35" name="Oval 29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6" name="Oval 29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37" name="Group 29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38" name="Oval 29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39" name="Oval 29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0" name="Group 29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41" name="Oval 29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2" name="Oval 29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3" name="Group 29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44" name="Group 29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45" name="Oval 30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6" name="Oval 30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47" name="Group 30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48" name="Group 30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49" name="Freeform 30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0" name="Freeform 305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1" name="Group 30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52" name="Freeform 30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3" name="Freeform 30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4" name="Group 30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55" name="Freeform 31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" name="Freeform 31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7" name="Group 31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58" name="Freeform 31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" name="Freeform 31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" name="Group 31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61" name="Freeform 31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" name="Freeform 31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3" name="Group 31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64" name="Freeform 31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5" name="Freeform 32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6" name="Group 32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67" name="Freeform 32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8" name="Freeform 32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" name="Group 32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0" name="Freeform 32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1" name="Freeform 326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2" name="Group 32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3" name="Freeform 32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4" name="Freeform 32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5" name="Group 33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6" name="Freeform 33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7" name="Freeform 33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8" name="Group 33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9" name="Freeform 33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0" name="Freeform 33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" name="Group 33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2" name="Freeform 33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3" name="Freeform 33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" name="Group 33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5" name="Freeform 34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6" name="Freeform 34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7" name="Group 34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" name="Freeform 34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9" name="Freeform 34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0" name="Group 34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91" name="Freeform 34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2" name="Freeform 34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3" name="Group 34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94" name="Freeform 34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5" name="Freeform 35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" name="Group 35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97" name="Freeform 35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8" name="Freeform 35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9" name="Group 35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" name="Freeform 355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1" name="Freeform 356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35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3" name="Freeform 358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" name="Freeform 35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5" name="Group 36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6" name="Freeform 36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7" name="Freeform 36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" name="Group 36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9" name="Freeform 36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0" name="Freeform 36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1" name="Freeform 366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36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13" name="Group 36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4" name="Freeform 36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5" name="Freeform 370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6" name="Group 37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7" name="Freeform 372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8" name="Freeform 373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9" name="Group 37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0" name="Freeform 37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1" name="Freeform 376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" name="Group 37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3" name="Freeform 37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4" name="Freeform 379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5" name="Group 38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" name="Freeform 381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" name="Freeform 38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8" name="Group 38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9" name="Freeform 384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0" name="Freeform 385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1" name="Group 38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2" name="Freeform 38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3" name="Freeform 388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4" name="Group 38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5" name="Freeform 390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6" name="Freeform 391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" name="Group 39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" name="Freeform 393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9" name="Freeform 394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39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41" name="Freeform 396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2" name="Freeform 39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3" name="Group 39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44" name="Freeform 399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5" name="Freeform 400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" name="Freeform 40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Arc 40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Arc 40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Arc 40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Arc 40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Arc 40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Arc 40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Arc 40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Arc 40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1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1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Arc 41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Arc 41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Arc 41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2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2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2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8" name="WordArt 423"/>
          <p:cNvSpPr>
            <a:spLocks noTextEdit="1"/>
          </p:cNvSpPr>
          <p:nvPr/>
        </p:nvSpPr>
        <p:spPr>
          <a:xfrm>
            <a:off x="887095" y="2332355"/>
            <a:ext cx="6805295" cy="1475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Lĩnh vực phát triển ngôn ngữ</a:t>
            </a:r>
          </a:p>
        </p:txBody>
      </p:sp>
      <p:sp>
        <p:nvSpPr>
          <p:cNvPr id="2" name="WordArt 7"/>
          <p:cNvSpPr>
            <a:spLocks noTextEdit="1"/>
          </p:cNvSpPr>
          <p:nvPr/>
        </p:nvSpPr>
        <p:spPr>
          <a:xfrm>
            <a:off x="3851275" y="5908040"/>
            <a:ext cx="3886200" cy="738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 fontScale="9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Giáo viên</a:t>
            </a:r>
            <a:r>
              <a:rPr kumimoji="0" lang="en-US" sz="3600" b="1" i="0" u="none" strike="noStrike" kern="1200" cap="none" spc="0" normalizeH="0" baseline="0" noProof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:</a:t>
            </a:r>
            <a:r>
              <a:rPr kumimoji="0" lang="en-US" sz="3600" b="1" i="0" u="none" strike="noStrike" kern="1200" cap="none" spc="0" normalizeH="0" noProof="1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charset="0"/>
                <a:ea typeface=".VnAristote" pitchFamily="34" charset="0"/>
                <a:cs typeface="Times New Roman" panose="02020603050405020304" charset="0"/>
              </a:rPr>
              <a:t> Nguyễn Thị  Thu Thảo</a:t>
            </a:r>
            <a:endParaRPr kumimoji="0" lang="en-US" sz="3600" b="1" i="0" u="none" strike="noStrike" kern="1200" cap="none" spc="0" normalizeH="0" baseline="0" noProof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charset="0"/>
              <a:ea typeface=".VnAristote" pitchFamily="34" charset="0"/>
              <a:cs typeface="Times New Roman" panose="02020603050405020304" charset="0"/>
            </a:endParaRPr>
          </a:p>
        </p:txBody>
      </p:sp>
      <p:sp>
        <p:nvSpPr>
          <p:cNvPr id="2470" name="WordArt 287"/>
          <p:cNvSpPr>
            <a:spLocks noTextEdit="1"/>
          </p:cNvSpPr>
          <p:nvPr/>
        </p:nvSpPr>
        <p:spPr>
          <a:xfrm>
            <a:off x="150495" y="1388745"/>
            <a:ext cx="8759190" cy="276098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08307"/>
              </a:avLst>
            </a:prstTxWarp>
            <a:normAutofit/>
          </a:bodyPr>
          <a:lstStyle/>
          <a:p>
            <a:pPr algn="ctr"/>
            <a:r>
              <a:rPr lang="en-US" sz="1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.VnAristote" pitchFamily="34" charset="0"/>
                <a:ea typeface=".VnAristote" pitchFamily="34" charset="0"/>
              </a:rPr>
              <a:t>Chủ đề: Nước và hiện tượng thiên nhiên</a:t>
            </a:r>
          </a:p>
        </p:txBody>
      </p:sp>
      <p:sp>
        <p:nvSpPr>
          <p:cNvPr id="7" name="Title 6"/>
          <p:cNvSpPr>
            <a:spLocks noGrp="1"/>
          </p:cNvSpPr>
          <p:nvPr/>
        </p:nvSpPr>
        <p:spPr>
          <a:xfrm>
            <a:off x="692785" y="83820"/>
            <a:ext cx="8189595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55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WordArt 423"/>
          <p:cNvSpPr>
            <a:spLocks noTextEdit="1"/>
          </p:cNvSpPr>
          <p:nvPr/>
        </p:nvSpPr>
        <p:spPr>
          <a:xfrm>
            <a:off x="1229360" y="3831590"/>
            <a:ext cx="6805295" cy="9639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Hoạt động: Làm quen văn học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0"/>
            <a:ext cx="9276080" cy="6858000"/>
          </a:xfrm>
          <a:prstGeom prst="rect">
            <a:avLst/>
          </a:prstGeom>
        </p:spPr>
      </p:pic>
      <p:pic>
        <p:nvPicPr>
          <p:cNvPr id="10254" name="Picture 7" descr="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143510"/>
            <a:ext cx="1052830" cy="87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8354695" y="57150"/>
            <a:ext cx="751205" cy="46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" descr="comicbird-anim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05" y="414020"/>
            <a:ext cx="1416050" cy="85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7"/>
          <p:cNvSpPr>
            <a:spLocks noTextEdit="1"/>
          </p:cNvSpPr>
          <p:nvPr/>
        </p:nvSpPr>
        <p:spPr>
          <a:xfrm>
            <a:off x="2292350" y="1223645"/>
            <a:ext cx="4452620" cy="31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CHÚC CÁC BÉ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CHĂM NGOAN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600" dirty="0" smtClean="0">
                <a:solidFill>
                  <a:srgbClr val="FF0000"/>
                </a:solidFill>
                <a:effectLst/>
                <a:sym typeface="+mn-ea"/>
              </a:rPr>
              <a:t>HỌC GIỎI</a:t>
            </a:r>
            <a:endParaRPr lang="en-US" sz="3600" b="1" cap="none" spc="0" dirty="0"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kern="1200" cap="none" spc="0" normalizeH="0" baseline="0" noProof="1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Arial Nova" panose="020B0504020202020204" charset="0"/>
              <a:ea typeface=".VnAristote" pitchFamily="34" charset="0"/>
              <a:cs typeface="Arial Nova" panose="020B0504020202020204" charset="0"/>
            </a:endParaRPr>
          </a:p>
        </p:txBody>
      </p:sp>
      <p:grpSp>
        <p:nvGrpSpPr>
          <p:cNvPr id="10255" name="Group 16"/>
          <p:cNvGrpSpPr/>
          <p:nvPr/>
        </p:nvGrpSpPr>
        <p:grpSpPr>
          <a:xfrm>
            <a:off x="1310005" y="162560"/>
            <a:ext cx="1600200" cy="697865"/>
            <a:chOff x="3115" y="0"/>
            <a:chExt cx="2170" cy="2486"/>
          </a:xfrm>
        </p:grpSpPr>
        <p:grpSp>
          <p:nvGrpSpPr>
            <p:cNvPr id="10256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57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8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59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260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1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2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263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65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266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267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69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270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271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3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274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6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277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79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280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1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2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283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4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5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286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88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289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0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1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292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3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4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295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6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298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301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2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304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6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307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8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9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310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1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2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313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5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316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7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18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319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0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1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322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3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4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25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7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328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9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0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331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2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3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35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336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7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38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339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0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1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342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3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4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45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47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348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0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351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2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3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354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5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6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57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8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59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360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1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2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363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4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5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366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7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68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49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084830" y="8064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16"/>
          <p:cNvGrpSpPr/>
          <p:nvPr/>
        </p:nvGrpSpPr>
        <p:grpSpPr>
          <a:xfrm>
            <a:off x="4307205" y="146050"/>
            <a:ext cx="1600200" cy="697865"/>
            <a:chOff x="3115" y="0"/>
            <a:chExt cx="2170" cy="2486"/>
          </a:xfrm>
        </p:grpSpPr>
        <p:grpSp>
          <p:nvGrpSpPr>
            <p:cNvPr id="7" name="Group 1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" name="Oval 2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2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" name="Group 2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" name="Oval 2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Oval 2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3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1" name="Group 3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2" name="Freeform 3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33"/>
                  <p:cNvSpPr/>
                  <p:nvPr/>
                </p:nvSpPr>
                <p:spPr>
                  <a:xfrm rot="2711884">
                    <a:off x="4020" y="3148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3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" name="Freeform 3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3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" name="Freeform 3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3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4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" name="Freeform 4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4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" name="Freeform 4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4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4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7" name="Freeform 4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4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4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" name="Freeform 5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5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" name="Group 5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" name="Freeform 5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54"/>
                  <p:cNvSpPr/>
                  <p:nvPr/>
                </p:nvSpPr>
                <p:spPr>
                  <a:xfrm rot="-2711884" flipH="1">
                    <a:off x="418" y="327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5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6" name="Freeform 5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74" y="18"/>
                      </a:cxn>
                      <a:cxn ang="0">
                        <a:pos x="151" y="3"/>
                      </a:cxn>
                      <a:cxn ang="0">
                        <a:pos x="233" y="3"/>
                      </a:cxn>
                      <a:cxn ang="0">
                        <a:pos x="231" y="11"/>
                      </a:cxn>
                      <a:cxn ang="0">
                        <a:pos x="150" y="11"/>
                      </a:cxn>
                      <a:cxn ang="0">
                        <a:pos x="56" y="31"/>
                      </a:cxn>
                      <a:cxn ang="0">
                        <a:pos x="0" y="5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5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4" y="6"/>
                      </a:cxn>
                      <a:cxn ang="0">
                        <a:pos x="32" y="21"/>
                      </a:cxn>
                      <a:cxn ang="0">
                        <a:pos x="45" y="46"/>
                      </a:cxn>
                      <a:cxn ang="0">
                        <a:pos x="49" y="65"/>
                      </a:cxn>
                      <a:cxn ang="0">
                        <a:pos x="47" y="84"/>
                      </a:cxn>
                      <a:cxn ang="0">
                        <a:pos x="44" y="68"/>
                      </a:cxn>
                      <a:cxn ang="0">
                        <a:pos x="39" y="49"/>
                      </a:cxn>
                      <a:cxn ang="0">
                        <a:pos x="31" y="32"/>
                      </a:cxn>
                      <a:cxn ang="0">
                        <a:pos x="16" y="16"/>
                      </a:cxn>
                      <a:cxn ang="0">
                        <a:pos x="0" y="8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5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9" name="Freeform 5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6" y="8"/>
                      </a:cxn>
                      <a:cxn ang="0">
                        <a:pos x="116" y="1"/>
                      </a:cxn>
                      <a:cxn ang="0">
                        <a:pos x="179" y="1"/>
                      </a:cxn>
                      <a:cxn ang="0">
                        <a:pos x="178" y="5"/>
                      </a:cxn>
                      <a:cxn ang="0">
                        <a:pos x="115" y="5"/>
                      </a:cxn>
                      <a:cxn ang="0">
                        <a:pos x="43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6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2"/>
                      </a:cxn>
                      <a:cxn ang="0">
                        <a:pos x="25" y="10"/>
                      </a:cxn>
                      <a:cxn ang="0">
                        <a:pos x="34" y="20"/>
                      </a:cxn>
                      <a:cxn ang="0">
                        <a:pos x="37" y="29"/>
                      </a:cxn>
                      <a:cxn ang="0">
                        <a:pos x="36" y="38"/>
                      </a:cxn>
                      <a:cxn ang="0">
                        <a:pos x="34" y="30"/>
                      </a:cxn>
                      <a:cxn ang="0">
                        <a:pos x="30" y="22"/>
                      </a:cxn>
                      <a:cxn ang="0">
                        <a:pos x="24" y="14"/>
                      </a:cxn>
                      <a:cxn ang="0">
                        <a:pos x="13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6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2" name="Freeform 6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46" y="15"/>
                      </a:cxn>
                      <a:cxn ang="0">
                        <a:pos x="94" y="2"/>
                      </a:cxn>
                      <a:cxn ang="0">
                        <a:pos x="145" y="2"/>
                      </a:cxn>
                      <a:cxn ang="0">
                        <a:pos x="144" y="9"/>
                      </a:cxn>
                      <a:cxn ang="0">
                        <a:pos x="94" y="9"/>
                      </a:cxn>
                      <a:cxn ang="0">
                        <a:pos x="35" y="25"/>
                      </a:cxn>
                      <a:cxn ang="0">
                        <a:pos x="0" y="4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5"/>
                      </a:cxn>
                      <a:cxn ang="0">
                        <a:pos x="20" y="17"/>
                      </a:cxn>
                      <a:cxn ang="0">
                        <a:pos x="28" y="37"/>
                      </a:cxn>
                      <a:cxn ang="0">
                        <a:pos x="31" y="53"/>
                      </a:cxn>
                      <a:cxn ang="0">
                        <a:pos x="30" y="68"/>
                      </a:cxn>
                      <a:cxn ang="0">
                        <a:pos x="28" y="55"/>
                      </a:cxn>
                      <a:cxn ang="0">
                        <a:pos x="24" y="39"/>
                      </a:cxn>
                      <a:cxn ang="0">
                        <a:pos x="19" y="26"/>
                      </a:cxn>
                      <a:cxn ang="0">
                        <a:pos x="10" y="13"/>
                      </a:cxn>
                      <a:cxn ang="0">
                        <a:pos x="0" y="7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6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5" name="Freeform 6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9"/>
                      </a:cxn>
                      <a:cxn ang="0">
                        <a:pos x="58" y="1"/>
                      </a:cxn>
                      <a:cxn ang="0">
                        <a:pos x="89" y="1"/>
                      </a:cxn>
                      <a:cxn ang="0">
                        <a:pos x="88" y="6"/>
                      </a:cxn>
                      <a:cxn ang="0">
                        <a:pos x="57" y="6"/>
                      </a:cxn>
                      <a:cxn ang="0">
                        <a:pos x="2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6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" y="4"/>
                      </a:cxn>
                      <a:cxn ang="0">
                        <a:pos x="12" y="12"/>
                      </a:cxn>
                      <a:cxn ang="0">
                        <a:pos x="17" y="24"/>
                      </a:cxn>
                      <a:cxn ang="0">
                        <a:pos x="19" y="33"/>
                      </a:cxn>
                      <a:cxn ang="0">
                        <a:pos x="18" y="44"/>
                      </a:cxn>
                      <a:cxn ang="0">
                        <a:pos x="17" y="35"/>
                      </a:cxn>
                      <a:cxn ang="0">
                        <a:pos x="15" y="25"/>
                      </a:cxn>
                      <a:cxn ang="0">
                        <a:pos x="12" y="17"/>
                      </a:cxn>
                      <a:cxn ang="0">
                        <a:pos x="6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8" name="Freeform 6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6" y="1"/>
                      </a:cxn>
                      <a:cxn ang="0">
                        <a:pos x="32" y="0"/>
                      </a:cxn>
                      <a:cxn ang="0">
                        <a:pos x="50" y="0"/>
                      </a:cxn>
                      <a:cxn ang="0">
                        <a:pos x="49" y="1"/>
                      </a:cxn>
                      <a:cxn ang="0">
                        <a:pos x="32" y="1"/>
                      </a:cxn>
                      <a:cxn ang="0">
                        <a:pos x="1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6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11" y="4"/>
                      </a:cxn>
                      <a:cxn ang="0">
                        <a:pos x="10" y="5"/>
                      </a:cxn>
                      <a:cxn ang="0">
                        <a:pos x="9" y="4"/>
                      </a:cxn>
                      <a:cxn ang="0">
                        <a:pos x="9" y="3"/>
                      </a:cxn>
                      <a:cxn ang="0">
                        <a:pos x="7" y="2"/>
                      </a:cxn>
                      <a:cxn ang="0">
                        <a:pos x="3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1" name="Freeform 7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7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7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4" name="Freeform 7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7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7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7" name="Freeform 7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7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7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" name="Freeform 8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8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8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3" name="Freeform 83"/>
                  <p:cNvSpPr/>
                  <p:nvPr/>
                </p:nvSpPr>
                <p:spPr>
                  <a:xfrm rot="3473776" flipH="1">
                    <a:off x="1752" y="957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1"/>
                      </a:cxn>
                      <a:cxn ang="0">
                        <a:pos x="7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84"/>
                  <p:cNvSpPr/>
                  <p:nvPr/>
                </p:nvSpPr>
                <p:spPr>
                  <a:xfrm rot="3473776" flipH="1">
                    <a:off x="1505" y="229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8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6" name="Freeform 86"/>
                  <p:cNvSpPr/>
                  <p:nvPr/>
                </p:nvSpPr>
                <p:spPr>
                  <a:xfrm rot="4126480" flipH="1">
                    <a:off x="1930" y="923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8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2" y="3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2" y="4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8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9" name="Freeform 8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9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9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" name="Freeform 9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"/>
                      </a:cxn>
                      <a:cxn ang="0">
                        <a:pos x="15" y="0"/>
                      </a:cxn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9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4" y="4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" name="Freeform 94"/>
                <p:cNvSpPr/>
                <p:nvPr/>
              </p:nvSpPr>
              <p:spPr>
                <a:xfrm rot="4578755" flipH="1">
                  <a:off x="3967" y="371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9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" name="Group 9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7" name="Freeform 9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8"/>
                  <p:cNvSpPr/>
                  <p:nvPr/>
                </p:nvSpPr>
                <p:spPr>
                  <a:xfrm rot="-3857755">
                    <a:off x="3009" y="180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9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0" name="Freeform 100"/>
                  <p:cNvSpPr/>
                  <p:nvPr/>
                </p:nvSpPr>
                <p:spPr>
                  <a:xfrm rot="-2777260">
                    <a:off x="2490" y="913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5" y="4"/>
                      </a:cxn>
                      <a:cxn ang="0">
                        <a:pos x="10" y="1"/>
                      </a:cxn>
                      <a:cxn ang="0">
                        <a:pos x="16" y="1"/>
                      </a:cxn>
                      <a:cxn ang="0">
                        <a:pos x="16" y="3"/>
                      </a:cxn>
                      <a:cxn ang="0">
                        <a:pos x="10" y="3"/>
                      </a:cxn>
                      <a:cxn ang="0">
                        <a:pos x="4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01"/>
                  <p:cNvSpPr/>
                  <p:nvPr/>
                </p:nvSpPr>
                <p:spPr>
                  <a:xfrm rot="-2777260">
                    <a:off x="3428" y="260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5"/>
                      </a:cxn>
                      <a:cxn ang="0">
                        <a:pos x="3" y="10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1"/>
                      </a:cxn>
                      <a:cxn ang="0">
                        <a:pos x="2" y="7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10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10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04"/>
                  <p:cNvSpPr/>
                  <p:nvPr/>
                </p:nvSpPr>
                <p:spPr>
                  <a:xfrm rot="-4903748">
                    <a:off x="2648" y="219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oup 10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6" name="Freeform 10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07"/>
                  <p:cNvSpPr/>
                  <p:nvPr/>
                </p:nvSpPr>
                <p:spPr>
                  <a:xfrm rot="-3264308" flipH="1">
                    <a:off x="724" y="351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10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" name="Freeform 109"/>
                  <p:cNvSpPr/>
                  <p:nvPr/>
                </p:nvSpPr>
                <p:spPr>
                  <a:xfrm rot="-4057115" flipH="1">
                    <a:off x="1266" y="2576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9"/>
                      </a:cxn>
                      <a:cxn ang="0">
                        <a:pos x="70" y="1"/>
                      </a:cxn>
                      <a:cxn ang="0">
                        <a:pos x="107" y="1"/>
                      </a:cxn>
                      <a:cxn ang="0">
                        <a:pos x="107" y="6"/>
                      </a:cxn>
                      <a:cxn ang="0">
                        <a:pos x="69" y="6"/>
                      </a:cxn>
                      <a:cxn ang="0">
                        <a:pos x="26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1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4"/>
                      </a:cxn>
                      <a:cxn ang="0">
                        <a:pos x="15" y="12"/>
                      </a:cxn>
                      <a:cxn ang="0">
                        <a:pos x="21" y="25"/>
                      </a:cxn>
                      <a:cxn ang="0">
                        <a:pos x="22" y="35"/>
                      </a:cxn>
                      <a:cxn ang="0">
                        <a:pos x="22" y="45"/>
                      </a:cxn>
                      <a:cxn ang="0">
                        <a:pos x="20" y="36"/>
                      </a:cxn>
                      <a:cxn ang="0">
                        <a:pos x="18" y="26"/>
                      </a:cxn>
                      <a:cxn ang="0">
                        <a:pos x="15" y="17"/>
                      </a:cxn>
                      <a:cxn ang="0">
                        <a:pos x="7" y="9"/>
                      </a:cxn>
                      <a:cxn ang="0">
                        <a:pos x="0" y="4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11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2" name="Freeform 112"/>
                  <p:cNvSpPr/>
                  <p:nvPr/>
                </p:nvSpPr>
                <p:spPr>
                  <a:xfrm rot="-4817938" flipH="1">
                    <a:off x="1441" y="2694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52" y="8"/>
                      </a:cxn>
                      <a:cxn ang="0">
                        <a:pos x="106" y="1"/>
                      </a:cxn>
                      <a:cxn ang="0">
                        <a:pos x="163" y="1"/>
                      </a:cxn>
                      <a:cxn ang="0">
                        <a:pos x="163" y="5"/>
                      </a:cxn>
                      <a:cxn ang="0">
                        <a:pos x="106" y="5"/>
                      </a:cxn>
                      <a:cxn ang="0">
                        <a:pos x="39" y="13"/>
                      </a:cxn>
                      <a:cxn ang="0">
                        <a:pos x="0" y="2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3"/>
                  <p:cNvSpPr/>
                  <p:nvPr/>
                </p:nvSpPr>
                <p:spPr>
                  <a:xfrm rot="-4817938" flipH="1">
                    <a:off x="1732" y="3897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9" y="2"/>
                      </a:cxn>
                      <a:cxn ang="0">
                        <a:pos x="23" y="10"/>
                      </a:cxn>
                      <a:cxn ang="0">
                        <a:pos x="32" y="20"/>
                      </a:cxn>
                      <a:cxn ang="0">
                        <a:pos x="34" y="28"/>
                      </a:cxn>
                      <a:cxn ang="0">
                        <a:pos x="33" y="36"/>
                      </a:cxn>
                      <a:cxn ang="0">
                        <a:pos x="31" y="29"/>
                      </a:cxn>
                      <a:cxn ang="0">
                        <a:pos x="27" y="21"/>
                      </a:cxn>
                      <a:cxn ang="0">
                        <a:pos x="22" y="14"/>
                      </a:cxn>
                      <a:cxn ang="0">
                        <a:pos x="11" y="7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1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" name="Freeform 11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54" y="9"/>
                      </a:cxn>
                      <a:cxn ang="0">
                        <a:pos x="111" y="1"/>
                      </a:cxn>
                      <a:cxn ang="0">
                        <a:pos x="171" y="1"/>
                      </a:cxn>
                      <a:cxn ang="0">
                        <a:pos x="170" y="6"/>
                      </a:cxn>
                      <a:cxn ang="0">
                        <a:pos x="111" y="6"/>
                      </a:cxn>
                      <a:cxn ang="0">
                        <a:pos x="41" y="17"/>
                      </a:cxn>
                      <a:cxn ang="0">
                        <a:pos x="0" y="2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16"/>
                  <p:cNvSpPr/>
                  <p:nvPr/>
                </p:nvSpPr>
                <p:spPr>
                  <a:xfrm rot="3144576">
                    <a:off x="3750" y="3434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0" y="4"/>
                      </a:cxn>
                      <a:cxn ang="0">
                        <a:pos x="24" y="12"/>
                      </a:cxn>
                      <a:cxn ang="0">
                        <a:pos x="33" y="25"/>
                      </a:cxn>
                      <a:cxn ang="0">
                        <a:pos x="36" y="35"/>
                      </a:cxn>
                      <a:cxn ang="0">
                        <a:pos x="35" y="45"/>
                      </a:cxn>
                      <a:cxn ang="0">
                        <a:pos x="32" y="36"/>
                      </a:cxn>
                      <a:cxn ang="0">
                        <a:pos x="28" y="26"/>
                      </a:cxn>
                      <a:cxn ang="0">
                        <a:pos x="22" y="17"/>
                      </a:cxn>
                      <a:cxn ang="0">
                        <a:pos x="12" y="9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1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8" name="Freeform 118"/>
                  <p:cNvSpPr/>
                  <p:nvPr/>
                </p:nvSpPr>
                <p:spPr>
                  <a:xfrm rot="3745735">
                    <a:off x="2504" y="2540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2" y="7"/>
                      </a:cxn>
                      <a:cxn ang="0">
                        <a:pos x="86" y="1"/>
                      </a:cxn>
                      <a:cxn ang="0">
                        <a:pos x="131" y="1"/>
                      </a:cxn>
                      <a:cxn ang="0">
                        <a:pos x="131" y="4"/>
                      </a:cxn>
                      <a:cxn ang="0">
                        <a:pos x="85" y="4"/>
                      </a:cxn>
                      <a:cxn ang="0">
                        <a:pos x="31" y="12"/>
                      </a:cxn>
                      <a:cxn ang="0">
                        <a:pos x="0" y="2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19"/>
                  <p:cNvSpPr/>
                  <p:nvPr/>
                </p:nvSpPr>
                <p:spPr>
                  <a:xfrm rot="3745735">
                    <a:off x="3386" y="3614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8" y="2"/>
                      </a:cxn>
                      <a:cxn ang="0">
                        <a:pos x="19" y="9"/>
                      </a:cxn>
                      <a:cxn ang="0">
                        <a:pos x="26" y="18"/>
                      </a:cxn>
                      <a:cxn ang="0">
                        <a:pos x="28" y="26"/>
                      </a:cxn>
                      <a:cxn ang="0">
                        <a:pos x="27" y="34"/>
                      </a:cxn>
                      <a:cxn ang="0">
                        <a:pos x="25" y="27"/>
                      </a:cxn>
                      <a:cxn ang="0">
                        <a:pos x="22" y="20"/>
                      </a:cxn>
                      <a:cxn ang="0">
                        <a:pos x="18" y="13"/>
                      </a:cxn>
                      <a:cxn ang="0">
                        <a:pos x="1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12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1" name="Freeform 121"/>
                  <p:cNvSpPr/>
                  <p:nvPr/>
                </p:nvSpPr>
                <p:spPr>
                  <a:xfrm rot="4286818">
                    <a:off x="2327" y="2659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5" y="2"/>
                      </a:cxn>
                      <a:cxn ang="0">
                        <a:pos x="71" y="0"/>
                      </a:cxn>
                      <a:cxn ang="0">
                        <a:pos x="110" y="0"/>
                      </a:cxn>
                      <a:cxn ang="0">
                        <a:pos x="109" y="1"/>
                      </a:cxn>
                      <a:cxn ang="0">
                        <a:pos x="71" y="1"/>
                      </a:cxn>
                      <a:cxn ang="0">
                        <a:pos x="2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22"/>
                  <p:cNvSpPr/>
                  <p:nvPr/>
                </p:nvSpPr>
                <p:spPr>
                  <a:xfrm rot="4286818">
                    <a:off x="3001" y="3745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0"/>
                      </a:cxn>
                      <a:cxn ang="0">
                        <a:pos x="16" y="2"/>
                      </a:cxn>
                      <a:cxn ang="0">
                        <a:pos x="21" y="6"/>
                      </a:cxn>
                      <a:cxn ang="0">
                        <a:pos x="23" y="8"/>
                      </a:cxn>
                      <a:cxn ang="0">
                        <a:pos x="22" y="10"/>
                      </a:cxn>
                      <a:cxn ang="0">
                        <a:pos x="21" y="9"/>
                      </a:cxn>
                      <a:cxn ang="0">
                        <a:pos x="18" y="6"/>
                      </a:cxn>
                      <a:cxn ang="0">
                        <a:pos x="15" y="4"/>
                      </a:cxn>
                      <a:cxn ang="0">
                        <a:pos x="8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12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4" name="Freeform 124"/>
                  <p:cNvSpPr/>
                  <p:nvPr/>
                </p:nvSpPr>
                <p:spPr>
                  <a:xfrm rot="4898956">
                    <a:off x="2205" y="2712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1" y="2"/>
                      </a:cxn>
                      <a:cxn ang="0">
                        <a:pos x="43" y="0"/>
                      </a:cxn>
                      <a:cxn ang="0">
                        <a:pos x="66" y="0"/>
                      </a:cxn>
                      <a:cxn ang="0">
                        <a:pos x="66" y="1"/>
                      </a:cxn>
                      <a:cxn ang="0">
                        <a:pos x="42" y="1"/>
                      </a:cxn>
                      <a:cxn ang="0">
                        <a:pos x="16" y="4"/>
                      </a:cxn>
                      <a:cxn ang="0">
                        <a:pos x="0" y="7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2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9" y="2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  <a:cxn ang="0">
                        <a:pos x="13" y="10"/>
                      </a:cxn>
                      <a:cxn ang="0">
                        <a:pos x="13" y="9"/>
                      </a:cxn>
                      <a:cxn ang="0">
                        <a:pos x="11" y="6"/>
                      </a:cxn>
                      <a:cxn ang="0">
                        <a:pos x="9" y="4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oup 12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7" name="Freeform 127"/>
                  <p:cNvSpPr/>
                  <p:nvPr/>
                </p:nvSpPr>
                <p:spPr>
                  <a:xfrm rot="5755659">
                    <a:off x="1899" y="2758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8" y="0"/>
                      </a:cxn>
                      <a:cxn ang="0">
                        <a:pos x="37" y="0"/>
                      </a:cxn>
                      <a:cxn ang="0">
                        <a:pos x="58" y="0"/>
                      </a:cxn>
                      <a:cxn ang="0">
                        <a:pos x="57" y="0"/>
                      </a:cxn>
                      <a:cxn ang="0">
                        <a:pos x="37" y="0"/>
                      </a:cxn>
                      <a:cxn ang="0">
                        <a:pos x="14" y="1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28"/>
                  <p:cNvSpPr/>
                  <p:nvPr/>
                </p:nvSpPr>
                <p:spPr>
                  <a:xfrm rot="5755659">
                    <a:off x="2048" y="3786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8" y="0"/>
                      </a:cxn>
                      <a:cxn ang="0">
                        <a:pos x="11" y="1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1" y="1"/>
                      </a:cxn>
                      <a:cxn ang="0">
                        <a:pos x="10" y="1"/>
                      </a:cxn>
                      <a:cxn ang="0">
                        <a:pos x="7" y="1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 12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rc 13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Arc 13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rc 13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Arc 13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Arc 13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rc 13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rc 13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rc 13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rc 14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rc 14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rc 14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2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3" y="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20" y="0"/>
                  </a:cxn>
                  <a:cxn ang="0">
                    <a:pos x="69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59" y="0"/>
                  </a:cxn>
                  <a:cxn ang="0">
                    <a:pos x="97" y="0"/>
                  </a:cxn>
                  <a:cxn ang="0">
                    <a:pos x="78" y="0"/>
                  </a:cxn>
                  <a:cxn ang="0">
                    <a:pos x="107" y="0"/>
                  </a:cxn>
                  <a:cxn ang="0">
                    <a:pos x="97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36" y="0"/>
                  </a:cxn>
                  <a:cxn ang="0">
                    <a:pos x="127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46" y="0"/>
                  </a:cxn>
                  <a:cxn ang="0">
                    <a:pos x="13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  <a:cxn ang="0">
                    <a:pos x="146" y="0"/>
                  </a:cxn>
                  <a:cxn ang="0">
                    <a:pos x="156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1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369050" y="64135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" descr="hoa h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715" y="4715510"/>
            <a:ext cx="1981200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-64135" y="-43815"/>
          <a:ext cx="9216390" cy="693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959100" imgH="2152650" progId="Paint.Picture">
                  <p:embed/>
                </p:oleObj>
              </mc:Choice>
              <mc:Fallback>
                <p:oleObj r:id="rId3" imgW="2959100" imgH="2152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135" y="-43815"/>
                        <a:ext cx="9216390" cy="693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15888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5671 C 0.15156 -0.05671 0.21111 -0.03194 0.21111 -0.00116 C 0.21111 0.02963 0.15156 0.05463 0.07847 0.05463 C 0.00521 0.05463 -0.05417 0.02963 -0.05417 -0.00116 C -0.05417 -0.03194 0.00521 -0.05671 0.07847 -0.0567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7014 0.1083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35" y="187325"/>
            <a:ext cx="211582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4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652 0.0064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45" y="187325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9895 0.0641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" y="33115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19" descr="C:\Users\admin\Downloads\THUY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781300"/>
            <a:ext cx="33686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0" descr="C:\Users\admin\Downloads\TROI TR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187643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58" y="115570"/>
            <a:ext cx="1757362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4" descr="C:\Users\admin\Downloads\THUY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2420938"/>
            <a:ext cx="2363787" cy="336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8" descr="C:\Users\admin\Downloads\tranh nhung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3" descr="C:\Users\admin\Downloads\TROI TR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171450"/>
            <a:ext cx="1757363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 descr="C:\Users\admin\Downloads\THUY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738" y="2781300"/>
            <a:ext cx="3573462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Dang Le Phan Danh</cp:lastModifiedBy>
  <cp:revision>157</cp:revision>
  <dcterms:created xsi:type="dcterms:W3CDTF">2009-05-01T03:32:00Z</dcterms:created>
  <dcterms:modified xsi:type="dcterms:W3CDTF">2024-05-08T03:03:00Z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76994C04BE2A41CD981EB7C927FE0B5F_12</vt:lpwstr>
  </property>
  <property fmtid="{D5CDD505-2E9C-101B-9397-08002B2CF9AE}" pid="3" name="KSOProductBuildVer">
    <vt:lpwstr>1033-12.2.0.13472</vt:lpwstr>
  </property>
</Properties>
</file>