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media/media1.wav" ContentType="audio/wav"/>
  <Override PartName="/ppt/comments/comment1.xml" ContentType="application/vnd.openxmlformats-officedocument.presentationml.comments+xml"/>
  <Override PartName="/ppt/media/media2.wav" ContentType="audio/wav"/>
  <Override PartName="/ppt/media/media3.wav" ContentType="audio/wav"/>
  <Override PartName="/ppt/tags/tag3.xml" ContentType="application/vnd.openxmlformats-officedocument.presentationml.tags+xml"/>
  <Override PartName="/ppt/media/media4.wav" ContentType="audio/wav"/>
  <Override PartName="/ppt/tags/tag4.xml" ContentType="application/vnd.openxmlformats-officedocument.presentationml.tags+xml"/>
  <Override PartName="/ppt/media/media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6"/>
  </p:notesMasterIdLst>
  <p:sldIdLst>
    <p:sldId id="388" r:id="rId2"/>
    <p:sldId id="305" r:id="rId3"/>
    <p:sldId id="275" r:id="rId4"/>
    <p:sldId id="278" r:id="rId5"/>
    <p:sldId id="281" r:id="rId6"/>
    <p:sldId id="280" r:id="rId7"/>
    <p:sldId id="282" r:id="rId8"/>
    <p:sldId id="306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301" r:id="rId20"/>
    <p:sldId id="294" r:id="rId21"/>
    <p:sldId id="296" r:id="rId22"/>
    <p:sldId id="297" r:id="rId23"/>
    <p:sldId id="300" r:id="rId24"/>
    <p:sldId id="433" r:id="rId25"/>
  </p:sldIdLst>
  <p:sldSz cx="9144000" cy="6858000" type="screen4x3"/>
  <p:notesSz cx="6858000" cy="9144000"/>
  <p:custShowLst>
    <p:custShow name="Custom Show 1" id="0">
      <p:sldLst>
        <p:sld r:id="rId4"/>
        <p:sld r:id="rId5"/>
        <p:sld r:id="rId6"/>
        <p:sld r:id="rId7"/>
      </p:sldLst>
    </p:custShow>
  </p:custShowLst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76" d="100"/>
          <a:sy n="76" d="100"/>
        </p:scale>
        <p:origin x="-121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8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0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8.xml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8.xml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3.wdp"/><Relationship Id="rId7" Type="http://schemas.openxmlformats.org/officeDocument/2006/relationships/slide" Target="slide1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êu đề 1">
            <a:extLst>
              <a:ext uri="{FF2B5EF4-FFF2-40B4-BE49-F238E27FC236}">
                <a16:creationId xmlns:a16="http://schemas.microsoft.com/office/drawing/2014/main" xmlns="" id="{23542141-D4C0-F96B-BC3F-F6274D92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xmlns="" id="{21819746-BFF0-D6EC-59E3-31AD8BCD7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252"/>
            <a:ext cx="9372600" cy="7086600"/>
          </a:xfrm>
          <a:noFill/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270813A9-ED44-03DF-B186-D3F5CB88A1DD}"/>
              </a:ext>
            </a:extLst>
          </p:cNvPr>
          <p:cNvSpPr/>
          <p:nvPr/>
        </p:nvSpPr>
        <p:spPr>
          <a:xfrm>
            <a:off x="355600" y="533401"/>
            <a:ext cx="8251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9" name="Picture 16" descr="729747d8za2kbusq">
            <a:extLst>
              <a:ext uri="{FF2B5EF4-FFF2-40B4-BE49-F238E27FC236}">
                <a16:creationId xmlns:a16="http://schemas.microsoft.com/office/drawing/2014/main" xmlns="" id="{088ABB37-DE32-BCDD-8702-F43447EB1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659204qfhni5vgxw">
            <a:extLst>
              <a:ext uri="{FF2B5EF4-FFF2-40B4-BE49-F238E27FC236}">
                <a16:creationId xmlns:a16="http://schemas.microsoft.com/office/drawing/2014/main" xmlns="" id="{5B808249-E244-5B69-9C70-7F3F132D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1804" y="-710204"/>
            <a:ext cx="838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 descr="659204qfhni5vgxw">
            <a:extLst>
              <a:ext uri="{FF2B5EF4-FFF2-40B4-BE49-F238E27FC236}">
                <a16:creationId xmlns:a16="http://schemas.microsoft.com/office/drawing/2014/main" xmlns="" id="{1132CC2E-75EB-B85A-2B83-1FEAF6C4A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659204qfhni5vgxw">
            <a:extLst>
              <a:ext uri="{FF2B5EF4-FFF2-40B4-BE49-F238E27FC236}">
                <a16:creationId xmlns:a16="http://schemas.microsoft.com/office/drawing/2014/main" xmlns="" id="{90BA2811-5415-1DA1-88E8-05BA6383A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0000" y="-635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8" descr="729747d8za2kbusq">
            <a:extLst>
              <a:ext uri="{FF2B5EF4-FFF2-40B4-BE49-F238E27FC236}">
                <a16:creationId xmlns:a16="http://schemas.microsoft.com/office/drawing/2014/main" xmlns="" id="{A29DF706-3460-B3B3-09AB-A3E669075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7" descr="659204qfhni5vgxw">
            <a:extLst>
              <a:ext uri="{FF2B5EF4-FFF2-40B4-BE49-F238E27FC236}">
                <a16:creationId xmlns:a16="http://schemas.microsoft.com/office/drawing/2014/main" xmlns="" id="{10BBEDEC-6865-59BC-FBF2-E830F8786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1200" y="762000"/>
            <a:ext cx="81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659204qfhni5vgxw">
            <a:extLst>
              <a:ext uri="{FF2B5EF4-FFF2-40B4-BE49-F238E27FC236}">
                <a16:creationId xmlns:a16="http://schemas.microsoft.com/office/drawing/2014/main" xmlns="" id="{4CE7AB37-01AC-4DC3-AB10-C89829DEF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810000"/>
            <a:ext cx="73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7" descr="729747d8za2kbusq">
            <a:extLst>
              <a:ext uri="{FF2B5EF4-FFF2-40B4-BE49-F238E27FC236}">
                <a16:creationId xmlns:a16="http://schemas.microsoft.com/office/drawing/2014/main" xmlns="" id="{6907C60D-ED44-D2EC-E59B-51D73D9C9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" descr="659204qfhni5vgxw">
            <a:extLst>
              <a:ext uri="{FF2B5EF4-FFF2-40B4-BE49-F238E27FC236}">
                <a16:creationId xmlns:a16="http://schemas.microsoft.com/office/drawing/2014/main" xmlns="" id="{B5E95EE5-B45F-57E5-BEFF-2C316C884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30400" y="5207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659204qfhni5vgxw">
            <a:extLst>
              <a:ext uri="{FF2B5EF4-FFF2-40B4-BE49-F238E27FC236}">
                <a16:creationId xmlns:a16="http://schemas.microsoft.com/office/drawing/2014/main" xmlns="" id="{6DCFD9FC-428A-1085-9F94-E62CC28B6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629400" y="5334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 descr="729747d8za2kbusq">
            <a:extLst>
              <a:ext uri="{FF2B5EF4-FFF2-40B4-BE49-F238E27FC236}">
                <a16:creationId xmlns:a16="http://schemas.microsoft.com/office/drawing/2014/main" xmlns="" id="{2861FC15-6D45-9651-F271-629D6F062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9" descr="659204qfhni5vgxw">
            <a:extLst>
              <a:ext uri="{FF2B5EF4-FFF2-40B4-BE49-F238E27FC236}">
                <a16:creationId xmlns:a16="http://schemas.microsoft.com/office/drawing/2014/main" xmlns="" id="{E6684899-4336-1BA4-ECAF-627005D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0400" y="3276600"/>
            <a:ext cx="86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" descr="729747d8za2kbusq">
            <a:extLst>
              <a:ext uri="{FF2B5EF4-FFF2-40B4-BE49-F238E27FC236}">
                <a16:creationId xmlns:a16="http://schemas.microsoft.com/office/drawing/2014/main" xmlns="" id="{3ABA2C42-DC12-80EF-3F6E-D0874AE605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" descr="729747d8za2kbusq">
            <a:extLst>
              <a:ext uri="{FF2B5EF4-FFF2-40B4-BE49-F238E27FC236}">
                <a16:creationId xmlns:a16="http://schemas.microsoft.com/office/drawing/2014/main" xmlns="" id="{5D04E573-3716-196D-C052-788013F08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23">
            <a:extLst>
              <a:ext uri="{FF2B5EF4-FFF2-40B4-BE49-F238E27FC236}">
                <a16:creationId xmlns:a16="http://schemas.microsoft.com/office/drawing/2014/main" xmlns="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22" y="2806992"/>
            <a:ext cx="6457657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Độ tuổi 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3-4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Thu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xmlns="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  <p:pic>
        <p:nvPicPr>
          <p:cNvPr id="2" name="Content Placeholder 3" descr="logo_truong_19d67">
            <a:extLst>
              <a:ext uri="{FF2B5EF4-FFF2-40B4-BE49-F238E27FC236}">
                <a16:creationId xmlns:a16="http://schemas.microsoft.com/office/drawing/2014/main" xmlns="" id="{FD9F9BD1-7015-85C2-11C4-47E401F9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325" y="1371995"/>
            <a:ext cx="1250950" cy="828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3DBA9D-F75E-6AB2-4DB8-2A720C4E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inh nen 112b">
            <a:extLst>
              <a:ext uri="{FF2B5EF4-FFF2-40B4-BE49-F238E27FC236}">
                <a16:creationId xmlns:a16="http://schemas.microsoft.com/office/drawing/2014/main" xmlns="" id="{FA0B8144-8123-5843-E04E-E12F611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3150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inh nen 112b">
            <a:extLst>
              <a:ext uri="{FF2B5EF4-FFF2-40B4-BE49-F238E27FC236}">
                <a16:creationId xmlns:a16="http://schemas.microsoft.com/office/drawing/2014/main" xmlns="" id="{BF64C210-ABDB-58F4-921D-8C458AC5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8" y="154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3CEA1F-A9BF-8D07-41D9-19AF37BC8ECF}"/>
              </a:ext>
            </a:extLst>
          </p:cNvPr>
          <p:cNvSpPr txBox="1"/>
          <p:nvPr/>
        </p:nvSpPr>
        <p:spPr>
          <a:xfrm>
            <a:off x="1600200" y="1828800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257</Words>
  <Application>Microsoft Office PowerPoint</Application>
  <PresentationFormat>On-screen Show (4:3)</PresentationFormat>
  <Paragraphs>35</Paragraphs>
  <Slides>24</Slides>
  <Notes>0</Notes>
  <HiddenSlides>0</HiddenSlides>
  <MMClips>13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Dang Le Phan Danh</cp:lastModifiedBy>
  <cp:revision>123</cp:revision>
  <dcterms:created xsi:type="dcterms:W3CDTF">2012-11-01T04:43:27Z</dcterms:created>
  <dcterms:modified xsi:type="dcterms:W3CDTF">2024-05-08T03:09:59Z</dcterms:modified>
  <cp:category>vi sao tho cut duoi</cp:category>
</cp:coreProperties>
</file>