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A1CC-A68E-42DA-95D8-F55578D5A5B1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9C1CE-6D2C-4E37-807C-E183700CB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14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9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2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3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31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76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61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34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05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3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2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513B-7985-4E60-A3A6-6F5CD6A51BE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17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0513B-7985-4E60-A3A6-6F5CD6A51BE3}" type="datetimeFigureOut">
              <a:rPr lang="en-US" smtClean="0"/>
              <a:t>5/7/2024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8C141-A372-4471-88CA-C5928AAF8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2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01636" y="247141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PHƯỢNG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2797" y="3662447"/>
            <a:ext cx="51784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5410200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Khánh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Ly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MGB</a:t>
            </a:r>
            <a:r>
              <a:rPr lang="en-US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C2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6324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2020 -2021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nhạc nề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54153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6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4000" r="-1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26" y="914400"/>
            <a:ext cx="867987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đích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1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K</a:t>
            </a:r>
            <a:r>
              <a:rPr lang="vi-VN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iến thứ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-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vi-VN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ẻ biết tên gọi, đặc điểm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-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.VnTime" panose="020B7200000000000000" pitchFamily="34" charset="0"/>
                <a:ea typeface="Times New Roman" panose="02020603050405020304" pitchFamily="18" charset="0"/>
              </a:rPr>
              <a:t>                    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chải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chổi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lông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endParaRPr lang="en-US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tăm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túi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bóng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lõi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quệt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vẩy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endParaRPr lang="en-US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giấy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kẹp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phơi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endParaRPr lang="en-US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spc="-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spc="-3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14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Kỹ năng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.VnTime" panose="020B7200000000000000" pitchFamily="34" charset="0"/>
                <a:ea typeface="Times New Roman" panose="02020603050405020304" pitchFamily="18" charset="0"/>
              </a:rPr>
              <a:t>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endParaRPr lang="en-US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quệt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logic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 smtClean="0">
                <a:latin typeface=".VnTime" panose="020B7200000000000000" pitchFamily="34" charset="0"/>
                <a:ea typeface="Times New Roman" panose="02020603050405020304" pitchFamily="18" charset="0"/>
              </a:rPr>
              <a:t>           - </a:t>
            </a:r>
            <a:r>
              <a:rPr lang="en-US" sz="14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Ìn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kü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.VnTime" panose="020B7200000000000000" pitchFamily="34" charset="0"/>
                <a:ea typeface="Times New Roman" panose="02020603050405020304" pitchFamily="18" charset="0"/>
              </a:rPr>
              <a:t>năng</a:t>
            </a:r>
            <a:r>
              <a:rPr lang="en-US" sz="1400" dirty="0" smtClean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khÐo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lÐo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vµ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tû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.VnTime" panose="020B7200000000000000" pitchFamily="34" charset="0"/>
                <a:ea typeface="Times New Roman" panose="02020603050405020304" pitchFamily="18" charset="0"/>
              </a:rPr>
              <a:t>mØ</a:t>
            </a:r>
            <a:r>
              <a:rPr lang="en-US" sz="1400" dirty="0">
                <a:latin typeface=".VnTime" panose="020B7200000000000000" pitchFamily="34" charset="0"/>
                <a:ea typeface="Times New Roman" panose="02020603050405020304" pitchFamily="18" charset="0"/>
              </a:rPr>
              <a:t>. 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.VnTime" panose="020B7200000000000000" pitchFamily="34" charset="0"/>
                <a:ea typeface="Times New Roman" panose="02020603050405020304" pitchFamily="18" charset="0"/>
              </a:rPr>
              <a:t>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theo nhóm: Phối hợp cùng bạn hoàn thành sản phẩm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vi-VN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Trẻ biết cất đồ dùng vào đúng vị trí 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</a:t>
            </a:r>
            <a:r>
              <a:rPr lang="vi-VN" sz="1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Thái độ: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</a:t>
            </a:r>
            <a:r>
              <a:rPr lang="vi-VN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cẩn thận, khéo léo, kiên trì, tạo thành sản phẩm.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vi-VN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Trẻ hào hứng tham gia hoạt động.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-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ộ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phối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ộng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vi-VN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Trẻ có ý thức giữ gìn vệ sinh chung, cất dọn đồ dùng gọn gàng sau khi hoàn thành sản phẩm.</a:t>
            </a:r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1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-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832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 tmFilter="0,0; .5, 1; 1, 1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tmFilter="0,0; .5, 1; 1, 1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 tmFilter="0,0; .5, 1; 1, 1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 tmFilter="0,0; .5, 1; 1, 1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 tmFilter="0,0; .5, 1; 1, 1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 tmFilter="0,0; .5, 1; 1, 1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 tmFilter="0,0; .5, 1; 1, 1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 tmFilter="0,0; .5, 1; 1, 1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 tmFilter="0,0; .5, 1; 1, 1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 tmFilter="0,0; .5, 1; 1, 1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 tmFilter="0,0; .5, 1; 1, 1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 tmFilter="0,0; .5, 1; 1, 1"/>
                                        <p:tgtEl>
                                          <p:spTgt spid="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 tmFilter="0,0; .5, 1; 1, 1"/>
                                        <p:tgtEl>
                                          <p:spTgt spid="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306576"/>
            <a:ext cx="2667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khuôn mặt cườ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477000"/>
            <a:ext cx="381000" cy="38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3404748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Khuôn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” –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1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3564" y="1524000"/>
            <a:ext cx="2362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9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24200" y="152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video-hướng-dẫn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3826" y="614065"/>
            <a:ext cx="8299174" cy="5939135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743123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9813" y="1905000"/>
            <a:ext cx="815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nhạc trẻ là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156" y="6433952"/>
            <a:ext cx="381000" cy="381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5400" y="3666622"/>
            <a:ext cx="6629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quát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1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235039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f You're Happy - Super Simple Song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4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477</Words>
  <Application>Microsoft Office PowerPoint</Application>
  <PresentationFormat>On-screen Show (4:3)</PresentationFormat>
  <Paragraphs>39</Paragraphs>
  <Slides>7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Dang Le Phan Danh</cp:lastModifiedBy>
  <cp:revision>15</cp:revision>
  <dcterms:created xsi:type="dcterms:W3CDTF">2020-11-04T04:11:15Z</dcterms:created>
  <dcterms:modified xsi:type="dcterms:W3CDTF">2024-05-07T08:32:01Z</dcterms:modified>
</cp:coreProperties>
</file>