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2"/>
  </p:notesMasterIdLst>
  <p:sldIdLst>
    <p:sldId id="271" r:id="rId6"/>
    <p:sldId id="272" r:id="rId7"/>
    <p:sldId id="257" r:id="rId8"/>
    <p:sldId id="258" r:id="rId9"/>
    <p:sldId id="259" r:id="rId10"/>
    <p:sldId id="260" r:id="rId11"/>
    <p:sldId id="261" r:id="rId12"/>
    <p:sldId id="267" r:id="rId13"/>
    <p:sldId id="262" r:id="rId14"/>
    <p:sldId id="263" r:id="rId15"/>
    <p:sldId id="264" r:id="rId16"/>
    <p:sldId id="265" r:id="rId17"/>
    <p:sldId id="268" r:id="rId18"/>
    <p:sldId id="269" r:id="rId19"/>
    <p:sldId id="270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77981-9985-4218-AD7A-77A0EEE8F54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B9C56-B35D-4520-B0A4-1D74CBCCE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91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4A22B-8E4A-4947-8A44-F502F42E5918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630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A41C5B-87A6-43C2-BD84-2D1507D229B6}" type="slidenum">
              <a:rPr lang="en-US" altLang="en-US">
                <a:solidFill>
                  <a:srgbClr val="000000"/>
                </a:solidFill>
              </a:rPr>
              <a:pPr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288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5CC596-6EA1-466A-92B5-6F3214DFAB0E}" type="slidenum">
              <a:rPr lang="en-US" altLang="en-US">
                <a:solidFill>
                  <a:srgbClr val="000000"/>
                </a:solidFill>
              </a:rPr>
              <a:pPr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796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50CF-048F-4F40-A266-3ED6D0454E1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2236-3602-4F67-9D04-82A8CA47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45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50CF-048F-4F40-A266-3ED6D0454E1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2236-3602-4F67-9D04-82A8CA47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8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50CF-048F-4F40-A266-3ED6D0454E1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2236-3602-4F67-9D04-82A8CA47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45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C3009-6BF6-4176-AC23-C8C6487F28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548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CA427-BF40-4375-B23B-6385A53A68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700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6C042-CE03-48BD-A8B4-D8E10C27056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607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49866-5DC6-4EE5-AB12-C4FBC45E26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440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6F285-E96F-4DEA-B9C2-E8A110555F3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824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1E16B-CDDD-4926-B327-F3653D0A8C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73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8F826-968C-45EB-9245-17BFDD4A74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940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8F855-E140-4F60-AF3D-AECEBC33839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0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50CF-048F-4F40-A266-3ED6D0454E1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2236-3602-4F67-9D04-82A8CA47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36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4BD57-6F5C-4540-9E17-6AAD88D897B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038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99680-4AFD-446C-A745-111C926E3DC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299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A72AB-B170-43EE-87A4-06BC114DC14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256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59455"/>
      </p:ext>
    </p:extLst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3684"/>
      </p:ext>
    </p:extLst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4926391"/>
      </p:ext>
    </p:extLst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40133"/>
      </p:ext>
    </p:extLst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40151"/>
      </p:ext>
    </p:extLst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24393"/>
      </p:ext>
    </p:extLst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5386375"/>
      </p:ext>
    </p:extLst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50CF-048F-4F40-A266-3ED6D0454E1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2236-3602-4F67-9D04-82A8CA47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348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9008663"/>
      </p:ext>
    </p:extLst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4664461"/>
      </p:ext>
    </p:extLst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01298"/>
      </p:ext>
    </p:extLst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4790"/>
      </p:ext>
    </p:extLst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D9F7FA83-1DBF-4AAD-950F-0C87BED8AF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231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D5CF6-56C3-495D-9157-94DB30AEDF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47333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A23211A1-56BB-406F-AF20-ACE8151939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027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6E9D4-7AEF-4E76-9434-5E58EFEE41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7500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59B7A-4B3A-4F0E-9BEF-6085C2C6F2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8495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361CA-D0B0-47B6-B763-39336C0871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05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50CF-048F-4F40-A266-3ED6D0454E1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2236-3602-4F67-9D04-82A8CA47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532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F95CF-07F1-4164-9C19-36A1E1221B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602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AF12-D268-4FB6-BFB8-5C9E3FC0FE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7545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u="sng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u="sng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u="sng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u="sng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07558A-5034-4882-B921-18A5DDF585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9882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01A9A-3CCD-42D8-B6D9-2D7EDC7A71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4840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5EF2B-6D47-45D2-86C3-EDC90DA81F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3098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D1C3F1-59E5-4042-A613-2226570805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072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AE9020-E39F-4D65-93A2-2CE8F3AC663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6719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AC632-DA4B-448C-BBED-0A505D90B7F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554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51F993-8698-4490-9EF8-3BECA8A42F3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2348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3B5A49-4EAA-413C-A54A-26226B9DE4F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652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50CF-048F-4F40-A266-3ED6D0454E1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2236-3602-4F67-9D04-82A8CA47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831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C3FC1C-A995-4815-9094-23B8FE3BD3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968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A8C42E-E162-42A7-8EF8-4B4A58A6BB6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0594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5D2B89-847A-40EF-8AC1-C3821C558A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9359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236D3D-6DA7-4AA2-9A51-22ED2878CC2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2575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EBCB5E-36DD-4711-9249-5620666C360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8207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08DFD6-B54A-4A79-B73C-53208A54D5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22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50CF-048F-4F40-A266-3ED6D0454E1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2236-3602-4F67-9D04-82A8CA47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2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50CF-048F-4F40-A266-3ED6D0454E1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2236-3602-4F67-9D04-82A8CA47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17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50CF-048F-4F40-A266-3ED6D0454E1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2236-3602-4F67-9D04-82A8CA47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5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50CF-048F-4F40-A266-3ED6D0454E1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2236-3602-4F67-9D04-82A8CA47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5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550CF-048F-4F40-A266-3ED6D0454E1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F2236-3602-4F67-9D04-82A8CA47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2445A-84CB-46C8-B04D-95298FB3839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6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914400" y="6491288"/>
            <a:ext cx="1026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smtClean="0">
                <a:solidFill>
                  <a:srgbClr val="000000"/>
                </a:solidFill>
                <a:latin typeface=".VnArial" panose="020B7200000000000000" pitchFamily="34" charset="0"/>
              </a:rPr>
              <a:t>§inh TiÕn Phan - §T:04.8768998 -Email: Dinhtienphan2003@yahoo.com</a:t>
            </a:r>
          </a:p>
        </p:txBody>
      </p:sp>
    </p:spTree>
    <p:extLst>
      <p:ext uri="{BB962C8B-B14F-4D97-AF65-F5344CB8AC3E}">
        <p14:creationId xmlns:p14="http://schemas.microsoft.com/office/powerpoint/2010/main" val="69471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lus/>
    <p:sndAc>
      <p:stSnd loop="1">
        <p:snd r:embed="rId13" name="Chim hot2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u="sng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u="sng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7D031C-F54D-41C1-88FF-74E55FB581D8}" type="slidenum">
              <a:rPr lang="en-US" altLang="en-US" u="sng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u="sng">
              <a:latin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u="sng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u="sng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439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670876-A000-4FA3-98AC-AA1CC253DE9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30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audio" Target="../media/audio1.wav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jpeg"/><Relationship Id="rId9" Type="http://schemas.openxmlformats.org/officeDocument/2006/relationships/image" Target="../media/image26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022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" t="13747" r="13327" b="17699"/>
          <a:stretch>
            <a:fillRect/>
          </a:stretch>
        </p:blipFill>
        <p:spPr bwMode="auto">
          <a:xfrm>
            <a:off x="115910" y="-19050"/>
            <a:ext cx="11925836" cy="6862763"/>
          </a:xfrm>
          <a:prstGeom prst="rect">
            <a:avLst/>
          </a:prstGeom>
          <a:noFill/>
          <a:ln w="9525">
            <a:pattFill prst="pct80">
              <a:fgClr>
                <a:srgbClr val="CC0099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726" name="WordArt 6"/>
          <p:cNvSpPr>
            <a:spLocks noChangeArrowheads="1" noChangeShapeType="1" noTextEdit="1"/>
          </p:cNvSpPr>
          <p:nvPr/>
        </p:nvSpPr>
        <p:spPr bwMode="auto">
          <a:xfrm>
            <a:off x="1563688" y="0"/>
            <a:ext cx="9067800" cy="1676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33CC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CC66"/>
                  </a:gs>
                  <a:gs pos="100000">
                    <a:srgbClr val="005E2F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727" name="WordArt 7"/>
          <p:cNvSpPr>
            <a:spLocks noChangeArrowheads="1" noChangeShapeType="1" noTextEdit="1"/>
          </p:cNvSpPr>
          <p:nvPr/>
        </p:nvSpPr>
        <p:spPr bwMode="auto">
          <a:xfrm>
            <a:off x="3048000" y="197547"/>
            <a:ext cx="6400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endParaRPr lang="en-US" sz="3600" kern="1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CC00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8728" name="WordArt 8"/>
          <p:cNvSpPr>
            <a:spLocks noChangeArrowheads="1" noChangeShapeType="1" noTextEdit="1"/>
          </p:cNvSpPr>
          <p:nvPr/>
        </p:nvSpPr>
        <p:spPr bwMode="auto">
          <a:xfrm>
            <a:off x="1777285" y="1830952"/>
            <a:ext cx="8641723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kern="10" smtClean="0">
                <a:ln w="9525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Khám phá các loại rau</a:t>
            </a:r>
            <a:endParaRPr lang="en-US" sz="3600" kern="10">
              <a:ln w="9525">
                <a:solidFill>
                  <a:srgbClr val="660066"/>
                </a:solidFill>
                <a:round/>
                <a:headEnd/>
                <a:tailEnd/>
              </a:ln>
              <a:solidFill>
                <a:srgbClr val="0000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8729" name="WordArt 9"/>
          <p:cNvSpPr>
            <a:spLocks noChangeArrowheads="1" noChangeShapeType="1" noTextEdit="1"/>
          </p:cNvSpPr>
          <p:nvPr/>
        </p:nvSpPr>
        <p:spPr bwMode="auto">
          <a:xfrm>
            <a:off x="3705226" y="2982926"/>
            <a:ext cx="4219575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Đối tượng: Trẻ 3-4 tuổi</a:t>
            </a:r>
            <a:endParaRPr lang="en-US" sz="3600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6600CC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8730" name="WordArt 10"/>
          <p:cNvSpPr>
            <a:spLocks noChangeArrowheads="1" noChangeShapeType="1" noTextEdit="1"/>
          </p:cNvSpPr>
          <p:nvPr/>
        </p:nvSpPr>
        <p:spPr bwMode="auto">
          <a:xfrm>
            <a:off x="2806605" y="3970345"/>
            <a:ext cx="6610350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kern="10" dirty="0" err="1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3600" kern="10" dirty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kern="10" dirty="0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C2</a:t>
            </a:r>
            <a:endParaRPr lang="en-US" sz="3600" kern="10" dirty="0">
              <a:ln w="9525">
                <a:solidFill>
                  <a:srgbClr val="66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33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5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5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5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5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5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5154"/>
            <a:ext cx="11925836" cy="609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70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" y="193184"/>
            <a:ext cx="10856890" cy="631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49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8" y="309093"/>
            <a:ext cx="10174310" cy="607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93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107" y="888642"/>
            <a:ext cx="4778062" cy="57954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91" y="888643"/>
            <a:ext cx="6181860" cy="56113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38659" y="463639"/>
            <a:ext cx="3992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So sánh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21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A4LWP2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038600"/>
            <a:ext cx="3048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A9VYQC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14800"/>
            <a:ext cx="2819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images[38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4800"/>
            <a:ext cx="2895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images[66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37" y="823915"/>
            <a:ext cx="484245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images[53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346" y="1066800"/>
            <a:ext cx="4507606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429000" y="304800"/>
            <a:ext cx="5867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</a:rPr>
              <a:t>Mở rộng các loại rau ăn lá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7620000" y="6172201"/>
            <a:ext cx="266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</a:rPr>
              <a:t>Rau cải trắng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7848600" y="3429001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</a:rPr>
              <a:t>Rau cải xanh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1676400" y="6088063"/>
            <a:ext cx="2438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</a:rPr>
              <a:t>Rau mùng tơi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4953000" y="6172201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</a:rPr>
              <a:t>Rau cải xoong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2590800" y="3037269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</a:rPr>
              <a:t>Rau cải thảo</a:t>
            </a:r>
          </a:p>
        </p:txBody>
      </p:sp>
    </p:spTree>
    <p:extLst>
      <p:ext uri="{BB962C8B-B14F-4D97-AF65-F5344CB8AC3E}">
        <p14:creationId xmlns:p14="http://schemas.microsoft.com/office/powerpoint/2010/main" val="3289046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uomb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76600"/>
            <a:ext cx="51816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10317164" y="228600"/>
            <a:ext cx="198437" cy="6408738"/>
            <a:chOff x="5539" y="139"/>
            <a:chExt cx="125" cy="4037"/>
          </a:xfrm>
        </p:grpSpPr>
        <p:sp>
          <p:nvSpPr>
            <p:cNvPr id="21508" name="Rectangle 4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006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rgbClr val="006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</p:grpSp>
      <p:grpSp>
        <p:nvGrpSpPr>
          <p:cNvPr id="21510" name="Group 6"/>
          <p:cNvGrpSpPr>
            <a:grpSpLocks/>
          </p:cNvGrpSpPr>
          <p:nvPr/>
        </p:nvGrpSpPr>
        <p:grpSpPr bwMode="auto">
          <a:xfrm>
            <a:off x="1828800" y="6477000"/>
            <a:ext cx="8686800" cy="228600"/>
            <a:chOff x="260" y="4080"/>
            <a:chExt cx="5472" cy="144"/>
          </a:xfrm>
        </p:grpSpPr>
        <p:sp>
          <p:nvSpPr>
            <p:cNvPr id="21511" name="Rectangle 7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</p:grpSp>
      <p:grpSp>
        <p:nvGrpSpPr>
          <p:cNvPr id="21513" name="Group 9"/>
          <p:cNvGrpSpPr>
            <a:grpSpLocks/>
          </p:cNvGrpSpPr>
          <p:nvPr/>
        </p:nvGrpSpPr>
        <p:grpSpPr bwMode="auto">
          <a:xfrm>
            <a:off x="1701800" y="354014"/>
            <a:ext cx="203200" cy="6503987"/>
            <a:chOff x="112" y="145"/>
            <a:chExt cx="128" cy="4097"/>
          </a:xfrm>
        </p:grpSpPr>
        <p:sp>
          <p:nvSpPr>
            <p:cNvPr id="21514" name="Rectangle 10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1516" name="Group 12"/>
          <p:cNvGrpSpPr>
            <a:grpSpLocks/>
          </p:cNvGrpSpPr>
          <p:nvPr/>
        </p:nvGrpSpPr>
        <p:grpSpPr bwMode="auto">
          <a:xfrm>
            <a:off x="1595439" y="176214"/>
            <a:ext cx="8745537" cy="161925"/>
            <a:chOff x="48" y="111"/>
            <a:chExt cx="5509" cy="102"/>
          </a:xfrm>
        </p:grpSpPr>
        <p:sp>
          <p:nvSpPr>
            <p:cNvPr id="21517" name="Rectangle 13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rgbClr val="CCFF99"/>
                </a:gs>
                <a:gs pos="100000">
                  <a:srgbClr val="0066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</p:grpSp>
      <p:pic>
        <p:nvPicPr>
          <p:cNvPr id="21519" name="Picture 15" descr="bir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0" y="3276600"/>
            <a:ext cx="1066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 descr="BIRD_1~1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3200400"/>
            <a:ext cx="809625" cy="742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 descr="BUTTER~1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5486400"/>
            <a:ext cx="1000125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2209800" y="61722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.VnArial" panose="020B7200000000000000" pitchFamily="34" charset="0"/>
              </a:rPr>
              <a:t>Tr­êng mÇm non Hoa Hång - §T:043.7564105</a:t>
            </a:r>
            <a:r>
              <a:rPr lang="en-US" altLang="en-US">
                <a:solidFill>
                  <a:srgbClr val="000000"/>
                </a:solidFill>
                <a:latin typeface=".VnArial" panose="020B7200000000000000" pitchFamily="34" charset="0"/>
              </a:rPr>
              <a:t> </a:t>
            </a: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2438400" y="1143001"/>
            <a:ext cx="77724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6600" b="1">
                <a:solidFill>
                  <a:srgbClr val="FF0000"/>
                </a:solidFill>
              </a:rPr>
              <a:t>Trò chơi củng </a:t>
            </a:r>
            <a:r>
              <a:rPr lang="en-US" altLang="en-US" sz="6600" b="1" smtClean="0">
                <a:solidFill>
                  <a:srgbClr val="FF0000"/>
                </a:solidFill>
              </a:rPr>
              <a:t>cố</a:t>
            </a:r>
            <a:endParaRPr lang="en-US" altLang="en-US" sz="6600" b="1">
              <a:solidFill>
                <a:srgbClr val="FF0000"/>
              </a:solidFill>
            </a:endParaRPr>
          </a:p>
        </p:txBody>
      </p:sp>
      <p:pic>
        <p:nvPicPr>
          <p:cNvPr id="21526" name="Picture 22" descr="sun16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0"/>
            <a:ext cx="1447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676758"/>
      </p:ext>
    </p:extLst>
  </p:cSld>
  <p:clrMapOvr>
    <a:masterClrMapping/>
  </p:clrMapOvr>
  <p:transition spd="slow">
    <p:plus/>
    <p:sndAc>
      <p:stSnd>
        <p:snd r:embed="rId3" name="Chim hot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2"/>
          <p:cNvSpPr>
            <a:spLocks noChangeArrowheads="1" noChangeShapeType="1" noTextEdit="1"/>
          </p:cNvSpPr>
          <p:nvPr/>
        </p:nvSpPr>
        <p:spPr bwMode="auto">
          <a:xfrm>
            <a:off x="167425" y="1752601"/>
            <a:ext cx="11616743" cy="15906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</a:t>
            </a:r>
            <a:r>
              <a:rPr lang="en-US" sz="3600" b="1" kern="1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và các con </a:t>
            </a:r>
            <a:r>
              <a:rPr lang="en-US" sz="3600" b="1" kern="1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mạnh </a:t>
            </a:r>
            <a:r>
              <a:rPr lang="en-US" sz="3600" b="1" kern="1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3600" b="1" kern="1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467085"/>
      </p:ext>
    </p:extLst>
  </p:cSld>
  <p:clrMapOvr>
    <a:masterClrMapping/>
  </p:clrMapOvr>
  <p:transition advTm="24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126" y="1600200"/>
            <a:ext cx="11153103" cy="3810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 và trẻ hát bài hát: “Bắp cải xanh”</a:t>
            </a:r>
          </a:p>
        </p:txBody>
      </p:sp>
    </p:spTree>
    <p:extLst>
      <p:ext uri="{BB962C8B-B14F-4D97-AF65-F5344CB8AC3E}">
        <p14:creationId xmlns:p14="http://schemas.microsoft.com/office/powerpoint/2010/main" val="359979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962400" y="5289975"/>
            <a:ext cx="48768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7200">
                <a:solidFill>
                  <a:srgbClr val="0000FF"/>
                </a:solidFill>
                <a:latin typeface=".VnAvant" panose="020B7200000000000000" pitchFamily="34" charset="0"/>
              </a:rPr>
              <a:t>C¶i b¾p</a:t>
            </a:r>
          </a:p>
        </p:txBody>
      </p:sp>
      <p:pic>
        <p:nvPicPr>
          <p:cNvPr id="11267" name="Picture 3" descr="tool_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261137" y="3471068"/>
            <a:ext cx="6629400" cy="1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tool_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876628" y="3274520"/>
            <a:ext cx="6524625" cy="8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tool_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135" y="-7512"/>
            <a:ext cx="652462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tool_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3" y="14221"/>
            <a:ext cx="652462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tool_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496" y="6687893"/>
            <a:ext cx="652462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tool_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99" y="6715126"/>
            <a:ext cx="7803927" cy="17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cabbage_bapc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95" y="378989"/>
            <a:ext cx="11831297" cy="506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294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1" y="0"/>
            <a:ext cx="11410681" cy="66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6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" y="90153"/>
            <a:ext cx="12011695" cy="687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86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5910"/>
            <a:ext cx="11191741" cy="700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15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668"/>
            <a:ext cx="12191999" cy="671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67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7" y="218941"/>
            <a:ext cx="11153105" cy="634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92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6" y="296214"/>
            <a:ext cx="11397803" cy="638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79908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  <a:contourClr>
            <a:srgbClr val="FFE701"/>
          </a:contour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  <a:contourClr>
            <a:srgbClr val="FFE701"/>
          </a:contour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  <a:contourClr>
            <a:srgbClr val="FFE701"/>
          </a:contour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  <a:contourClr>
            <a:srgbClr val="FFE701"/>
          </a:contour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75</Words>
  <Application>Microsoft Office PowerPoint</Application>
  <PresentationFormat>Custom</PresentationFormat>
  <Paragraphs>18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Office Theme</vt:lpstr>
      <vt:lpstr>Default Design</vt:lpstr>
      <vt:lpstr>1_Default Design</vt:lpstr>
      <vt:lpstr>Flow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Dang Le Phan Danh</cp:lastModifiedBy>
  <cp:revision>11</cp:revision>
  <dcterms:created xsi:type="dcterms:W3CDTF">2024-03-17T23:25:32Z</dcterms:created>
  <dcterms:modified xsi:type="dcterms:W3CDTF">2024-05-07T05:47:34Z</dcterms:modified>
</cp:coreProperties>
</file>