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ebm" ContentType="vide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3" r:id="rId3"/>
    <p:sldId id="270" r:id="rId4"/>
    <p:sldId id="269" r:id="rId5"/>
    <p:sldId id="271" r:id="rId6"/>
    <p:sldId id="264" r:id="rId7"/>
    <p:sldId id="273" r:id="rId8"/>
    <p:sldId id="276" r:id="rId9"/>
    <p:sldId id="277" r:id="rId10"/>
    <p:sldId id="278" r:id="rId11"/>
    <p:sldId id="279" r:id="rId12"/>
    <p:sldId id="280" r:id="rId13"/>
    <p:sldId id="285" r:id="rId14"/>
    <p:sldId id="265" r:id="rId15"/>
    <p:sldId id="286" r:id="rId16"/>
    <p:sldId id="281" r:id="rId17"/>
    <p:sldId id="283" r:id="rId18"/>
    <p:sldId id="282" r:id="rId19"/>
    <p:sldId id="268" r:id="rId20"/>
    <p:sldId id="262" r:id="rId21"/>
    <p:sldId id="287" r:id="rId22"/>
    <p:sldId id="289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96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3519B-E51A-4D24-9111-5DADB329DF9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AF132-CEE7-4FF5-9CC3-EDE166DA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8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7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0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9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2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6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6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62BE-BAE8-437F-929F-5AA3F4BF49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ebm"/><Relationship Id="rId7" Type="http://schemas.openxmlformats.org/officeDocument/2006/relationships/image" Target="../media/image4.png"/><Relationship Id="rId2" Type="http://schemas.microsoft.com/office/2007/relationships/media" Target="../media/media2.webm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6.png"/><Relationship Id="rId3" Type="http://schemas.openxmlformats.org/officeDocument/2006/relationships/video" Target="../media/media3.mp4"/><Relationship Id="rId7" Type="http://schemas.openxmlformats.org/officeDocument/2006/relationships/video" Target="../media/media4.webm"/><Relationship Id="rId12" Type="http://schemas.openxmlformats.org/officeDocument/2006/relationships/image" Target="../media/image5.tmp"/><Relationship Id="rId17" Type="http://schemas.openxmlformats.org/officeDocument/2006/relationships/image" Target="../media/image2.png"/><Relationship Id="rId2" Type="http://schemas.microsoft.com/office/2007/relationships/media" Target="../media/media3.mp4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microsoft.com/office/2007/relationships/media" Target="../media/media4.webm"/><Relationship Id="rId11" Type="http://schemas.openxmlformats.org/officeDocument/2006/relationships/notesSlide" Target="../notesSlides/notesSlide2.xml"/><Relationship Id="rId5" Type="http://schemas.openxmlformats.org/officeDocument/2006/relationships/video" Target="../media/media2.webm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4" Type="http://schemas.microsoft.com/office/2007/relationships/media" Target="../media/media2.webm"/><Relationship Id="rId9" Type="http://schemas.openxmlformats.org/officeDocument/2006/relationships/audio" Target="../media/media5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p-nhat-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819400"/>
            <a:ext cx="716280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10 – 3”</a:t>
            </a:r>
          </a:p>
          <a:p>
            <a:pPr>
              <a:lnSpc>
                <a:spcPct val="120000"/>
              </a:lnSpc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k l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4648200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3)">
                                      <p:cBhvr>
                                        <p:cTn id="6" dur="129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040" y="11803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067800" cy="5681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8674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ĐỀN THƯỢNG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8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89916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0198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915400" cy="5868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019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ĐỀN MẪU ÂU CƠ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</a:t>
            </a:r>
            <a:r>
              <a:rPr lang="en-US" sz="3600" dirty="0" err="1" smtClean="0"/>
              <a:t>Lễ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Đền</a:t>
            </a:r>
            <a:r>
              <a:rPr lang="en-US" sz="3600" dirty="0" smtClean="0"/>
              <a:t> </a:t>
            </a:r>
            <a:r>
              <a:rPr lang="en-US" sz="3600" dirty="0" err="1" smtClean="0"/>
              <a:t>Hùng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hoạt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 </a:t>
            </a:r>
            <a:r>
              <a:rPr lang="en-US" sz="3600" dirty="0" err="1" smtClean="0"/>
              <a:t>hóa</a:t>
            </a:r>
            <a:r>
              <a:rPr lang="en-US" sz="3600" dirty="0" smtClean="0"/>
              <a:t>: </a:t>
            </a:r>
            <a:r>
              <a:rPr lang="en-US" sz="3600" i="1" dirty="0" err="1" smtClean="0"/>
              <a:t>Rước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kiệu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Vua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Lễ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Dâng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hương</a:t>
            </a:r>
            <a:r>
              <a:rPr lang="en-US" sz="3600" i="1" dirty="0" smtClean="0"/>
              <a:t> ở </a:t>
            </a:r>
            <a:r>
              <a:rPr lang="en-US" sz="3600" i="1" dirty="0" err="1" smtClean="0"/>
              <a:t>đền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Thượng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rừng</a:t>
            </a:r>
            <a:r>
              <a:rPr lang="en-US" sz="3600" dirty="0" smtClean="0"/>
              <a:t> </a:t>
            </a:r>
            <a:r>
              <a:rPr lang="en-US" sz="3600" dirty="0" err="1" smtClean="0"/>
              <a:t>cờ</a:t>
            </a:r>
            <a:r>
              <a:rPr lang="en-US" sz="3600" dirty="0" smtClean="0"/>
              <a:t>, </a:t>
            </a:r>
            <a:r>
              <a:rPr lang="en-US" sz="3600" dirty="0" err="1" smtClean="0"/>
              <a:t>hoa</a:t>
            </a:r>
            <a:r>
              <a:rPr lang="en-US" sz="3600" dirty="0" smtClean="0"/>
              <a:t>, </a:t>
            </a:r>
            <a:r>
              <a:rPr lang="en-US" sz="3600" dirty="0" err="1" smtClean="0"/>
              <a:t>lọng</a:t>
            </a:r>
            <a:r>
              <a:rPr lang="en-US" sz="3600" dirty="0" smtClean="0"/>
              <a:t>, </a:t>
            </a:r>
            <a:r>
              <a:rPr lang="en-US" sz="3600" dirty="0" err="1" smtClean="0"/>
              <a:t>kiệu</a:t>
            </a:r>
            <a:r>
              <a:rPr lang="en-US" sz="3600" dirty="0" smtClean="0"/>
              <a:t>,…</a:t>
            </a:r>
            <a:r>
              <a:rPr lang="vi-VN" sz="3600" dirty="0" smtClean="0">
                <a:latin typeface="+mj-lt"/>
              </a:rPr>
              <a:t> 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3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150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_1147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0" y="0"/>
            <a:ext cx="9097600" cy="690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5240"/>
            <a:ext cx="10668000" cy="6858000"/>
          </a:xfrm>
          <a:prstGeom prst="rect">
            <a:avLst/>
          </a:prstGeom>
        </p:spPr>
      </p:pic>
      <p:pic>
        <p:nvPicPr>
          <p:cNvPr id="3" name="Picture 2" descr="den hung 1.jpg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88" y="838200"/>
            <a:ext cx="9144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8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140" y="-35560"/>
            <a:ext cx="9372600" cy="6714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99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1_QH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1353800" cy="84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sinh-hue-thanh-kinh-lam-le-ngay-gio-to-vua-h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533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inhanhdep.biz/wp-content/uploads/2014/12/hinh-nen-powerpoint-thien-nhien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2" name="AutoShape 2" descr="Kết quả hình ảnh cho các thanh phó tổ chức ngay giỗ t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4(206) (Large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 căn dặn của Bác Hồ: “Các Vua Hùng có công dựng nước, Bác cháu ta phải cùng nhau giữ lấy nước”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B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28600"/>
            <a:ext cx="9143999" cy="5257800"/>
          </a:xfrm>
          <a:prstGeom prst="rect">
            <a:avLst/>
          </a:prstGeom>
        </p:spPr>
      </p:pic>
      <p:pic>
        <p:nvPicPr>
          <p:cNvPr id="8" name="Picture 7" descr="ĐỀN THƯỢ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04800"/>
            <a:ext cx="9076265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16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304801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7526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Dù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xuôi</a:t>
            </a:r>
            <a:endParaRPr lang="en-US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giỗ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3”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nổi trống lên các bạn ơi - Google Search.web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7338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4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566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tiếng</a:t>
            </a:r>
            <a:r>
              <a:rPr lang="en-US" sz="3600" dirty="0" smtClean="0"/>
              <a:t> </a:t>
            </a:r>
            <a:r>
              <a:rPr lang="en-US" sz="3600" dirty="0" err="1" smtClean="0"/>
              <a:t>trống</a:t>
            </a:r>
            <a:r>
              <a:rPr lang="en-US" sz="3600" dirty="0" smtClean="0"/>
              <a:t> </a:t>
            </a:r>
            <a:r>
              <a:rPr lang="en-US" sz="3600" dirty="0" err="1" smtClean="0"/>
              <a:t>đồng</a:t>
            </a:r>
            <a:r>
              <a:rPr lang="en-US" sz="3600" dirty="0" smtClean="0"/>
              <a:t>,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 </a:t>
            </a:r>
            <a:r>
              <a:rPr lang="en-US" sz="3600" dirty="0" err="1" smtClean="0"/>
              <a:t>dân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 </a:t>
            </a:r>
            <a:r>
              <a:rPr lang="en-US" sz="3600" dirty="0" err="1" smtClean="0"/>
              <a:t>diễn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sôi</a:t>
            </a:r>
            <a:r>
              <a:rPr lang="en-US" sz="3600" dirty="0" smtClean="0"/>
              <a:t> </a:t>
            </a:r>
            <a:r>
              <a:rPr lang="en-US" sz="3600" dirty="0" err="1" smtClean="0"/>
              <a:t>nổi</a:t>
            </a:r>
            <a:r>
              <a:rPr lang="en-US" sz="3600" dirty="0" smtClean="0"/>
              <a:t>: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xoan</a:t>
            </a:r>
            <a:r>
              <a:rPr lang="en-US" sz="3600" dirty="0" smtClean="0"/>
              <a:t>, </a:t>
            </a:r>
            <a:r>
              <a:rPr lang="en-US" sz="3600" dirty="0" err="1" smtClean="0"/>
              <a:t>đấu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, </a:t>
            </a:r>
            <a:r>
              <a:rPr lang="en-US" sz="3600" dirty="0" err="1" smtClean="0"/>
              <a:t>kéo</a:t>
            </a:r>
            <a:r>
              <a:rPr lang="en-US" sz="3600" dirty="0" smtClean="0"/>
              <a:t> co, </a:t>
            </a:r>
            <a:r>
              <a:rPr lang="en-US" sz="3600" dirty="0" err="1" smtClean="0"/>
              <a:t>bơi</a:t>
            </a:r>
            <a:r>
              <a:rPr lang="en-US" sz="3600" dirty="0" smtClean="0"/>
              <a:t> </a:t>
            </a:r>
            <a:r>
              <a:rPr lang="en-US" sz="3600" dirty="0" err="1" smtClean="0"/>
              <a:t>chải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  <a:r>
              <a:rPr lang="en-US" sz="3600" dirty="0" err="1" smtClean="0"/>
              <a:t>Bạch</a:t>
            </a:r>
            <a:r>
              <a:rPr lang="en-US" sz="3600" dirty="0" smtClean="0"/>
              <a:t> </a:t>
            </a:r>
            <a:r>
              <a:rPr lang="en-US" sz="3600" dirty="0" err="1" smtClean="0"/>
              <a:t>Hạc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830526"/>
            <a:ext cx="9157855" cy="502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7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-xoan-ngay-tet-e14531184425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600200" y="10668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Hát Xoan Phú Thọ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8991599" cy="70103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3600" y="2098615"/>
            <a:ext cx="5334000" cy="560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102616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PHẦN 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BÉ VỚI LỄ HỘI ĐỀN HÙNG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990600" y="2671465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435092" y="3810000"/>
            <a:ext cx="2001528" cy="1676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791200" y="3810000"/>
            <a:ext cx="2001528" cy="1676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dầy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2133600"/>
            <a:ext cx="53340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PHẦN THI : DÂNG BÁNH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3200" y="2718375"/>
            <a:ext cx="1295400" cy="1091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0" y="2694324"/>
            <a:ext cx="1066800" cy="1115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1"/>
            <a:ext cx="802211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600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3. KẾT THÚC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1"/>
            <a:ext cx="802211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402611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THANK YOU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798068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78816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78816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eat Bài hát- -Chau ve ong mat troi-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3" name="nổi trống lên các bạn ơi - Google Search.webm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7" name="22222222222222222222222.web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>
                  <p14:fade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8" name="22222222222222222222222.web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>
                  <p14:fade out="1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2" name="nổi trống lên mp3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95700" y="4495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81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6037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295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715975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Trò</a:t>
            </a:r>
            <a:r>
              <a:rPr lang="en-US" sz="4000" b="1" dirty="0" smtClean="0"/>
              <a:t> </a:t>
            </a:r>
            <a:r>
              <a:rPr lang="en-US" sz="4000" b="1" dirty="0" err="1"/>
              <a:t>chuyện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ngày</a:t>
            </a:r>
            <a:r>
              <a:rPr lang="en-US" sz="4000" b="1" dirty="0"/>
              <a:t> 10/3 </a:t>
            </a:r>
            <a:r>
              <a:rPr lang="en-US" sz="4000" b="1" dirty="0" err="1"/>
              <a:t>âm</a:t>
            </a:r>
            <a:r>
              <a:rPr lang="en-US" sz="4000" b="1" dirty="0"/>
              <a:t> </a:t>
            </a:r>
            <a:r>
              <a:rPr lang="en-US" sz="4000" b="1" dirty="0" err="1" smtClean="0"/>
              <a:t>lịch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895600"/>
            <a:ext cx="670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793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067799" cy="5969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0960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Đền Hùng</a:t>
            </a:r>
            <a:endParaRPr lang="en-US" sz="4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3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040" y="11803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2920"/>
            <a:ext cx="8839200" cy="617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0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533400"/>
            <a:ext cx="9644365" cy="7385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2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54"/>
            <a:ext cx="9067800" cy="6179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8674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380101EF-1137-436E-91DE-D0CD73248F43}"/>
  <p:tag name="GENSWF_SLIDE_TITLE" val="Chèn phim"/>
  <p:tag name="GENSWF_ADVANCE_TIME" val="45.00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C61BB3A-84FC-4D2B-9891-2394CCE81092}"/>
  <p:tag name="GENSWF_SLIDE_TITLE" val="Chèn phim"/>
  <p:tag name="GENSWF_ADVANCE_TIME" val="33.00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511B69AC-882F-48DB-8B65-ED05A78C7FB3}"/>
  <p:tag name="GENSWF_SLIDE_TITLE" val="Chèn hình ảnh Bác Hồ"/>
  <p:tag name="GENSWF_ADVANCE_TIME" val="5.0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691A3506-47C3-49C5-8A85-4030886C3D80}"/>
  <p:tag name="GENSWF_SLIDE_TITLE" val="Chèn video hát xoan"/>
  <p:tag name="GENSWF_ADVANCE_TIME" val="31.34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D" val="{458BAFB8-5502-438D-8A7E-372F0789FA72}"/>
  <p:tag name="GENSWF_SLIDE_TITLE" val="Slide 7"/>
  <p:tag name="GENSWF_ADVANCE_TIME" val="29.0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263</Words>
  <Application>Microsoft Office PowerPoint</Application>
  <PresentationFormat>On-screen Show (4:3)</PresentationFormat>
  <Paragraphs>45</Paragraphs>
  <Slides>24</Slides>
  <Notes>16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Dang Le Phan Danh</cp:lastModifiedBy>
  <cp:revision>30</cp:revision>
  <dcterms:created xsi:type="dcterms:W3CDTF">2016-04-28T15:18:59Z</dcterms:created>
  <dcterms:modified xsi:type="dcterms:W3CDTF">2024-05-07T08:17:47Z</dcterms:modified>
</cp:coreProperties>
</file>