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.wav" ContentType="audio/x-wav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8.wav"/><Relationship Id="rId7" Type="http://schemas.openxmlformats.org/officeDocument/2006/relationships/image" Target="../media/image26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16" y="59410"/>
            <a:ext cx="1523929" cy="1533344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9" y="149279"/>
            <a:ext cx="1574443" cy="1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686</Words>
  <Application>Microsoft Office PowerPoint</Application>
  <PresentationFormat>On-screen Show (4:3)</PresentationFormat>
  <Paragraphs>115</Paragraphs>
  <Slides>25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14</cp:revision>
  <dcterms:created xsi:type="dcterms:W3CDTF">2021-11-13T12:47:57Z</dcterms:created>
  <dcterms:modified xsi:type="dcterms:W3CDTF">2024-05-07T08:12:39Z</dcterms:modified>
</cp:coreProperties>
</file>