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1" r:id="rId3"/>
    <p:sldId id="319" r:id="rId4"/>
    <p:sldId id="373" r:id="rId5"/>
    <p:sldId id="324" r:id="rId6"/>
    <p:sldId id="348" r:id="rId7"/>
    <p:sldId id="298" r:id="rId8"/>
    <p:sldId id="368" r:id="rId9"/>
    <p:sldId id="372" r:id="rId10"/>
    <p:sldId id="369" r:id="rId11"/>
    <p:sldId id="365" r:id="rId12"/>
    <p:sldId id="367" r:id="rId13"/>
    <p:sldId id="370" r:id="rId14"/>
    <p:sldId id="371" r:id="rId15"/>
    <p:sldId id="29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FF0066"/>
    <a:srgbClr val="FF6600"/>
    <a:srgbClr val="D7D8C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>
        <p:scale>
          <a:sx n="64" d="100"/>
          <a:sy n="64" d="100"/>
        </p:scale>
        <p:origin x="-156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248" y="304800"/>
            <a:ext cx="7848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28992" y="3929066"/>
            <a:ext cx="5357850" cy="135732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Ly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799" y="5210175"/>
            <a:ext cx="751427" cy="171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5029200"/>
            <a:ext cx="152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0100" y="214290"/>
            <a:ext cx="74552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……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5" y="2214553"/>
            <a:ext cx="8215371" cy="100013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 TRẺ ĐỌC THƠ: GÀ TRỐNG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67533"/>
      </p:ext>
    </p:extLst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928662" y="1142984"/>
            <a:ext cx="7500958" cy="2786082"/>
          </a:xfrm>
          <a:prstGeom prst="verticalScroll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2514600"/>
            <a:ext cx="23373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214810" y="457200"/>
            <a:ext cx="4929190" cy="2133600"/>
          </a:xfrm>
          <a:prstGeom prst="verticalScroll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MenMN\Downloads\gà tr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6715140" cy="392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54266"/>
      </p:ext>
    </p:extLst>
  </p:cSld>
  <p:clrMapOvr>
    <a:masterClrMapping/>
  </p:clrMapOvr>
  <p:transition spd="med"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1430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i="1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7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3643306" y="0"/>
            <a:ext cx="5786478" cy="2214554"/>
          </a:xfrm>
          <a:prstGeom prst="verticalScroll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62171"/>
      </p:ext>
    </p:extLst>
  </p:cSld>
  <p:clrMapOvr>
    <a:masterClrMapping/>
  </p:clrMapOvr>
  <p:transition spd="med" advClick="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1430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i="1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7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3428992" y="0"/>
            <a:ext cx="5715008" cy="1857364"/>
          </a:xfrm>
          <a:prstGeom prst="verticalScroll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62171"/>
      </p:ext>
    </p:extLst>
  </p:cSld>
  <p:clrMapOvr>
    <a:masterClrMapping/>
  </p:clrMapOvr>
  <p:transition spd="med" advClick="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64850"/>
            <a:ext cx="9106711" cy="67280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828800" y="1600080"/>
            <a:ext cx="5943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84472"/>
      </p:ext>
    </p:extLst>
  </p:cSld>
  <p:clrMapOvr>
    <a:masterClrMapping/>
  </p:clrMapOvr>
  <p:transition spd="med" advClick="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6711" cy="67280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917C9447-3887-4BBB-A965-2FDB8C7855A8}"/>
              </a:ext>
            </a:extLst>
          </p:cNvPr>
          <p:cNvSpPr txBox="1"/>
          <p:nvPr/>
        </p:nvSpPr>
        <p:spPr>
          <a:xfrm>
            <a:off x="0" y="2000240"/>
            <a:ext cx="9144000" cy="1785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prstTxWarp prst="textChevron">
              <a:avLst/>
            </a:prstTxWarp>
            <a:spAutoFit/>
          </a:bodyPr>
          <a:lstStyle/>
          <a:p>
            <a:pPr lvl="1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41073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64850"/>
            <a:ext cx="9106711" cy="67280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0" y="1785926"/>
            <a:ext cx="9144000" cy="17859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hac-nen-mo-dau-game-show-rung-chuong-vang-www_hieuu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68800" y="4572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22706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64850"/>
            <a:ext cx="9106711" cy="67280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828800" y="1600080"/>
            <a:ext cx="5943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84472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64850"/>
            <a:ext cx="9106711" cy="67280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828800" y="1600080"/>
            <a:ext cx="5943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84472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300" y="192985"/>
            <a:ext cx="86613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2590800"/>
            <a:ext cx="1956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GÀ TRỐNG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enMN\Downloads\gà trống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86512" y="4572008"/>
            <a:ext cx="285748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87212531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300" y="192985"/>
            <a:ext cx="86613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enMN\Downloads\tranh thơ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4857760"/>
            <a:ext cx="285748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Ò..ó…o</a:t>
            </a: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70094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447925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 descr="C:\Users\HP\Desktop\GIÁO ÁN\Giáo án 2021-2022\Hình nền\hinh-nen-powerpoint-la-bac-ha_0927215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98" y="-76200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304800" y="-714404"/>
            <a:ext cx="8534400" cy="1571636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MenMN\Downloads\gà trống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714356"/>
            <a:ext cx="10072758" cy="614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43702" y="4786322"/>
            <a:ext cx="292895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17896530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300" y="192985"/>
            <a:ext cx="86613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enMN\Downloads\tranh thơ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4857760"/>
            <a:ext cx="285748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Ò..ó…o</a:t>
            </a: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70094"/>
      </p:ext>
    </p:extLst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64850"/>
            <a:ext cx="9106711" cy="67280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828800" y="1600080"/>
            <a:ext cx="5943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84472"/>
      </p:ext>
    </p:extLst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107</Words>
  <Application>Microsoft Office PowerPoint</Application>
  <PresentationFormat>On-screen Show (4:3)</PresentationFormat>
  <Paragraphs>27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GÀ TRỐNG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Dang Le Phan Danh</cp:lastModifiedBy>
  <cp:revision>126</cp:revision>
  <cp:lastPrinted>2022-12-05T10:43:50Z</cp:lastPrinted>
  <dcterms:created xsi:type="dcterms:W3CDTF">2008-12-13T23:59:25Z</dcterms:created>
  <dcterms:modified xsi:type="dcterms:W3CDTF">2024-05-07T08:33:38Z</dcterms:modified>
</cp:coreProperties>
</file>