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96" r:id="rId3"/>
    <p:sldId id="283" r:id="rId4"/>
    <p:sldId id="295" r:id="rId5"/>
    <p:sldId id="289" r:id="rId6"/>
    <p:sldId id="284" r:id="rId7"/>
    <p:sldId id="285" r:id="rId8"/>
    <p:sldId id="286" r:id="rId9"/>
    <p:sldId id="287" r:id="rId10"/>
    <p:sldId id="297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y PC" initials="MP" lastIdx="0" clrIdx="0">
    <p:extLst>
      <p:ext uri="{19B8F6BF-5375-455C-9EA6-DF929625EA0E}">
        <p15:presenceInfo xmlns:p15="http://schemas.microsoft.com/office/powerpoint/2012/main" xmlns="" userId="My 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291" autoAdjust="0"/>
  </p:normalViewPr>
  <p:slideViewPr>
    <p:cSldViewPr>
      <p:cViewPr>
        <p:scale>
          <a:sx n="81" d="100"/>
          <a:sy n="81" d="100"/>
        </p:scale>
        <p:origin x="-1074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B6F9-1D9F-4357-B458-7B378E668A6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B064-79A2-4BDE-988A-B0E561AC3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26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B6F9-1D9F-4357-B458-7B378E668A6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B064-79A2-4BDE-988A-B0E561AC3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19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B6F9-1D9F-4357-B458-7B378E668A6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B064-79A2-4BDE-988A-B0E561AC3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07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B6F9-1D9F-4357-B458-7B378E668A6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B064-79A2-4BDE-988A-B0E561AC3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18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B6F9-1D9F-4357-B458-7B378E668A6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B064-79A2-4BDE-988A-B0E561AC3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75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B6F9-1D9F-4357-B458-7B378E668A6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B064-79A2-4BDE-988A-B0E561AC3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9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B6F9-1D9F-4357-B458-7B378E668A6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B064-79A2-4BDE-988A-B0E561AC3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93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B6F9-1D9F-4357-B458-7B378E668A6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B064-79A2-4BDE-988A-B0E561AC3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98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B6F9-1D9F-4357-B458-7B378E668A6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B064-79A2-4BDE-988A-B0E561AC3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09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B6F9-1D9F-4357-B458-7B378E668A6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B064-79A2-4BDE-988A-B0E561AC3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7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B6F9-1D9F-4357-B458-7B378E668A6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B064-79A2-4BDE-988A-B0E561AC3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05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1B6F9-1D9F-4357-B458-7B378E668A6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1B064-79A2-4BDE-988A-B0E561AC3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6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Victory\Desktop\Ca%20Nha%20Thuong%20Nhau%20-%20-%20Xuan%20Mai%20_%20320%20lyric,%20upload%20b&#7903;i%20camau_camau10.mp3" TargetMode="Externa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Victory\Desktop\Ca%20Nha%20Thuong%20Nhau%20-%20-%20Xuan%20Mai%20_%20320%20lyric,%20upload%20b&#7903;i%20camau_camau10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052" name="Picture 4" descr="Picture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10"/>
          <p:cNvSpPr>
            <a:spLocks noChangeArrowheads="1"/>
          </p:cNvSpPr>
          <p:nvPr/>
        </p:nvSpPr>
        <p:spPr bwMode="auto">
          <a:xfrm>
            <a:off x="1066800" y="2590800"/>
            <a:ext cx="7467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vi-VN" sz="4400" i="1" dirty="0" smtClean="0">
                <a:latin typeface="Times New Roman" pitchFamily="18" charset="0"/>
                <a:cs typeface="Times New Roman" pitchFamily="18" charset="0"/>
              </a:rPr>
              <a:t>Đề tài: Dạy trẻ chào hỏi lễ phép</a:t>
            </a:r>
            <a:endParaRPr lang="en-US" sz="4400" b="1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Khánh</a:t>
            </a:r>
            <a:r>
              <a:rPr lang="en-US" sz="36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Ly</a:t>
            </a:r>
            <a:endParaRPr lang="vi-VN" sz="36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vi-VN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vi-VN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dirty="0"/>
          </a:p>
        </p:txBody>
      </p:sp>
      <p:pic>
        <p:nvPicPr>
          <p:cNvPr id="2055" name="Picture 11" descr="blumen-pflanzen04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29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2" descr="blumen-pflanzen04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3" descr="blumen-pflanzen04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429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4" descr="blumen-pflanzen04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5" descr="113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6" descr="113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7" descr="113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768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" name="WordArt 14"/>
          <p:cNvSpPr>
            <a:spLocks noChangeArrowheads="1" noChangeShapeType="1" noTextEdit="1"/>
          </p:cNvSpPr>
          <p:nvPr/>
        </p:nvSpPr>
        <p:spPr bwMode="auto">
          <a:xfrm>
            <a:off x="990600" y="1417638"/>
            <a:ext cx="7391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GIÁO ÁN PHÁT TRIỂN </a:t>
            </a:r>
            <a:r>
              <a:rPr lang="vi-VN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TÌNH CẢM &amp; KĨ NĂNG XÃ HỘI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" name="LoiChaoBuoiSangBeat-VA-46059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29200" y="53576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7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5604" name="Picture 4" descr="Picture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-74023"/>
            <a:ext cx="10515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5" descr="113000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6" descr="113000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7" descr="113000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768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2264" name="WordArt 8"/>
          <p:cNvSpPr>
            <a:spLocks noChangeArrowheads="1" noChangeShapeType="1" noTextEdit="1"/>
          </p:cNvSpPr>
          <p:nvPr/>
        </p:nvSpPr>
        <p:spPr bwMode="auto">
          <a:xfrm>
            <a:off x="2181224" y="1219200"/>
            <a:ext cx="6962775" cy="2592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6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</a:t>
            </a:r>
            <a:r>
              <a:rPr lang="vi-VN" sz="6600" kern="10" dirty="0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Vận động:</a:t>
            </a:r>
          </a:p>
          <a:p>
            <a:pPr algn="ctr"/>
            <a:r>
              <a:rPr lang="vi-VN" sz="6600" kern="10" dirty="0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“Con chim </a:t>
            </a:r>
          </a:p>
          <a:p>
            <a:pPr algn="ctr"/>
            <a:r>
              <a:rPr lang="vi-VN" sz="6600" kern="10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vành khuyên”</a:t>
            </a:r>
            <a:endParaRPr lang="en-US" sz="6600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5610" name="Picture 17" descr="113000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5626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7" descr="113000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36395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7" descr="113000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7" descr="113000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674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himvanhkhuyen-Dangcapnhat_333z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67400" y="44476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7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5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34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522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5604" name="Picture 4" descr="Picture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15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5" descr="113000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6" descr="113000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7" descr="113000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768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2264" name="WordArt 8"/>
          <p:cNvSpPr>
            <a:spLocks noChangeArrowheads="1" noChangeShapeType="1" noTextEdit="1"/>
          </p:cNvSpPr>
          <p:nvPr/>
        </p:nvSpPr>
        <p:spPr bwMode="auto">
          <a:xfrm>
            <a:off x="609600" y="1219200"/>
            <a:ext cx="7920038" cy="2592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6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          </a:t>
            </a:r>
            <a:r>
              <a:rPr lang="vi-VN" sz="66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Chân thành cảm ơn các cô giáo </a:t>
            </a:r>
          </a:p>
          <a:p>
            <a:pPr algn="ctr"/>
            <a:r>
              <a:rPr lang="en-US" sz="66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           </a:t>
            </a:r>
            <a:r>
              <a:rPr lang="vi-VN" sz="66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con chăm ngoan học giỏi</a:t>
            </a:r>
            <a:endParaRPr lang="en-US" sz="6600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5610" name="Picture 17" descr="113000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5626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7" descr="113000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36395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7" descr="113000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7" descr="113000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674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88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5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052" name="Picture 4" descr="Picture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10"/>
          <p:cNvSpPr>
            <a:spLocks noChangeArrowheads="1"/>
          </p:cNvSpPr>
          <p:nvPr/>
        </p:nvSpPr>
        <p:spPr bwMode="auto">
          <a:xfrm>
            <a:off x="1066800" y="2590800"/>
            <a:ext cx="7467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vi-VN" sz="4400" i="1" dirty="0" smtClean="0">
                <a:latin typeface="Times New Roman" pitchFamily="18" charset="0"/>
                <a:cs typeface="Times New Roman" pitchFamily="18" charset="0"/>
              </a:rPr>
              <a:t>Đề tài: Dạy trẻ chào hỏi lễ phép</a:t>
            </a:r>
            <a:endParaRPr lang="en-US" sz="4400" b="1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vi-VN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 Thị Hiên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vi-VN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vi-VN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dirty="0"/>
          </a:p>
        </p:txBody>
      </p:sp>
      <p:pic>
        <p:nvPicPr>
          <p:cNvPr id="2055" name="Picture 11" descr="blumen-pflanzen04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29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2" descr="blumen-pflanzen04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3" descr="blumen-pflanzen04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429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4" descr="blumen-pflanzen04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5" descr="113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6" descr="113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7" descr="113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768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" name="WordArt 14"/>
          <p:cNvSpPr>
            <a:spLocks noChangeArrowheads="1" noChangeShapeType="1" noTextEdit="1"/>
          </p:cNvSpPr>
          <p:nvPr/>
        </p:nvSpPr>
        <p:spPr bwMode="auto">
          <a:xfrm>
            <a:off x="990600" y="1417638"/>
            <a:ext cx="7391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GIÁO ÁN PHÁT TRIỂN </a:t>
            </a:r>
            <a:r>
              <a:rPr lang="vi-VN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TÌNH CẢM &amp; KĨ NĂNG XÃ HỘI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" name="LoiChaoBuoiSangBeat-VA-46059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29200" y="53576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9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5604" name="Picture 4" descr="Picture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5" descr="113000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6" descr="113000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7" descr="113000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768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2264" name="WordArt 8"/>
          <p:cNvSpPr>
            <a:spLocks noChangeArrowheads="1" noChangeShapeType="1" noTextEdit="1"/>
          </p:cNvSpPr>
          <p:nvPr/>
        </p:nvSpPr>
        <p:spPr bwMode="auto">
          <a:xfrm>
            <a:off x="654467" y="1189831"/>
            <a:ext cx="7920038" cy="2592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6600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52265" name="Ca Nha Thuong Nhau - - Xuan Mai _ 320 lyric, upload bởi camau_camau10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7" descr="113000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5626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7" descr="113000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0292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7" descr="113000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7" descr="113000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674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1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5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2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8674" fill="hold"/>
                                        <p:tgtEl>
                                          <p:spTgt spid="3522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26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2265"/>
                </p:tgtEl>
              </p:cMediaNode>
            </p:audio>
          </p:childTnLst>
        </p:cTn>
      </p:par>
    </p:tnLst>
    <p:bldLst>
      <p:bldP spid="3522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F3BD05A-2ED4-49E4-B7B0-5701640999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63E2125-EE86-44EF-B572-C6D5B031B3F4}"/>
              </a:ext>
            </a:extLst>
          </p:cNvPr>
          <p:cNvSpPr/>
          <p:nvPr/>
        </p:nvSpPr>
        <p:spPr>
          <a:xfrm>
            <a:off x="937036" y="1097340"/>
            <a:ext cx="726993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15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thoại:</a:t>
            </a:r>
            <a:endParaRPr lang="en-US" sz="115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64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5604" name="Picture 4" descr="Picture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5" descr="113000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6" descr="113000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7" descr="113000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768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2264" name="WordArt 8"/>
          <p:cNvSpPr>
            <a:spLocks noChangeArrowheads="1" noChangeShapeType="1" noTextEdit="1"/>
          </p:cNvSpPr>
          <p:nvPr/>
        </p:nvSpPr>
        <p:spPr bwMode="auto">
          <a:xfrm>
            <a:off x="654467" y="1189831"/>
            <a:ext cx="7920038" cy="2592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600" kern="10" dirty="0" err="1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66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kern="10" dirty="0" err="1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6600" kern="10" dirty="0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:</a:t>
            </a:r>
            <a:endParaRPr lang="vi-VN" sz="6600" kern="10" dirty="0" smtClean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6600" kern="10" dirty="0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Chào hỏi</a:t>
            </a:r>
            <a:endParaRPr lang="en-US" sz="6600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52265" name="Ca Nha Thuong Nhau - - Xuan Mai _ 320 lyric, upload bởi camau_camau10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7" descr="113000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5626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7" descr="113000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0292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7" descr="113000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7" descr="113000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674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81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5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2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8674" fill="hold"/>
                                        <p:tgtEl>
                                          <p:spTgt spid="3522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26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2265"/>
                </p:tgtEl>
              </p:cMediaNode>
            </p:audio>
          </p:childTnLst>
        </p:cTn>
      </p:par>
    </p:tnLst>
    <p:bldLst>
      <p:bldP spid="3522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9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4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0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9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9886</TotalTime>
  <Words>116</Words>
  <Application>Microsoft Office PowerPoint</Application>
  <PresentationFormat>On-screen Show (4:3)</PresentationFormat>
  <Paragraphs>18</Paragraphs>
  <Slides>11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PC</dc:creator>
  <cp:lastModifiedBy>Dang Le Phan Danh</cp:lastModifiedBy>
  <cp:revision>29</cp:revision>
  <dcterms:created xsi:type="dcterms:W3CDTF">2019-02-13T14:35:28Z</dcterms:created>
  <dcterms:modified xsi:type="dcterms:W3CDTF">2024-05-07T05:37:53Z</dcterms:modified>
</cp:coreProperties>
</file>