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1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7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9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7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6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2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E098-0A39-41EA-AFC6-4DB5F8E2230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7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3" b="8553"/>
          <a:stretch/>
        </p:blipFill>
        <p:spPr bwMode="auto">
          <a:xfrm>
            <a:off x="20781" y="0"/>
            <a:ext cx="91232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3048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TRẠNG NGUYÊN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8408" y="1505358"/>
            <a:ext cx="5721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3709" y="219785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KHÁM PHÁ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7118" y="2819400"/>
            <a:ext cx="41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 : ĐẶC SẢN HÀ NỘI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6117" y="3879273"/>
            <a:ext cx="5936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 : 3 -4 TUỔI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: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MGB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C2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 DẠY 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Ly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6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0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7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0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y2meta.com - Yêu Hà Nội (HINH MINH HOA THEO LOI BAI HAT) (320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1273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1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399" y="6020075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Cèm</a:t>
            </a:r>
            <a:r>
              <a:rPr lang="en-US" sz="4800" dirty="0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lµng</a:t>
            </a:r>
            <a:r>
              <a:rPr lang="en-US" sz="4800" dirty="0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Vßng</a:t>
            </a:r>
            <a:endParaRPr lang="en-US" sz="4800" dirty="0">
              <a:solidFill>
                <a:schemeClr val="bg1"/>
              </a:solidFill>
              <a:latin typeface=".VnAristot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836" y="588804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Koala" pitchFamily="34" charset="0"/>
              </a:rPr>
              <a:t>Giß</a:t>
            </a:r>
            <a:r>
              <a:rPr lang="en-US" sz="4800" b="1" dirty="0" smtClean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Koala" pitchFamily="34" charset="0"/>
              </a:rPr>
              <a:t>ch</a:t>
            </a:r>
            <a:r>
              <a:rPr lang="en-US" sz="4800" b="1" dirty="0" smtClean="0">
                <a:solidFill>
                  <a:srgbClr val="FF0000"/>
                </a:solidFill>
                <a:latin typeface=".VnKoala" pitchFamily="34" charset="0"/>
              </a:rPr>
              <a:t>¶ ¦</a:t>
            </a:r>
            <a:r>
              <a:rPr lang="en-US" sz="4800" b="1" dirty="0" err="1" smtClean="0">
                <a:solidFill>
                  <a:srgbClr val="FF0000"/>
                </a:solidFill>
                <a:latin typeface=".VnKoala" pitchFamily="34" charset="0"/>
              </a:rPr>
              <a:t>íc</a:t>
            </a:r>
            <a:r>
              <a:rPr lang="en-US" sz="4800" b="1" dirty="0" smtClean="0">
                <a:solidFill>
                  <a:srgbClr val="FF0000"/>
                </a:solidFill>
                <a:latin typeface=".VnKoala" pitchFamily="34" charset="0"/>
              </a:rPr>
              <a:t> LÔ</a:t>
            </a:r>
            <a:endParaRPr lang="en-US" sz="4800" b="1" dirty="0">
              <a:solidFill>
                <a:srgbClr val="FF0000"/>
              </a:solidFill>
              <a:latin typeface=".VnKoa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8674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B¸nh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cèm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Hµng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Than</a:t>
            </a:r>
            <a:endParaRPr lang="en-US" sz="4400" b="1" dirty="0">
              <a:solidFill>
                <a:srgbClr val="FF0000"/>
              </a:solidFill>
              <a:latin typeface=".VnKoa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8" y="0"/>
            <a:ext cx="91523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7432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 SẢN HÀ NỘI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2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2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66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3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64</Words>
  <Application>Microsoft Office PowerPoint</Application>
  <PresentationFormat>On-screen Show (4:3)</PresentationFormat>
  <Paragraphs>12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Dang Le Phan Danh</cp:lastModifiedBy>
  <cp:revision>11</cp:revision>
  <dcterms:created xsi:type="dcterms:W3CDTF">2022-05-11T01:52:44Z</dcterms:created>
  <dcterms:modified xsi:type="dcterms:W3CDTF">2024-05-06T08:40:19Z</dcterms:modified>
</cp:coreProperties>
</file>