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74" r:id="rId11"/>
    <p:sldId id="275" r:id="rId12"/>
    <p:sldId id="266" r:id="rId13"/>
    <p:sldId id="267" r:id="rId14"/>
    <p:sldId id="258" r:id="rId15"/>
    <p:sldId id="271" r:id="rId16"/>
    <p:sldId id="272" r:id="rId17"/>
  </p:sldIdLst>
  <p:sldSz cx="18288000" cy="10287000"/>
  <p:notesSz cx="6858000" cy="9144000"/>
  <p:embeddedFontLst>
    <p:embeddedFont>
      <p:font typeface="ไอติม" charset="-34"/>
      <p:regular r:id="rId19"/>
    </p:embeddedFont>
    <p:embeddedFont>
      <p:font typeface="Muli Semi-Bold" charset="0"/>
      <p:regular r:id="rId20"/>
    </p:embeddedFont>
    <p:embeddedFont>
      <p:font typeface="DejaVu Serif Bold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DejaVu Serif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6841" autoAdjust="0"/>
  </p:normalViewPr>
  <p:slideViewPr>
    <p:cSldViewPr>
      <p:cViewPr>
        <p:scale>
          <a:sx n="53" d="100"/>
          <a:sy n="53" d="100"/>
        </p:scale>
        <p:origin x="-360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.8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.0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.66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ustomXml" Target="../ink/ink2.xml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customXml" Target="../ink/ink9.xml"/><Relationship Id="rId5" Type="http://schemas.openxmlformats.org/officeDocument/2006/relationships/image" Target="../media/image6.png"/><Relationship Id="rId10" Type="http://schemas.openxmlformats.org/officeDocument/2006/relationships/customXml" Target="../ink/ink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8.png"/><Relationship Id="rId10" Type="http://schemas.openxmlformats.org/officeDocument/2006/relationships/customXml" Target="../ink/ink11.xml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74704" y="736096"/>
            <a:ext cx="1130681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PHÒNG GD&amp;ĐT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QUẬN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LONG BIÊN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TRƯỜNG MẦM NON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HOA TRẠNG NGUYÊN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</p:txBody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7591">
            <a:off x="12256413" y="-231227"/>
            <a:ext cx="9332791" cy="2519853"/>
          </a:xfrm>
          <a:custGeom>
            <a:avLst/>
            <a:gdLst/>
            <a:ahLst/>
            <a:cxnLst/>
            <a:rect l="l" t="t" r="r" b="b"/>
            <a:pathLst>
              <a:path w="9332791" h="2519853">
                <a:moveTo>
                  <a:pt x="0" y="0"/>
                </a:moveTo>
                <a:lnTo>
                  <a:pt x="9332791" y="0"/>
                </a:lnTo>
                <a:lnTo>
                  <a:pt x="9332791" y="2519854"/>
                </a:lnTo>
                <a:lnTo>
                  <a:pt x="0" y="2519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62253" y="3501656"/>
            <a:ext cx="15131718" cy="46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Lĩnh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vực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Phát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triển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nhận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thức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Đề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tài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KPKH “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quan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của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”</a:t>
            </a: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Lứa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tuổi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Mẫu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Thời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20 - 25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phút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viên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Dương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Thị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Hoài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Nhật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19800" y="8981209"/>
            <a:ext cx="6896547" cy="650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Năm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học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2023 - 2024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D38A039-3D36-A813-A6C5-C1C850913212}"/>
              </a:ext>
            </a:extLst>
          </p:cNvPr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xmlns="" id="{F82BA978-32E5-1EE1-C115-E70AA606B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xmlns="" id="{78D97F8F-B0E6-779F-D48E-3E550E4408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  <a:extLst>
              <a:ext uri="{FF2B5EF4-FFF2-40B4-BE49-F238E27FC236}">
                <a16:creationId xmlns:a16="http://schemas.microsoft.com/office/drawing/2014/main" xmlns="" id="{93DE22F5-965C-EEDF-404F-CEFDE0A90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20" end="4434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24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93D69B-6DBA-D6B0-4892-5F207D4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89CA0A-19AD-E021-229C-FDDD4F088F8E}"/>
              </a:ext>
            </a:extLst>
          </p:cNvPr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92EADD-0A4A-7D27-9E27-9BF735D6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0C4AC1-3A2C-F66D-D9BA-9CBC28C2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/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27C95E-242B-1CB4-D1B3-6D01FA00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E144F-A0EF-BA43-44D6-BD72AB55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Mắt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mồm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tai”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51817C-68AD-3F5C-5443-DC8E7CCE24B4}"/>
              </a:ext>
            </a:extLst>
          </p:cNvPr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D2544B-EA38-5BEA-0857-DE6DD5D51006}"/>
              </a:ext>
            </a:extLst>
          </p:cNvPr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5F5B1685-C8B3-C583-8064-4CDD217785CF}"/>
                </a:ext>
              </a:extLst>
            </p:cNvPr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Bé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thi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tài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”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xmlns="" id="{541D7696-7A1F-09EC-460F-510CBEA46F4B}"/>
                </a:ext>
              </a:extLst>
            </p:cNvPr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F4801A96-BB7B-A47B-EABD-8DD480C26162}"/>
                </a:ext>
              </a:extLst>
            </p:cNvPr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xmlns="" id="{015946B8-EB75-102B-7888-67BD543FE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0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1913" y="3875119"/>
            <a:ext cx="1050593" cy="10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  <a:extLst>
              <a:ext uri="{FF2B5EF4-FFF2-40B4-BE49-F238E27FC236}">
                <a16:creationId xmlns:a16="http://schemas.microsoft.com/office/drawing/2014/main" xmlns="" id="{41AAAAC2-9781-7FC6-33DB-FC574D2A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xmlns="" id="{8FCBB3A9-0599-F5DC-7231-5F221D510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" end="3109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14:cNvPr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xmlns="" id="{6FB83A1A-6F52-0491-5227-E216BE829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73640" y="195220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922257-BE30-42FB-1682-C4337E0D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ACF263-89C2-FF7A-0304-7FA6B662E67B}"/>
              </a:ext>
            </a:extLst>
          </p:cNvPr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227ABF-2C25-93A2-0100-CF93646E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Cái mũi - Nhạc nước ngoài">
            <a:hlinkClick r:id="" action="ppaction://media"/>
            <a:extLst>
              <a:ext uri="{FF2B5EF4-FFF2-40B4-BE49-F238E27FC236}">
                <a16:creationId xmlns:a16="http://schemas.microsoft.com/office/drawing/2014/main" xmlns="" id="{CD7E6FC4-49BB-8B71-7ADA-BA0264358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3" end="1790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  <a:extLst>
              <a:ext uri="{FF2B5EF4-FFF2-40B4-BE49-F238E27FC236}">
                <a16:creationId xmlns:a16="http://schemas.microsoft.com/office/drawing/2014/main" xmlns="" id="{46702982-282B-F82A-F923-FD2AE857C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266" end="76822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539057-8E2D-EC2D-BA06-B2BE0F0E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6821BB-83B1-F50D-F489-D0EDD4ED2F81}"/>
              </a:ext>
            </a:extLst>
          </p:cNvPr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5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802841-41AE-1B09-A2B9-5CD562DE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C4E9B0-24E6-B1FF-84B3-66901C54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83DDD3-2116-B198-CE8B-6ED676E4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9BC7BC-3F18-355D-4253-D79B0BEDB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105352-471E-2AA6-EAA3-2AC402D6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0CC0023-5F33-FC35-DA3A-A4D9BEC33305}"/>
              </a:ext>
            </a:extLst>
          </p:cNvPr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0DBB91-D9CE-F575-9564-9476CD71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7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102</Words>
  <Application>Microsoft Office PowerPoint</Application>
  <PresentationFormat>Custom</PresentationFormat>
  <Paragraphs>19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ไอติม</vt:lpstr>
      <vt:lpstr>Muli Semi-Bold</vt:lpstr>
      <vt:lpstr>DejaVu Serif Bold</vt:lpstr>
      <vt:lpstr>Calibri</vt:lpstr>
      <vt:lpstr>Times New Roman</vt:lpstr>
      <vt:lpstr>DejaVu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Dang Le Phan Danh</cp:lastModifiedBy>
  <cp:revision>8</cp:revision>
  <dcterms:created xsi:type="dcterms:W3CDTF">2006-08-16T00:00:00Z</dcterms:created>
  <dcterms:modified xsi:type="dcterms:W3CDTF">2024-05-06T08:30:10Z</dcterms:modified>
  <dc:identifier>DAF17SZmcxo</dc:identifier>
</cp:coreProperties>
</file>