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57" r:id="rId4"/>
    <p:sldId id="271" r:id="rId5"/>
    <p:sldId id="272" r:id="rId6"/>
    <p:sldId id="273" r:id="rId7"/>
    <p:sldId id="275" r:id="rId8"/>
    <p:sldId id="274" r:id="rId9"/>
    <p:sldId id="276" r:id="rId10"/>
    <p:sldId id="278" r:id="rId11"/>
    <p:sldId id="279" r:id="rId12"/>
    <p:sldId id="281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685800" y="0"/>
            <a:ext cx="6030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ỦY BAN NHÂN DÂN QUẬN LONG BIÊN</a:t>
            </a:r>
          </a:p>
          <a:p>
            <a:pPr algn="ctr"/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MẦM NON </a:t>
            </a:r>
            <a:r>
              <a:rPr lang="en-US" alt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HOA TRẠNG NGUYÊN</a:t>
            </a:r>
            <a:endParaRPr lang="en-US" altLang="en-US" sz="1600" b="1" dirty="0">
              <a:solidFill>
                <a:schemeClr val="tx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362200" y="1441794"/>
            <a:ext cx="3970576" cy="956216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CC00"/>
              </a:contourClr>
            </a:sp3d>
          </a:bodyPr>
          <a:lstStyle/>
          <a:p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354024" y="2843062"/>
            <a:ext cx="3750151" cy="50547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28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8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3544377"/>
            <a:ext cx="37419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3-4 </a:t>
            </a:r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Tuổi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20 - 25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phút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Hoài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Nhật</a:t>
            </a:r>
            <a:endParaRPr lang="vi-VN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3" y="3934470"/>
            <a:ext cx="2475640" cy="18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143000"/>
            <a:ext cx="5848396" cy="16850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b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25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0"/>
            <a:ext cx="934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6415"/>
            <a:ext cx="4753757" cy="356531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339318" y="421315"/>
            <a:ext cx="3787727" cy="1611629"/>
          </a:xfrm>
          <a:prstGeom prst="cloudCallout">
            <a:avLst>
              <a:gd name="adj1" fmla="val -27924"/>
              <a:gd name="adj2" fmla="val 65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105400" y="2475710"/>
            <a:ext cx="3576710" cy="1498209"/>
          </a:xfrm>
          <a:prstGeom prst="cloudCallout">
            <a:avLst>
              <a:gd name="adj1" fmla="val -61712"/>
              <a:gd name="adj2" fmla="val 31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334000" y="4267200"/>
            <a:ext cx="2627142" cy="1318846"/>
          </a:xfrm>
          <a:prstGeom prst="cloudCallout">
            <a:avLst>
              <a:gd name="adj1" fmla="val -65163"/>
              <a:gd name="adj2" fmla="val 22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637" y="1205581"/>
            <a:ext cx="6858000" cy="2608329"/>
          </a:xfrm>
        </p:spPr>
        <p:txBody>
          <a:bodyPr>
            <a:norm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971800"/>
            <a:ext cx="5257800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143000"/>
            <a:ext cx="6172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Kiến thức: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nhớ tên bài thơ và bước đầu hiểu được nội dung bài thơ: Xe đạp thân thiết với con người dùng để chở người, chở hàng.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Kỹ năng: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trả lời được các câu hỏi của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Bước đầu biết đọc bài thơ theo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khả năng chú ý, ghi nhớ.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ngôn ngữ mạch lạc cho trẻ.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Thái độ: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- Trẻ hứng thú tham gia vào hoạt động.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187512" cy="753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4811" y="298520"/>
            <a:ext cx="349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MỤC ĐÍCH – YÊU CẦU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1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4753757" cy="3565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1" y="1828800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sz="24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529278" y="774290"/>
            <a:ext cx="3276600" cy="533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14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4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14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0"/>
            <a:ext cx="9116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600200"/>
            <a:ext cx="4469750" cy="15696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7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75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06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6390" y="5657671"/>
            <a:ext cx="3677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03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5562600"/>
            <a:ext cx="3772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69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133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Dạy trẻ đọc thơ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Dang Le Phan Danh</cp:lastModifiedBy>
  <cp:revision>16</cp:revision>
  <dcterms:created xsi:type="dcterms:W3CDTF">2017-03-10T07:45:13Z</dcterms:created>
  <dcterms:modified xsi:type="dcterms:W3CDTF">2024-04-09T02:13:32Z</dcterms:modified>
</cp:coreProperties>
</file>