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65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3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5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5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BBEBA-4686-4736-861F-EC8670E1E374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2262-4D0A-4A1D-B72E-E18A134F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865" y="0"/>
            <a:ext cx="11191164" cy="23876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  <a:b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886" y="2714933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Kĩ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năng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sống</a:t>
            </a:r>
            <a:r>
              <a:rPr lang="en-US" sz="4000" dirty="0" smtClean="0">
                <a:solidFill>
                  <a:srgbClr val="002060"/>
                </a:solidFill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</a:rPr>
              <a:t>Lời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xin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lỗi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4000" dirty="0" err="1" smtClean="0">
                <a:solidFill>
                  <a:srgbClr val="002060"/>
                </a:solidFill>
              </a:rPr>
              <a:t>Giáo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viên</a:t>
            </a:r>
            <a:r>
              <a:rPr lang="en-US" sz="4000" dirty="0" smtClean="0">
                <a:solidFill>
                  <a:srgbClr val="002060"/>
                </a:solidFill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</a:rPr>
              <a:t>Nguyễn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Khánh</a:t>
            </a:r>
            <a:r>
              <a:rPr lang="en-US" sz="4000" dirty="0" smtClean="0">
                <a:solidFill>
                  <a:srgbClr val="002060"/>
                </a:solidFill>
              </a:rPr>
              <a:t> Ly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1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19" y="1031966"/>
            <a:ext cx="8033657" cy="49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7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4" y="679269"/>
            <a:ext cx="7485016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3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474" y="796833"/>
            <a:ext cx="9601200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509" y="208711"/>
            <a:ext cx="7289074" cy="728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365124"/>
            <a:ext cx="9679578" cy="56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2" y="888274"/>
            <a:ext cx="8281852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483326"/>
            <a:ext cx="8843554" cy="53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731520"/>
            <a:ext cx="10112829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3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-1936161"/>
            <a:ext cx="10959737" cy="108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04875"/>
            <a:ext cx="8572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6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5" y="365125"/>
            <a:ext cx="8882743" cy="55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2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3" y="470263"/>
            <a:ext cx="8921931" cy="52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4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</Words>
  <Application>Microsoft Office PowerPoint</Application>
  <PresentationFormat>Custom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UBND QUẬN LONG BIÊN TRƯỜNG MẦM NON HOA TRẠNG NGUYÊN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4</cp:revision>
  <dcterms:created xsi:type="dcterms:W3CDTF">2024-02-27T05:05:19Z</dcterms:created>
  <dcterms:modified xsi:type="dcterms:W3CDTF">2024-03-11T02:46:34Z</dcterms:modified>
</cp:coreProperties>
</file>