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81" d="100"/>
          <a:sy n="81" d="100"/>
        </p:scale>
        <p:origin x="-300" y="-3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45BC5CF-8258-498E-B711-370462E87301}" type="datetimeFigureOut">
              <a:rPr lang="en-US" smtClean="0"/>
              <a:t>3/11/2024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E4377D-C420-41E2-8DC0-02953976B9AF}" type="slidenum">
              <a:rPr lang="en-US" smtClean="0"/>
              <a:t>‹#›</a:t>
            </a:fld>
            <a:endParaRPr lang="en-US"/>
          </a:p>
        </p:txBody>
      </p:sp>
    </p:spTree>
    <p:extLst>
      <p:ext uri="{BB962C8B-B14F-4D97-AF65-F5344CB8AC3E}">
        <p14:creationId xmlns:p14="http://schemas.microsoft.com/office/powerpoint/2010/main" val="38744836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45BC5CF-8258-498E-B711-370462E87301}" type="datetimeFigureOut">
              <a:rPr lang="en-US" smtClean="0"/>
              <a:t>3/11/2024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E4377D-C420-41E2-8DC0-02953976B9AF}" type="slidenum">
              <a:rPr lang="en-US" smtClean="0"/>
              <a:t>‹#›</a:t>
            </a:fld>
            <a:endParaRPr lang="en-US"/>
          </a:p>
        </p:txBody>
      </p:sp>
    </p:spTree>
    <p:extLst>
      <p:ext uri="{BB962C8B-B14F-4D97-AF65-F5344CB8AC3E}">
        <p14:creationId xmlns:p14="http://schemas.microsoft.com/office/powerpoint/2010/main" val="9324921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45BC5CF-8258-498E-B711-370462E87301}" type="datetimeFigureOut">
              <a:rPr lang="en-US" smtClean="0"/>
              <a:t>3/11/2024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E4377D-C420-41E2-8DC0-02953976B9AF}" type="slidenum">
              <a:rPr lang="en-US" smtClean="0"/>
              <a:t>‹#›</a:t>
            </a:fld>
            <a:endParaRPr lang="en-US"/>
          </a:p>
        </p:txBody>
      </p:sp>
    </p:spTree>
    <p:extLst>
      <p:ext uri="{BB962C8B-B14F-4D97-AF65-F5344CB8AC3E}">
        <p14:creationId xmlns:p14="http://schemas.microsoft.com/office/powerpoint/2010/main" val="28646474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45BC5CF-8258-498E-B711-370462E87301}" type="datetimeFigureOut">
              <a:rPr lang="en-US" smtClean="0"/>
              <a:t>3/11/2024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E4377D-C420-41E2-8DC0-02953976B9AF}" type="slidenum">
              <a:rPr lang="en-US" smtClean="0"/>
              <a:t>‹#›</a:t>
            </a:fld>
            <a:endParaRPr lang="en-US"/>
          </a:p>
        </p:txBody>
      </p:sp>
    </p:spTree>
    <p:extLst>
      <p:ext uri="{BB962C8B-B14F-4D97-AF65-F5344CB8AC3E}">
        <p14:creationId xmlns:p14="http://schemas.microsoft.com/office/powerpoint/2010/main" val="2727357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45BC5CF-8258-498E-B711-370462E87301}" type="datetimeFigureOut">
              <a:rPr lang="en-US" smtClean="0"/>
              <a:t>3/11/2024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E4377D-C420-41E2-8DC0-02953976B9AF}" type="slidenum">
              <a:rPr lang="en-US" smtClean="0"/>
              <a:t>‹#›</a:t>
            </a:fld>
            <a:endParaRPr lang="en-US"/>
          </a:p>
        </p:txBody>
      </p:sp>
    </p:spTree>
    <p:extLst>
      <p:ext uri="{BB962C8B-B14F-4D97-AF65-F5344CB8AC3E}">
        <p14:creationId xmlns:p14="http://schemas.microsoft.com/office/powerpoint/2010/main" val="20231223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45BC5CF-8258-498E-B711-370462E87301}" type="datetimeFigureOut">
              <a:rPr lang="en-US" smtClean="0"/>
              <a:t>3/11/2024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E4377D-C420-41E2-8DC0-02953976B9AF}" type="slidenum">
              <a:rPr lang="en-US" smtClean="0"/>
              <a:t>‹#›</a:t>
            </a:fld>
            <a:endParaRPr lang="en-US"/>
          </a:p>
        </p:txBody>
      </p:sp>
    </p:spTree>
    <p:extLst>
      <p:ext uri="{BB962C8B-B14F-4D97-AF65-F5344CB8AC3E}">
        <p14:creationId xmlns:p14="http://schemas.microsoft.com/office/powerpoint/2010/main" val="8715687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45BC5CF-8258-498E-B711-370462E87301}" type="datetimeFigureOut">
              <a:rPr lang="en-US" smtClean="0"/>
              <a:t>3/11/2024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6E4377D-C420-41E2-8DC0-02953976B9AF}" type="slidenum">
              <a:rPr lang="en-US" smtClean="0"/>
              <a:t>‹#›</a:t>
            </a:fld>
            <a:endParaRPr lang="en-US"/>
          </a:p>
        </p:txBody>
      </p:sp>
    </p:spTree>
    <p:extLst>
      <p:ext uri="{BB962C8B-B14F-4D97-AF65-F5344CB8AC3E}">
        <p14:creationId xmlns:p14="http://schemas.microsoft.com/office/powerpoint/2010/main" val="2497007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45BC5CF-8258-498E-B711-370462E87301}" type="datetimeFigureOut">
              <a:rPr lang="en-US" smtClean="0"/>
              <a:t>3/11/2024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6E4377D-C420-41E2-8DC0-02953976B9AF}" type="slidenum">
              <a:rPr lang="en-US" smtClean="0"/>
              <a:t>‹#›</a:t>
            </a:fld>
            <a:endParaRPr lang="en-US"/>
          </a:p>
        </p:txBody>
      </p:sp>
    </p:spTree>
    <p:extLst>
      <p:ext uri="{BB962C8B-B14F-4D97-AF65-F5344CB8AC3E}">
        <p14:creationId xmlns:p14="http://schemas.microsoft.com/office/powerpoint/2010/main" val="20869098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5BC5CF-8258-498E-B711-370462E87301}" type="datetimeFigureOut">
              <a:rPr lang="en-US" smtClean="0"/>
              <a:t>3/11/2024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6E4377D-C420-41E2-8DC0-02953976B9AF}" type="slidenum">
              <a:rPr lang="en-US" smtClean="0"/>
              <a:t>‹#›</a:t>
            </a:fld>
            <a:endParaRPr lang="en-US"/>
          </a:p>
        </p:txBody>
      </p:sp>
    </p:spTree>
    <p:extLst>
      <p:ext uri="{BB962C8B-B14F-4D97-AF65-F5344CB8AC3E}">
        <p14:creationId xmlns:p14="http://schemas.microsoft.com/office/powerpoint/2010/main" val="12927348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45BC5CF-8258-498E-B711-370462E87301}" type="datetimeFigureOut">
              <a:rPr lang="en-US" smtClean="0"/>
              <a:t>3/11/2024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E4377D-C420-41E2-8DC0-02953976B9AF}" type="slidenum">
              <a:rPr lang="en-US" smtClean="0"/>
              <a:t>‹#›</a:t>
            </a:fld>
            <a:endParaRPr lang="en-US"/>
          </a:p>
        </p:txBody>
      </p:sp>
    </p:spTree>
    <p:extLst>
      <p:ext uri="{BB962C8B-B14F-4D97-AF65-F5344CB8AC3E}">
        <p14:creationId xmlns:p14="http://schemas.microsoft.com/office/powerpoint/2010/main" val="5521254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45BC5CF-8258-498E-B711-370462E87301}" type="datetimeFigureOut">
              <a:rPr lang="en-US" smtClean="0"/>
              <a:t>3/11/2024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E4377D-C420-41E2-8DC0-02953976B9AF}" type="slidenum">
              <a:rPr lang="en-US" smtClean="0"/>
              <a:t>‹#›</a:t>
            </a:fld>
            <a:endParaRPr lang="en-US"/>
          </a:p>
        </p:txBody>
      </p:sp>
    </p:spTree>
    <p:extLst>
      <p:ext uri="{BB962C8B-B14F-4D97-AF65-F5344CB8AC3E}">
        <p14:creationId xmlns:p14="http://schemas.microsoft.com/office/powerpoint/2010/main" val="39886802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5BC5CF-8258-498E-B711-370462E87301}" type="datetimeFigureOut">
              <a:rPr lang="en-US" smtClean="0"/>
              <a:t>3/11/2024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E4377D-C420-41E2-8DC0-02953976B9AF}" type="slidenum">
              <a:rPr lang="en-US" smtClean="0"/>
              <a:t>‹#›</a:t>
            </a:fld>
            <a:endParaRPr lang="en-US"/>
          </a:p>
        </p:txBody>
      </p:sp>
    </p:spTree>
    <p:extLst>
      <p:ext uri="{BB962C8B-B14F-4D97-AF65-F5344CB8AC3E}">
        <p14:creationId xmlns:p14="http://schemas.microsoft.com/office/powerpoint/2010/main" val="28917676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49120" y="3566159"/>
            <a:ext cx="9144000" cy="1376363"/>
          </a:xfrm>
        </p:spPr>
        <p:txBody>
          <a:bodyPr>
            <a:normAutofit fontScale="90000"/>
          </a:bodyPr>
          <a:lstStyle/>
          <a:p>
            <a:r>
              <a:rPr lang="vi-VN" b="1" dirty="0" smtClean="0">
                <a:latin typeface="Times New Roman" panose="02020603050405020304" pitchFamily="18" charset="0"/>
                <a:cs typeface="Times New Roman" panose="02020603050405020304" pitchFamily="18" charset="0"/>
              </a:rPr>
              <a:t>Đề tài: Thơ: </a:t>
            </a:r>
            <a:r>
              <a:rPr lang="en-US" b="1" dirty="0" smtClean="0">
                <a:latin typeface="Times New Roman" panose="02020603050405020304" pitchFamily="18" charset="0"/>
                <a:cs typeface="Times New Roman" panose="02020603050405020304" pitchFamily="18" charset="0"/>
              </a:rPr>
              <a:t>CÁNH HOA NỞ</a:t>
            </a:r>
            <a:br>
              <a:rPr lang="en-US" b="1" dirty="0" smtClean="0">
                <a:latin typeface="Times New Roman" panose="02020603050405020304" pitchFamily="18" charset="0"/>
                <a:cs typeface="Times New Roman" panose="02020603050405020304" pitchFamily="18" charset="0"/>
              </a:rPr>
            </a:br>
            <a:r>
              <a:rPr lang="en-US" sz="4000" b="1" dirty="0" err="1" smtClean="0">
                <a:latin typeface="Times New Roman" panose="02020603050405020304" pitchFamily="18" charset="0"/>
                <a:cs typeface="Times New Roman" panose="02020603050405020304" pitchFamily="18" charset="0"/>
              </a:rPr>
              <a:t>Tác</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giả</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Phạm</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Đình</a:t>
            </a:r>
            <a:r>
              <a:rPr lang="en-US" sz="4000" b="1" dirty="0" smtClean="0">
                <a:latin typeface="Times New Roman" panose="02020603050405020304" pitchFamily="18" charset="0"/>
                <a:cs typeface="Times New Roman" panose="02020603050405020304" pitchFamily="18" charset="0"/>
              </a:rPr>
              <a:t> An</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404697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34160" y="1310641"/>
            <a:ext cx="8605520" cy="4033520"/>
          </a:xfrm>
        </p:spPr>
        <p:txBody>
          <a:bodyPr>
            <a:noAutofit/>
          </a:bodyPr>
          <a:lstStyle/>
          <a:p>
            <a:r>
              <a:rPr lang="vi-VN" sz="7200" b="1" dirty="0" smtClean="0">
                <a:solidFill>
                  <a:schemeClr val="bg1"/>
                </a:solidFill>
              </a:rPr>
              <a:t>Bé không nghịch bẩn </a:t>
            </a:r>
            <a:br>
              <a:rPr lang="vi-VN" sz="7200" b="1" dirty="0" smtClean="0">
                <a:solidFill>
                  <a:schemeClr val="bg1"/>
                </a:solidFill>
              </a:rPr>
            </a:br>
            <a:r>
              <a:rPr lang="vi-VN" sz="7200" b="1" dirty="0" smtClean="0">
                <a:solidFill>
                  <a:schemeClr val="bg1"/>
                </a:solidFill>
              </a:rPr>
              <a:t>Tay bé trắng hồng</a:t>
            </a:r>
            <a:endParaRPr lang="en-US" sz="7200" b="1" dirty="0">
              <a:solidFill>
                <a:schemeClr val="bg1"/>
              </a:solidFill>
            </a:endParaRPr>
          </a:p>
        </p:txBody>
      </p:sp>
    </p:spTree>
    <p:extLst>
      <p:ext uri="{BB962C8B-B14F-4D97-AF65-F5344CB8AC3E}">
        <p14:creationId xmlns:p14="http://schemas.microsoft.com/office/powerpoint/2010/main" val="35762326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78560" y="1624965"/>
            <a:ext cx="9672320" cy="1325563"/>
          </a:xfrm>
        </p:spPr>
        <p:txBody>
          <a:bodyPr/>
          <a:lstStyle/>
          <a:p>
            <a:r>
              <a:rPr lang="vi-VN" b="1" dirty="0" smtClean="0"/>
              <a:t>Đôi tay đẹp của bé còn được tác giả so sánh như thế nào?</a:t>
            </a:r>
            <a:endParaRPr lang="en-US" b="1" dirty="0"/>
          </a:p>
        </p:txBody>
      </p:sp>
    </p:spTree>
    <p:extLst>
      <p:ext uri="{BB962C8B-B14F-4D97-AF65-F5344CB8AC3E}">
        <p14:creationId xmlns:p14="http://schemas.microsoft.com/office/powerpoint/2010/main" val="3251372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90040" y="1960245"/>
            <a:ext cx="8874760" cy="2306955"/>
          </a:xfrm>
        </p:spPr>
        <p:txBody>
          <a:bodyPr>
            <a:noAutofit/>
          </a:bodyPr>
          <a:lstStyle/>
          <a:p>
            <a:r>
              <a:rPr lang="vi-VN" sz="7200" b="1" dirty="0" smtClean="0">
                <a:solidFill>
                  <a:schemeClr val="bg1"/>
                </a:solidFill>
              </a:rPr>
              <a:t>Như cánh hoa nở</a:t>
            </a:r>
            <a:br>
              <a:rPr lang="vi-VN" sz="7200" b="1" dirty="0" smtClean="0">
                <a:solidFill>
                  <a:schemeClr val="bg1"/>
                </a:solidFill>
              </a:rPr>
            </a:br>
            <a:r>
              <a:rPr lang="vi-VN" sz="7200" b="1" dirty="0" smtClean="0">
                <a:solidFill>
                  <a:schemeClr val="bg1"/>
                </a:solidFill>
              </a:rPr>
              <a:t>Trong vườn hoa xuân</a:t>
            </a:r>
            <a:endParaRPr lang="en-US" sz="7200" b="1" dirty="0">
              <a:solidFill>
                <a:schemeClr val="bg1"/>
              </a:solidFill>
            </a:endParaRPr>
          </a:p>
        </p:txBody>
      </p:sp>
    </p:spTree>
    <p:extLst>
      <p:ext uri="{BB962C8B-B14F-4D97-AF65-F5344CB8AC3E}">
        <p14:creationId xmlns:p14="http://schemas.microsoft.com/office/powerpoint/2010/main" val="15101941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29360" y="650240"/>
            <a:ext cx="10495280" cy="5252720"/>
          </a:xfrm>
        </p:spPr>
        <p:txBody>
          <a:bodyPr/>
          <a:lstStyle/>
          <a:p>
            <a:pPr algn="ctr"/>
            <a:r>
              <a:rPr lang="vi-VN" sz="6600" b="1" dirty="0" smtClean="0">
                <a:solidFill>
                  <a:srgbClr val="FF0000"/>
                </a:solidFill>
              </a:rPr>
              <a:t>Bài thơ: Cánh hoa nở</a:t>
            </a:r>
            <a:br>
              <a:rPr lang="vi-VN" sz="6600" b="1" dirty="0" smtClean="0">
                <a:solidFill>
                  <a:srgbClr val="FF0000"/>
                </a:solidFill>
              </a:rPr>
            </a:br>
            <a:r>
              <a:rPr lang="vi-VN" b="1" dirty="0" smtClean="0"/>
              <a:t>Năm </a:t>
            </a:r>
            <a:r>
              <a:rPr lang="vi-VN" b="1" dirty="0"/>
              <a:t>ngón tay </a:t>
            </a:r>
            <a:r>
              <a:rPr lang="vi-VN" b="1" dirty="0" smtClean="0"/>
              <a:t>đẹp      Bé </a:t>
            </a:r>
            <a:r>
              <a:rPr lang="vi-VN" b="1" dirty="0"/>
              <a:t>không </a:t>
            </a:r>
            <a:r>
              <a:rPr lang="vi-VN" b="1" dirty="0" smtClean="0"/>
              <a:t>nghịch bẩn</a:t>
            </a:r>
            <a:br>
              <a:rPr lang="vi-VN" b="1" dirty="0" smtClean="0"/>
            </a:br>
            <a:r>
              <a:rPr lang="vi-VN" b="1" dirty="0" smtClean="0"/>
              <a:t>Như </a:t>
            </a:r>
            <a:r>
              <a:rPr lang="vi-VN" b="1" dirty="0"/>
              <a:t>năm cánh </a:t>
            </a:r>
            <a:r>
              <a:rPr lang="vi-VN" b="1" dirty="0" smtClean="0"/>
              <a:t>hoa    Tay bé trắng hồng Mười </a:t>
            </a:r>
            <a:r>
              <a:rPr lang="vi-VN" b="1" dirty="0"/>
              <a:t>ngón tay </a:t>
            </a:r>
            <a:r>
              <a:rPr lang="vi-VN" b="1" dirty="0" smtClean="0"/>
              <a:t>đẹp     Như </a:t>
            </a:r>
            <a:r>
              <a:rPr lang="vi-VN" b="1" dirty="0"/>
              <a:t>cánh hoa nở</a:t>
            </a:r>
            <a:br>
              <a:rPr lang="vi-VN" b="1" dirty="0"/>
            </a:br>
            <a:r>
              <a:rPr lang="vi-VN" b="1" dirty="0"/>
              <a:t>Như mười cánh </a:t>
            </a:r>
            <a:r>
              <a:rPr lang="vi-VN" b="1" dirty="0" smtClean="0"/>
              <a:t>hoa   Trong </a:t>
            </a:r>
            <a:r>
              <a:rPr lang="vi-VN" b="1" dirty="0"/>
              <a:t>vườn hoa </a:t>
            </a:r>
            <a:r>
              <a:rPr lang="vi-VN" b="1" dirty="0" smtClean="0"/>
              <a:t>xuân</a:t>
            </a:r>
            <a:br>
              <a:rPr lang="vi-VN" b="1" dirty="0" smtClean="0"/>
            </a:br>
            <a:r>
              <a:rPr lang="vi-VN" b="1" dirty="0"/>
              <a:t/>
            </a:r>
            <a:br>
              <a:rPr lang="vi-VN" b="1" dirty="0"/>
            </a:br>
            <a:r>
              <a:rPr lang="vi-VN" sz="2400" b="1" dirty="0" smtClean="0">
                <a:solidFill>
                  <a:srgbClr val="7030A0"/>
                </a:solidFill>
              </a:rPr>
              <a:t>tác giả: phạm Đình An</a:t>
            </a:r>
            <a:endParaRPr lang="en-US" dirty="0">
              <a:solidFill>
                <a:srgbClr val="7030A0"/>
              </a:solidFill>
            </a:endParaRPr>
          </a:p>
        </p:txBody>
      </p:sp>
    </p:spTree>
    <p:extLst>
      <p:ext uri="{BB962C8B-B14F-4D97-AF65-F5344CB8AC3E}">
        <p14:creationId xmlns:p14="http://schemas.microsoft.com/office/powerpoint/2010/main" val="11901021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ũ điệu rửa tay - Trường Mầm non thị trấn Cổ Lễ">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1"/>
            <a:ext cx="12192000" cy="6176962"/>
          </a:xfrm>
        </p:spPr>
      </p:pic>
    </p:spTree>
    <p:extLst>
      <p:ext uri="{BB962C8B-B14F-4D97-AF65-F5344CB8AC3E}">
        <p14:creationId xmlns:p14="http://schemas.microsoft.com/office/powerpoint/2010/main" val="39334535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690880"/>
            <a:ext cx="10515600" cy="863600"/>
          </a:xfrm>
        </p:spPr>
        <p:txBody>
          <a:bodyPr/>
          <a:lstStyle/>
          <a:p>
            <a:r>
              <a:rPr lang="vi-VN" dirty="0" smtClean="0"/>
              <a:t>                 </a:t>
            </a:r>
            <a:r>
              <a:rPr lang="vi-VN" b="1" dirty="0" smtClean="0"/>
              <a:t>Bài thơ: Cánh hoa nở</a:t>
            </a:r>
            <a:endParaRPr lang="en-US" b="1" dirty="0"/>
          </a:p>
        </p:txBody>
      </p:sp>
      <p:sp>
        <p:nvSpPr>
          <p:cNvPr id="3" name="Content Placeholder 2"/>
          <p:cNvSpPr>
            <a:spLocks noGrp="1"/>
          </p:cNvSpPr>
          <p:nvPr>
            <p:ph idx="1"/>
          </p:nvPr>
        </p:nvSpPr>
        <p:spPr>
          <a:xfrm>
            <a:off x="1000760" y="2099945"/>
            <a:ext cx="10515600" cy="4351338"/>
          </a:xfrm>
        </p:spPr>
        <p:txBody>
          <a:bodyPr>
            <a:normAutofit/>
          </a:bodyPr>
          <a:lstStyle/>
          <a:p>
            <a:r>
              <a:rPr lang="vi-VN" sz="4000" dirty="0" smtClean="0">
                <a:latin typeface="+mj-lt"/>
              </a:rPr>
              <a:t>Năm ngón tay đẹp           Bé không nghịch bẩn          </a:t>
            </a:r>
          </a:p>
          <a:p>
            <a:r>
              <a:rPr lang="vi-VN" sz="4000" dirty="0">
                <a:latin typeface="+mj-lt"/>
              </a:rPr>
              <a:t>N</a:t>
            </a:r>
            <a:r>
              <a:rPr lang="vi-VN" sz="4000" dirty="0" smtClean="0">
                <a:latin typeface="+mj-lt"/>
              </a:rPr>
              <a:t>hư năm cánh hoa          Tay bé trắng hồng</a:t>
            </a:r>
          </a:p>
          <a:p>
            <a:r>
              <a:rPr lang="vi-VN" sz="4000" dirty="0" smtClean="0">
                <a:latin typeface="+mj-lt"/>
              </a:rPr>
              <a:t>Mười ngón tay năm         Như cánh hoa nở</a:t>
            </a:r>
          </a:p>
          <a:p>
            <a:r>
              <a:rPr lang="vi-VN" sz="4000" dirty="0">
                <a:latin typeface="+mj-lt"/>
              </a:rPr>
              <a:t>N</a:t>
            </a:r>
            <a:r>
              <a:rPr lang="vi-VN" sz="4000" dirty="0" smtClean="0">
                <a:latin typeface="+mj-lt"/>
              </a:rPr>
              <a:t>hư mười cánh hoa        Trong vườn mùa xuân</a:t>
            </a:r>
            <a:endParaRPr lang="en-US" sz="4000" dirty="0">
              <a:latin typeface="+mj-lt"/>
            </a:endParaRPr>
          </a:p>
        </p:txBody>
      </p:sp>
    </p:spTree>
    <p:extLst>
      <p:ext uri="{BB962C8B-B14F-4D97-AF65-F5344CB8AC3E}">
        <p14:creationId xmlns:p14="http://schemas.microsoft.com/office/powerpoint/2010/main" val="35387160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782320"/>
            <a:ext cx="10515600" cy="1330960"/>
          </a:xfrm>
        </p:spPr>
        <p:txBody>
          <a:bodyPr>
            <a:normAutofit/>
          </a:bodyPr>
          <a:lstStyle/>
          <a:p>
            <a:r>
              <a:rPr lang="vi-VN" b="1" dirty="0" smtClean="0"/>
              <a:t>    Bài thơ nói về bộ phận nào trên cơ thể </a:t>
            </a:r>
            <a:br>
              <a:rPr lang="vi-VN" b="1" dirty="0" smtClean="0"/>
            </a:br>
            <a:r>
              <a:rPr lang="vi-VN" b="1" dirty="0"/>
              <a:t> </a:t>
            </a:r>
            <a:r>
              <a:rPr lang="vi-VN" b="1" dirty="0" smtClean="0"/>
              <a:t>   chúng mình?</a:t>
            </a:r>
            <a:endParaRPr lang="en-US" b="1" dirty="0"/>
          </a:p>
        </p:txBody>
      </p:sp>
    </p:spTree>
    <p:extLst>
      <p:ext uri="{BB962C8B-B14F-4D97-AF65-F5344CB8AC3E}">
        <p14:creationId xmlns:p14="http://schemas.microsoft.com/office/powerpoint/2010/main" val="26276573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422400"/>
            <a:ext cx="10515600" cy="1310640"/>
          </a:xfrm>
        </p:spPr>
        <p:txBody>
          <a:bodyPr/>
          <a:lstStyle/>
          <a:p>
            <a:r>
              <a:rPr lang="vi-VN" b="1" dirty="0" smtClean="0"/>
              <a:t>   Năm ngón tay của bé đẹp như thế nào?</a:t>
            </a:r>
            <a:endParaRPr lang="en-US" b="1" dirty="0"/>
          </a:p>
        </p:txBody>
      </p:sp>
    </p:spTree>
    <p:extLst>
      <p:ext uri="{BB962C8B-B14F-4D97-AF65-F5344CB8AC3E}">
        <p14:creationId xmlns:p14="http://schemas.microsoft.com/office/powerpoint/2010/main" val="26975988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34640" y="690880"/>
            <a:ext cx="8463280" cy="5699759"/>
          </a:xfrm>
        </p:spPr>
        <p:txBody>
          <a:bodyPr>
            <a:noAutofit/>
          </a:bodyPr>
          <a:lstStyle/>
          <a:p>
            <a:r>
              <a:rPr lang="vi-VN" sz="7200" b="1" dirty="0" smtClean="0"/>
              <a:t>Năm ngón tay đẹp</a:t>
            </a:r>
            <a:br>
              <a:rPr lang="vi-VN" sz="7200" b="1" dirty="0" smtClean="0"/>
            </a:br>
            <a:r>
              <a:rPr lang="vi-VN" sz="7200" b="1" dirty="0" smtClean="0"/>
              <a:t>Như năm cánh hoa</a:t>
            </a:r>
            <a:endParaRPr lang="en-US" sz="7200" b="1" dirty="0"/>
          </a:p>
        </p:txBody>
      </p:sp>
    </p:spTree>
    <p:extLst>
      <p:ext uri="{BB962C8B-B14F-4D97-AF65-F5344CB8AC3E}">
        <p14:creationId xmlns:p14="http://schemas.microsoft.com/office/powerpoint/2010/main" val="7272167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64920" y="1442085"/>
            <a:ext cx="10515600" cy="1325563"/>
          </a:xfrm>
        </p:spPr>
        <p:txBody>
          <a:bodyPr/>
          <a:lstStyle/>
          <a:p>
            <a:r>
              <a:rPr lang="vi-VN" b="1" dirty="0" smtClean="0"/>
              <a:t>Mười ngón tay của bé đẹp như thế nào?</a:t>
            </a:r>
            <a:endParaRPr lang="en-US" b="1" dirty="0"/>
          </a:p>
        </p:txBody>
      </p:sp>
    </p:spTree>
    <p:extLst>
      <p:ext uri="{BB962C8B-B14F-4D97-AF65-F5344CB8AC3E}">
        <p14:creationId xmlns:p14="http://schemas.microsoft.com/office/powerpoint/2010/main" val="20602484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21280" y="1330960"/>
            <a:ext cx="7813040" cy="3352799"/>
          </a:xfrm>
        </p:spPr>
        <p:txBody>
          <a:bodyPr>
            <a:noAutofit/>
          </a:bodyPr>
          <a:lstStyle/>
          <a:p>
            <a:r>
              <a:rPr lang="vi-VN" sz="6600" b="1" dirty="0" smtClean="0"/>
              <a:t>Mười ngón tay đep</a:t>
            </a:r>
            <a:br>
              <a:rPr lang="vi-VN" sz="6600" b="1" dirty="0" smtClean="0"/>
            </a:br>
            <a:r>
              <a:rPr lang="vi-VN" sz="6600" b="1" dirty="0" smtClean="0"/>
              <a:t>Như mười cánh hoa</a:t>
            </a:r>
            <a:endParaRPr lang="en-US" sz="6600" b="1" dirty="0"/>
          </a:p>
        </p:txBody>
      </p:sp>
    </p:spTree>
    <p:extLst>
      <p:ext uri="{BB962C8B-B14F-4D97-AF65-F5344CB8AC3E}">
        <p14:creationId xmlns:p14="http://schemas.microsoft.com/office/powerpoint/2010/main" val="13488015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9480" y="1503045"/>
            <a:ext cx="10515600" cy="1325563"/>
          </a:xfrm>
        </p:spPr>
        <p:txBody>
          <a:bodyPr/>
          <a:lstStyle/>
          <a:p>
            <a:r>
              <a:rPr lang="vi-VN" b="1" dirty="0" smtClean="0"/>
              <a:t>Để có đôi tay luôn sạch đẹp bạn nhỏ đã làm gì?</a:t>
            </a:r>
            <a:endParaRPr lang="en-US" b="1" dirty="0"/>
          </a:p>
        </p:txBody>
      </p:sp>
    </p:spTree>
    <p:extLst>
      <p:ext uri="{BB962C8B-B14F-4D97-AF65-F5344CB8AC3E}">
        <p14:creationId xmlns:p14="http://schemas.microsoft.com/office/powerpoint/2010/main" val="41378708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TotalTime>
  <Words>129</Words>
  <Application>Microsoft Office PowerPoint</Application>
  <PresentationFormat>Custom</PresentationFormat>
  <Paragraphs>16</Paragraphs>
  <Slides>13</Slides>
  <Notes>0</Notes>
  <HiddenSlides>0</HiddenSlides>
  <MMClips>1</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Office Theme</vt:lpstr>
      <vt:lpstr>Đề tài: Thơ: CÁNH HOA NỞ Tác giả: Phạm Đình An</vt:lpstr>
      <vt:lpstr>PowerPoint Presentation</vt:lpstr>
      <vt:lpstr>                 Bài thơ: Cánh hoa nở</vt:lpstr>
      <vt:lpstr>    Bài thơ nói về bộ phận nào trên cơ thể      chúng mình?</vt:lpstr>
      <vt:lpstr>   Năm ngón tay của bé đẹp như thế nào?</vt:lpstr>
      <vt:lpstr>Năm ngón tay đẹp Như năm cánh hoa</vt:lpstr>
      <vt:lpstr>Mười ngón tay của bé đẹp như thế nào?</vt:lpstr>
      <vt:lpstr>Mười ngón tay đep Như mười cánh hoa</vt:lpstr>
      <vt:lpstr>Để có đôi tay luôn sạch đẹp bạn nhỏ đã làm gì?</vt:lpstr>
      <vt:lpstr>Bé không nghịch bẩn  Tay bé trắng hồng</vt:lpstr>
      <vt:lpstr>Đôi tay đẹp của bé còn được tác giả so sánh như thế nào?</vt:lpstr>
      <vt:lpstr>Như cánh hoa nở Trong vườn hoa xuân</vt:lpstr>
      <vt:lpstr>Bài thơ: Cánh hoa nở Năm ngón tay đẹp      Bé không nghịch bẩn Như năm cánh hoa    Tay bé trắng hồng Mười ngón tay đẹp     Như cánh hoa nở Như mười cánh hoa   Trong vườn hoa xuân  tác giả: phạm Đình An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dc:title>
  <dc:creator>Cuc</dc:creator>
  <cp:lastModifiedBy>Dang Le Phan Danh</cp:lastModifiedBy>
  <cp:revision>7</cp:revision>
  <dcterms:created xsi:type="dcterms:W3CDTF">2023-10-01T14:29:31Z</dcterms:created>
  <dcterms:modified xsi:type="dcterms:W3CDTF">2024-03-11T02:56:47Z</dcterms:modified>
</cp:coreProperties>
</file>