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56" r:id="rId5"/>
    <p:sldId id="257" r:id="rId6"/>
    <p:sldId id="258" r:id="rId7"/>
    <p:sldId id="266" r:id="rId8"/>
    <p:sldId id="268" r:id="rId9"/>
    <p:sldId id="259" r:id="rId10"/>
    <p:sldId id="260" r:id="rId11"/>
    <p:sldId id="267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1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8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6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CA47-0CF7-46D5-8003-D3EC9D56F80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228B-4E8C-4D38-A198-9D61CE2CB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5" y="365125"/>
            <a:ext cx="10955215" cy="1325563"/>
          </a:xfrm>
        </p:spPr>
        <p:txBody>
          <a:bodyPr>
            <a:noAutofit/>
          </a:bodyPr>
          <a:lstStyle/>
          <a:p>
            <a:pPr algn="ctr">
              <a:lnSpc>
                <a:spcPts val="4799"/>
              </a:lnSpc>
            </a:pPr>
            <a:r>
              <a:rPr lang="en-US" sz="2800" dirty="0">
                <a:solidFill>
                  <a:srgbClr val="272626"/>
                </a:solidFill>
                <a:latin typeface="Sriracha"/>
              </a:rPr>
              <a:t>PHÒNG GIÁO DỤC VÀ ĐÀO TẠO QUẬN LONG BIÊN</a:t>
            </a:r>
            <a:br>
              <a:rPr lang="en-US" sz="2800" dirty="0">
                <a:solidFill>
                  <a:srgbClr val="272626"/>
                </a:solidFill>
                <a:latin typeface="Sriracha"/>
              </a:rPr>
            </a:br>
            <a:r>
              <a:rPr lang="en-US" sz="2800" dirty="0">
                <a:solidFill>
                  <a:srgbClr val="272626"/>
                </a:solidFill>
                <a:latin typeface="Sriracha"/>
              </a:rPr>
              <a:t>TRƯỜNG MẦM NON HOA TRẠNG  NGUYÊN</a:t>
            </a:r>
            <a:br>
              <a:rPr lang="en-US" sz="2800" dirty="0">
                <a:solidFill>
                  <a:srgbClr val="272626"/>
                </a:solidFill>
                <a:latin typeface="Sriracha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2" y="28220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: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cất</a:t>
            </a:r>
            <a:r>
              <a:rPr lang="en-US" dirty="0" smtClean="0"/>
              <a:t> </a:t>
            </a:r>
            <a:r>
              <a:rPr lang="en-US" dirty="0" err="1" smtClean="0"/>
              <a:t>cốc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: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Khánh</a:t>
            </a:r>
            <a:r>
              <a:rPr lang="en-US" dirty="0" smtClean="0"/>
              <a:t> 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0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94" y="587830"/>
            <a:ext cx="7576457" cy="52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663" y="627017"/>
            <a:ext cx="7895519" cy="554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51" y="653144"/>
            <a:ext cx="7458892" cy="53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875" y="365125"/>
            <a:ext cx="7746274" cy="62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770709"/>
            <a:ext cx="8503920" cy="54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851" y="365125"/>
            <a:ext cx="917012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4980" y="4553472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71" y="4553472"/>
            <a:ext cx="30289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31" y="148222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987" y="1358537"/>
            <a:ext cx="2632575" cy="2906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782" y="402948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274" y="1358537"/>
            <a:ext cx="2562493" cy="23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914400"/>
            <a:ext cx="9927772" cy="7119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234" y="457201"/>
            <a:ext cx="8843555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9" y="365125"/>
            <a:ext cx="7524205" cy="518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548639"/>
            <a:ext cx="7903029" cy="5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006" y="574766"/>
            <a:ext cx="7720148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5" y="535578"/>
            <a:ext cx="7876902" cy="50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</Words>
  <Application>Microsoft Office PowerPoint</Application>
  <PresentationFormat>Custom</PresentationFormat>
  <Paragraphs>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PHÒNG GIÁO DỤC VÀ ĐÀO TẠO QUẬN LONG BIÊN TRƯỜNG MẦM NON HOA TRẠNG  NGUYÊN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Le Phan Danh</cp:lastModifiedBy>
  <cp:revision>5</cp:revision>
  <dcterms:created xsi:type="dcterms:W3CDTF">2024-02-29T04:46:09Z</dcterms:created>
  <dcterms:modified xsi:type="dcterms:W3CDTF">2024-03-11T03:01:21Z</dcterms:modified>
</cp:coreProperties>
</file>