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Barlow Condensed" charset="0"/>
      <p:regular r:id="rId15"/>
      <p:bold r:id="rId16"/>
      <p:italic r:id="rId17"/>
      <p:boldItalic r:id="rId18"/>
    </p:embeddedFont>
    <p:embeddedFont>
      <p:font typeface="Happy Monkey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634">
          <p15:clr>
            <a:srgbClr val="A4A3A4"/>
          </p15:clr>
        </p15:guide>
        <p15:guide id="2" pos="52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60"/>
      </p:cViewPr>
      <p:guideLst>
        <p:guide orient="horz" pos="3634"/>
        <p:guide pos="522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20743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60ac4d3d5b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60ac4d3d5b_0_1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60ac4d3d5b_0_1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60ac4d3d5b_0_4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60ac4d3d5b_0_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60ac4d3d5b_0_5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g60ac4d3d5b_0_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60ac4d3d5b_0_7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g60ac4d3d5b_0_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Diapositiva de título_2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 rot="-5400000" flipH="1">
            <a:off x="8118156" y="-2517844"/>
            <a:ext cx="1289985" cy="6325677"/>
          </a:xfrm>
          <a:custGeom>
            <a:avLst/>
            <a:gdLst/>
            <a:ahLst/>
            <a:cxnLst/>
            <a:rect l="l" t="t" r="r" b="b"/>
            <a:pathLst>
              <a:path w="2186416" h="8188579" extrusionOk="0">
                <a:moveTo>
                  <a:pt x="14748" y="648474"/>
                </a:moveTo>
                <a:lnTo>
                  <a:pt x="0" y="7540105"/>
                </a:lnTo>
                <a:lnTo>
                  <a:pt x="1" y="7540105"/>
                </a:lnTo>
                <a:lnTo>
                  <a:pt x="1" y="8185395"/>
                </a:lnTo>
                <a:lnTo>
                  <a:pt x="30549" y="8188579"/>
                </a:lnTo>
                <a:cubicBezTo>
                  <a:pt x="256875" y="8188579"/>
                  <a:pt x="440349" y="7998851"/>
                  <a:pt x="440349" y="7764813"/>
                </a:cubicBezTo>
                <a:cubicBezTo>
                  <a:pt x="440349" y="7706303"/>
                  <a:pt x="428882" y="7650563"/>
                  <a:pt x="408145" y="7599863"/>
                </a:cubicBezTo>
                <a:lnTo>
                  <a:pt x="376777" y="7540105"/>
                </a:lnTo>
                <a:lnTo>
                  <a:pt x="378070" y="7540105"/>
                </a:lnTo>
                <a:lnTo>
                  <a:pt x="384058" y="7544001"/>
                </a:lnTo>
                <a:cubicBezTo>
                  <a:pt x="516266" y="7618873"/>
                  <a:pt x="667774" y="7661401"/>
                  <a:pt x="828810" y="7661401"/>
                </a:cubicBezTo>
                <a:cubicBezTo>
                  <a:pt x="1344125" y="7661401"/>
                  <a:pt x="1761871" y="7225901"/>
                  <a:pt x="1761871" y="6688685"/>
                </a:cubicBezTo>
                <a:cubicBezTo>
                  <a:pt x="1761871" y="6487229"/>
                  <a:pt x="1703125" y="6300077"/>
                  <a:pt x="1602519" y="6144831"/>
                </a:cubicBezTo>
                <a:lnTo>
                  <a:pt x="1511669" y="6030041"/>
                </a:lnTo>
                <a:lnTo>
                  <a:pt x="1617910" y="5970163"/>
                </a:lnTo>
                <a:cubicBezTo>
                  <a:pt x="1795287" y="5845732"/>
                  <a:pt x="1911907" y="5635010"/>
                  <a:pt x="1911907" y="5396006"/>
                </a:cubicBezTo>
                <a:cubicBezTo>
                  <a:pt x="1911907" y="5252604"/>
                  <a:pt x="1869924" y="5119384"/>
                  <a:pt x="1798023" y="5008875"/>
                </a:cubicBezTo>
                <a:lnTo>
                  <a:pt x="1732079" y="4925883"/>
                </a:lnTo>
                <a:lnTo>
                  <a:pt x="1760291" y="4909920"/>
                </a:lnTo>
                <a:cubicBezTo>
                  <a:pt x="1915414" y="4800667"/>
                  <a:pt x="2037327" y="4644062"/>
                  <a:pt x="2106948" y="4459999"/>
                </a:cubicBezTo>
                <a:lnTo>
                  <a:pt x="2132287" y="4378578"/>
                </a:lnTo>
                <a:lnTo>
                  <a:pt x="2143038" y="4378578"/>
                </a:lnTo>
                <a:lnTo>
                  <a:pt x="2144468" y="4374505"/>
                </a:lnTo>
                <a:cubicBezTo>
                  <a:pt x="2171730" y="4283129"/>
                  <a:pt x="2186416" y="4185977"/>
                  <a:pt x="2186416" y="4085249"/>
                </a:cubicBezTo>
                <a:cubicBezTo>
                  <a:pt x="2186416" y="3749489"/>
                  <a:pt x="2023235" y="3453462"/>
                  <a:pt x="1775039" y="3278658"/>
                </a:cubicBezTo>
                <a:lnTo>
                  <a:pt x="1746827" y="3262695"/>
                </a:lnTo>
                <a:lnTo>
                  <a:pt x="1812771" y="3179703"/>
                </a:lnTo>
                <a:cubicBezTo>
                  <a:pt x="1884672" y="3069194"/>
                  <a:pt x="1926655" y="2935974"/>
                  <a:pt x="1926655" y="2792572"/>
                </a:cubicBezTo>
                <a:cubicBezTo>
                  <a:pt x="1926655" y="2553568"/>
                  <a:pt x="1810035" y="2342846"/>
                  <a:pt x="1632658" y="2218416"/>
                </a:cubicBezTo>
                <a:lnTo>
                  <a:pt x="1526417" y="2158538"/>
                </a:lnTo>
                <a:lnTo>
                  <a:pt x="1617267" y="2043748"/>
                </a:lnTo>
                <a:cubicBezTo>
                  <a:pt x="1717873" y="1888501"/>
                  <a:pt x="1776619" y="1701349"/>
                  <a:pt x="1776619" y="1499893"/>
                </a:cubicBezTo>
                <a:cubicBezTo>
                  <a:pt x="1776619" y="962677"/>
                  <a:pt x="1358873" y="527177"/>
                  <a:pt x="843558" y="527177"/>
                </a:cubicBezTo>
                <a:cubicBezTo>
                  <a:pt x="682522" y="527177"/>
                  <a:pt x="531014" y="569706"/>
                  <a:pt x="398806" y="644578"/>
                </a:cubicBezTo>
                <a:lnTo>
                  <a:pt x="392818" y="648474"/>
                </a:lnTo>
                <a:lnTo>
                  <a:pt x="391525" y="648474"/>
                </a:lnTo>
                <a:lnTo>
                  <a:pt x="422893" y="588715"/>
                </a:lnTo>
                <a:cubicBezTo>
                  <a:pt x="443630" y="538016"/>
                  <a:pt x="455097" y="482276"/>
                  <a:pt x="455097" y="423766"/>
                </a:cubicBezTo>
                <a:cubicBezTo>
                  <a:pt x="455097" y="189727"/>
                  <a:pt x="271623" y="0"/>
                  <a:pt x="45297" y="0"/>
                </a:cubicBezTo>
                <a:lnTo>
                  <a:pt x="14749" y="3184"/>
                </a:lnTo>
                <a:lnTo>
                  <a:pt x="14749" y="648474"/>
                </a:lnTo>
                <a:lnTo>
                  <a:pt x="14748" y="64847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oogle Shape;13;p2"/>
          <p:cNvGrpSpPr/>
          <p:nvPr/>
        </p:nvGrpSpPr>
        <p:grpSpPr>
          <a:xfrm>
            <a:off x="-1" y="2369540"/>
            <a:ext cx="12192001" cy="4489081"/>
            <a:chOff x="-1" y="1165126"/>
            <a:chExt cx="12192001" cy="5693913"/>
          </a:xfrm>
        </p:grpSpPr>
        <p:sp>
          <p:nvSpPr>
            <p:cNvPr id="14" name="Google Shape;14;p2"/>
            <p:cNvSpPr/>
            <p:nvPr/>
          </p:nvSpPr>
          <p:spPr>
            <a:xfrm flipH="1">
              <a:off x="2641369" y="1165126"/>
              <a:ext cx="9550631" cy="4118748"/>
            </a:xfrm>
            <a:custGeom>
              <a:avLst/>
              <a:gdLst/>
              <a:ahLst/>
              <a:cxnLst/>
              <a:rect l="l" t="t" r="r" b="b"/>
              <a:pathLst>
                <a:path w="17286210" h="4589134" extrusionOk="0">
                  <a:moveTo>
                    <a:pt x="0" y="621818"/>
                  </a:moveTo>
                  <a:cubicBezTo>
                    <a:pt x="1667619" y="180472"/>
                    <a:pt x="2694406" y="-175644"/>
                    <a:pt x="5575441" y="92827"/>
                  </a:cubicBezTo>
                  <a:cubicBezTo>
                    <a:pt x="8456476" y="361298"/>
                    <a:pt x="14461074" y="2124491"/>
                    <a:pt x="17286210" y="2232646"/>
                  </a:cubicBezTo>
                  <a:lnTo>
                    <a:pt x="12192000" y="4589134"/>
                  </a:lnTo>
                  <a:lnTo>
                    <a:pt x="0" y="4589134"/>
                  </a:lnTo>
                  <a:lnTo>
                    <a:pt x="0" y="621818"/>
                  </a:lnTo>
                  <a:close/>
                </a:path>
              </a:pathLst>
            </a:custGeom>
            <a:solidFill>
              <a:srgbClr val="7FA0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1" y="1725220"/>
              <a:ext cx="9550631" cy="4104338"/>
            </a:xfrm>
            <a:custGeom>
              <a:avLst/>
              <a:gdLst/>
              <a:ahLst/>
              <a:cxnLst/>
              <a:rect l="l" t="t" r="r" b="b"/>
              <a:pathLst>
                <a:path w="17286210" h="4573079" extrusionOk="0">
                  <a:moveTo>
                    <a:pt x="0" y="605763"/>
                  </a:moveTo>
                  <a:cubicBezTo>
                    <a:pt x="1241238" y="306870"/>
                    <a:pt x="2694406" y="-191699"/>
                    <a:pt x="5575441" y="76772"/>
                  </a:cubicBezTo>
                  <a:cubicBezTo>
                    <a:pt x="8456476" y="345243"/>
                    <a:pt x="14461074" y="2108436"/>
                    <a:pt x="17286210" y="2216591"/>
                  </a:cubicBezTo>
                  <a:lnTo>
                    <a:pt x="12192000" y="4573079"/>
                  </a:lnTo>
                  <a:lnTo>
                    <a:pt x="0" y="4573079"/>
                  </a:lnTo>
                  <a:lnTo>
                    <a:pt x="0" y="605763"/>
                  </a:lnTo>
                  <a:close/>
                </a:path>
              </a:pathLst>
            </a:custGeom>
            <a:solidFill>
              <a:srgbClr val="7EB1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0" y="2864852"/>
              <a:ext cx="12192000" cy="3994187"/>
            </a:xfrm>
            <a:custGeom>
              <a:avLst/>
              <a:gdLst/>
              <a:ahLst/>
              <a:cxnLst/>
              <a:rect l="l" t="t" r="r" b="b"/>
              <a:pathLst>
                <a:path w="12192000" h="4450348" extrusionOk="0">
                  <a:moveTo>
                    <a:pt x="0" y="483032"/>
                  </a:moveTo>
                  <a:cubicBezTo>
                    <a:pt x="619432" y="-232265"/>
                    <a:pt x="4509728" y="70076"/>
                    <a:pt x="4552335" y="30747"/>
                  </a:cubicBezTo>
                  <a:cubicBezTo>
                    <a:pt x="4594942" y="-8582"/>
                    <a:pt x="9366864" y="374877"/>
                    <a:pt x="12192000" y="483032"/>
                  </a:cubicBezTo>
                  <a:lnTo>
                    <a:pt x="12192000" y="4450348"/>
                  </a:lnTo>
                  <a:lnTo>
                    <a:pt x="0" y="4450348"/>
                  </a:lnTo>
                  <a:lnTo>
                    <a:pt x="0" y="483032"/>
                  </a:lnTo>
                  <a:close/>
                </a:path>
              </a:pathLst>
            </a:custGeom>
            <a:solidFill>
              <a:srgbClr val="91C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6668966" y="412963"/>
            <a:ext cx="3331076" cy="4434696"/>
            <a:chOff x="4635942" y="159405"/>
            <a:chExt cx="4222966" cy="5622079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5744927" y="2694110"/>
              <a:ext cx="2299193" cy="3087374"/>
              <a:chOff x="5744927" y="2694110"/>
              <a:chExt cx="2299193" cy="3087374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6666271" y="3195484"/>
                <a:ext cx="304800" cy="2586000"/>
              </a:xfrm>
              <a:prstGeom prst="trapezoid">
                <a:avLst>
                  <a:gd name="adj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 rot="7652259">
                <a:off x="6486559" y="3234853"/>
                <a:ext cx="1523923" cy="835676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 rot="-7652463" flipH="1">
                <a:off x="5797981" y="3067764"/>
                <a:ext cx="1331791" cy="789893"/>
              </a:xfrm>
              <a:prstGeom prst="blockArc">
                <a:avLst>
                  <a:gd name="adj1" fmla="val 10198505"/>
                  <a:gd name="adj2" fmla="val 21256982"/>
                  <a:gd name="adj3" fmla="val 15776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" name="Google Shape;22;p2"/>
            <p:cNvGrpSpPr/>
            <p:nvPr/>
          </p:nvGrpSpPr>
          <p:grpSpPr>
            <a:xfrm>
              <a:off x="4635942" y="159405"/>
              <a:ext cx="4222966" cy="3812401"/>
              <a:chOff x="4635942" y="159405"/>
              <a:chExt cx="4222966" cy="3812401"/>
            </a:xfrm>
          </p:grpSpPr>
          <p:sp>
            <p:nvSpPr>
              <p:cNvPr id="23" name="Google Shape;23;p2"/>
              <p:cNvSpPr/>
              <p:nvPr/>
            </p:nvSpPr>
            <p:spPr>
              <a:xfrm rot="3623416">
                <a:off x="5971324" y="1763826"/>
                <a:ext cx="1798459" cy="1909161"/>
              </a:xfrm>
              <a:prstGeom prst="ellipse">
                <a:avLst/>
              </a:prstGeom>
              <a:solidFill>
                <a:srgbClr val="5D99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" name="Google Shape;24;p2"/>
              <p:cNvGrpSpPr/>
              <p:nvPr/>
            </p:nvGrpSpPr>
            <p:grpSpPr>
              <a:xfrm>
                <a:off x="4635942" y="159405"/>
                <a:ext cx="4222966" cy="3721504"/>
                <a:chOff x="4635942" y="159405"/>
                <a:chExt cx="4222966" cy="3721504"/>
              </a:xfrm>
            </p:grpSpPr>
            <p:sp>
              <p:nvSpPr>
                <p:cNvPr id="25" name="Google Shape;25;p2"/>
                <p:cNvSpPr/>
                <p:nvPr/>
              </p:nvSpPr>
              <p:spPr>
                <a:xfrm rot="-3779379">
                  <a:off x="5348742" y="2202288"/>
                  <a:ext cx="776833" cy="1573256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 rot="4583905">
                  <a:off x="7408507" y="2531806"/>
                  <a:ext cx="776888" cy="1573205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 rot="3623353">
                  <a:off x="7012018" y="1638899"/>
                  <a:ext cx="1287782" cy="2035453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 rot="5400000">
                  <a:off x="5151230" y="825705"/>
                  <a:ext cx="3375600" cy="2043000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 rot="-2394384">
                  <a:off x="5138918" y="1073623"/>
                  <a:ext cx="1287848" cy="2035597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0" name="Google Shape;30;p2"/>
          <p:cNvGrpSpPr/>
          <p:nvPr/>
        </p:nvGrpSpPr>
        <p:grpSpPr>
          <a:xfrm flipH="1">
            <a:off x="9666508" y="83571"/>
            <a:ext cx="2728881" cy="3632988"/>
            <a:chOff x="4635942" y="159405"/>
            <a:chExt cx="4222966" cy="5622079"/>
          </a:xfrm>
        </p:grpSpPr>
        <p:grpSp>
          <p:nvGrpSpPr>
            <p:cNvPr id="31" name="Google Shape;31;p2"/>
            <p:cNvGrpSpPr/>
            <p:nvPr/>
          </p:nvGrpSpPr>
          <p:grpSpPr>
            <a:xfrm>
              <a:off x="5744927" y="2694110"/>
              <a:ext cx="2299193" cy="3087374"/>
              <a:chOff x="5744927" y="2694110"/>
              <a:chExt cx="2299193" cy="3087374"/>
            </a:xfrm>
          </p:grpSpPr>
          <p:sp>
            <p:nvSpPr>
              <p:cNvPr id="32" name="Google Shape;32;p2"/>
              <p:cNvSpPr/>
              <p:nvPr/>
            </p:nvSpPr>
            <p:spPr>
              <a:xfrm>
                <a:off x="6666271" y="3195484"/>
                <a:ext cx="304800" cy="2586000"/>
              </a:xfrm>
              <a:prstGeom prst="trapezoid">
                <a:avLst>
                  <a:gd name="adj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 rot="7652259">
                <a:off x="6486559" y="3234853"/>
                <a:ext cx="1523923" cy="835676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-7652463" flipH="1">
                <a:off x="5797981" y="3067764"/>
                <a:ext cx="1331791" cy="789893"/>
              </a:xfrm>
              <a:prstGeom prst="blockArc">
                <a:avLst>
                  <a:gd name="adj1" fmla="val 10198505"/>
                  <a:gd name="adj2" fmla="val 21256982"/>
                  <a:gd name="adj3" fmla="val 15776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" name="Google Shape;35;p2"/>
            <p:cNvGrpSpPr/>
            <p:nvPr/>
          </p:nvGrpSpPr>
          <p:grpSpPr>
            <a:xfrm>
              <a:off x="4635942" y="159405"/>
              <a:ext cx="4222966" cy="3812401"/>
              <a:chOff x="4635942" y="159405"/>
              <a:chExt cx="4222966" cy="3812401"/>
            </a:xfrm>
          </p:grpSpPr>
          <p:sp>
            <p:nvSpPr>
              <p:cNvPr id="36" name="Google Shape;36;p2"/>
              <p:cNvSpPr/>
              <p:nvPr/>
            </p:nvSpPr>
            <p:spPr>
              <a:xfrm rot="3623416">
                <a:off x="5971324" y="1763826"/>
                <a:ext cx="1798459" cy="1909161"/>
              </a:xfrm>
              <a:prstGeom prst="ellipse">
                <a:avLst/>
              </a:prstGeom>
              <a:solidFill>
                <a:srgbClr val="5D99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7" name="Google Shape;37;p2"/>
              <p:cNvGrpSpPr/>
              <p:nvPr/>
            </p:nvGrpSpPr>
            <p:grpSpPr>
              <a:xfrm>
                <a:off x="4635942" y="159405"/>
                <a:ext cx="4222966" cy="3721504"/>
                <a:chOff x="4635942" y="159405"/>
                <a:chExt cx="4222966" cy="3721504"/>
              </a:xfrm>
            </p:grpSpPr>
            <p:sp>
              <p:nvSpPr>
                <p:cNvPr id="38" name="Google Shape;38;p2"/>
                <p:cNvSpPr/>
                <p:nvPr/>
              </p:nvSpPr>
              <p:spPr>
                <a:xfrm rot="-3779379">
                  <a:off x="5348742" y="2202288"/>
                  <a:ext cx="776833" cy="1573256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 rot="4583905">
                  <a:off x="7408507" y="2531806"/>
                  <a:ext cx="776888" cy="1573205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 rot="3623353">
                  <a:off x="7012018" y="1638899"/>
                  <a:ext cx="1287782" cy="2035453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 rot="5400000">
                  <a:off x="5151230" y="825705"/>
                  <a:ext cx="3375600" cy="2043000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" name="Google Shape;42;p2"/>
                <p:cNvSpPr/>
                <p:nvPr/>
              </p:nvSpPr>
              <p:spPr>
                <a:xfrm rot="-2394384">
                  <a:off x="5138918" y="1073623"/>
                  <a:ext cx="1287848" cy="2035597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3" name="Google Shape;43;p2"/>
          <p:cNvGrpSpPr/>
          <p:nvPr/>
        </p:nvGrpSpPr>
        <p:grpSpPr>
          <a:xfrm>
            <a:off x="758468" y="106914"/>
            <a:ext cx="3320223" cy="3361357"/>
            <a:chOff x="1181255" y="175740"/>
            <a:chExt cx="3320223" cy="3361357"/>
          </a:xfrm>
        </p:grpSpPr>
        <p:sp>
          <p:nvSpPr>
            <p:cNvPr id="44" name="Google Shape;44;p2"/>
            <p:cNvSpPr/>
            <p:nvPr/>
          </p:nvSpPr>
          <p:spPr>
            <a:xfrm>
              <a:off x="1342103" y="474202"/>
              <a:ext cx="2813772" cy="3062748"/>
            </a:xfrm>
            <a:custGeom>
              <a:avLst/>
              <a:gdLst/>
              <a:ahLst/>
              <a:cxnLst/>
              <a:rect l="l" t="t" r="r" b="b"/>
              <a:pathLst>
                <a:path w="2718620" h="3062748" extrusionOk="0">
                  <a:moveTo>
                    <a:pt x="4917" y="1558413"/>
                  </a:moveTo>
                  <a:lnTo>
                    <a:pt x="2708788" y="1558413"/>
                  </a:lnTo>
                  <a:lnTo>
                    <a:pt x="2708788" y="3062748"/>
                  </a:lnTo>
                  <a:lnTo>
                    <a:pt x="4917" y="3062748"/>
                  </a:lnTo>
                  <a:lnTo>
                    <a:pt x="4917" y="1558413"/>
                  </a:lnTo>
                  <a:close/>
                  <a:moveTo>
                    <a:pt x="1361768" y="0"/>
                  </a:moveTo>
                  <a:lnTo>
                    <a:pt x="2541639" y="781664"/>
                  </a:lnTo>
                  <a:lnTo>
                    <a:pt x="2718620" y="1558412"/>
                  </a:lnTo>
                  <a:lnTo>
                    <a:pt x="0" y="1558412"/>
                  </a:lnTo>
                  <a:lnTo>
                    <a:pt x="194187" y="781664"/>
                  </a:lnTo>
                  <a:lnTo>
                    <a:pt x="181897" y="781664"/>
                  </a:lnTo>
                  <a:lnTo>
                    <a:pt x="196626" y="771906"/>
                  </a:lnTo>
                  <a:cubicBezTo>
                    <a:pt x="196632" y="771881"/>
                    <a:pt x="196639" y="771856"/>
                    <a:pt x="196645" y="771831"/>
                  </a:cubicBezTo>
                  <a:lnTo>
                    <a:pt x="1361768" y="0"/>
                  </a:lnTo>
                  <a:close/>
                </a:path>
              </a:pathLst>
            </a:custGeom>
            <a:solidFill>
              <a:srgbClr val="DE34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533832" y="1248697"/>
              <a:ext cx="196500" cy="2288400"/>
            </a:xfrm>
            <a:prstGeom prst="rect">
              <a:avLst/>
            </a:prstGeom>
            <a:solidFill>
              <a:srgbClr val="CC26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73045" y="993059"/>
              <a:ext cx="201600" cy="2544000"/>
            </a:xfrm>
            <a:prstGeom prst="rect">
              <a:avLst/>
            </a:prstGeom>
            <a:solidFill>
              <a:srgbClr val="CC26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241754" y="737419"/>
              <a:ext cx="196500" cy="2799600"/>
            </a:xfrm>
            <a:prstGeom prst="rect">
              <a:avLst/>
            </a:prstGeom>
            <a:solidFill>
              <a:srgbClr val="CC26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659622" y="516193"/>
              <a:ext cx="211500" cy="2787300"/>
            </a:xfrm>
            <a:prstGeom prst="rect">
              <a:avLst/>
            </a:prstGeom>
            <a:solidFill>
              <a:srgbClr val="CC26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097158" y="749505"/>
              <a:ext cx="211500" cy="2787300"/>
            </a:xfrm>
            <a:prstGeom prst="rect">
              <a:avLst/>
            </a:prstGeom>
            <a:solidFill>
              <a:srgbClr val="CC26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" name="Google Shape;50;p2"/>
            <p:cNvGrpSpPr/>
            <p:nvPr/>
          </p:nvGrpSpPr>
          <p:grpSpPr>
            <a:xfrm>
              <a:off x="2025445" y="2153265"/>
              <a:ext cx="1386300" cy="1383674"/>
              <a:chOff x="2025445" y="2153265"/>
              <a:chExt cx="1386300" cy="1383674"/>
            </a:xfrm>
          </p:grpSpPr>
          <p:sp>
            <p:nvSpPr>
              <p:cNvPr id="51" name="Google Shape;51;p2"/>
              <p:cNvSpPr/>
              <p:nvPr/>
            </p:nvSpPr>
            <p:spPr>
              <a:xfrm>
                <a:off x="2074606" y="2222090"/>
                <a:ext cx="1278300" cy="1239000"/>
              </a:xfrm>
              <a:prstGeom prst="rect">
                <a:avLst/>
              </a:prstGeom>
              <a:solidFill>
                <a:srgbClr val="7A43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2025445" y="2153265"/>
                <a:ext cx="1386300" cy="1383600"/>
              </a:xfrm>
              <a:prstGeom prst="frame">
                <a:avLst>
                  <a:gd name="adj1" fmla="val 5394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 rot="-2623192">
                <a:off x="2673803" y="1954206"/>
                <a:ext cx="75962" cy="1802913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2623192" flipH="1">
                <a:off x="2678717" y="1958083"/>
                <a:ext cx="75962" cy="1802913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>
              <a:off x="2374491" y="1165123"/>
              <a:ext cx="722700" cy="624300"/>
              <a:chOff x="2374491" y="1165123"/>
              <a:chExt cx="722700" cy="624300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2423651" y="1214284"/>
                <a:ext cx="644100" cy="54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408903" y="1435510"/>
                <a:ext cx="644014" cy="309702"/>
              </a:xfrm>
              <a:custGeom>
                <a:avLst/>
                <a:gdLst/>
                <a:ahLst/>
                <a:cxnLst/>
                <a:rect l="l" t="t" r="r" b="b"/>
                <a:pathLst>
                  <a:path w="644014" h="422801" extrusionOk="0">
                    <a:moveTo>
                      <a:pt x="599959" y="0"/>
                    </a:moveTo>
                    <a:lnTo>
                      <a:pt x="644014" y="4441"/>
                    </a:lnTo>
                    <a:lnTo>
                      <a:pt x="644014" y="422801"/>
                    </a:lnTo>
                    <a:lnTo>
                      <a:pt x="253" y="422801"/>
                    </a:lnTo>
                    <a:lnTo>
                      <a:pt x="0" y="421988"/>
                    </a:lnTo>
                    <a:lnTo>
                      <a:pt x="0" y="288618"/>
                    </a:lnTo>
                    <a:lnTo>
                      <a:pt x="8661" y="260717"/>
                    </a:lnTo>
                    <a:cubicBezTo>
                      <a:pt x="45551" y="173500"/>
                      <a:pt x="131912" y="112303"/>
                      <a:pt x="232565" y="112303"/>
                    </a:cubicBezTo>
                    <a:cubicBezTo>
                      <a:pt x="266116" y="112303"/>
                      <a:pt x="298079" y="119103"/>
                      <a:pt x="327151" y="131399"/>
                    </a:cubicBezTo>
                    <a:lnTo>
                      <a:pt x="361277" y="149922"/>
                    </a:lnTo>
                    <a:lnTo>
                      <a:pt x="409040" y="79081"/>
                    </a:lnTo>
                    <a:cubicBezTo>
                      <a:pt x="457900" y="30221"/>
                      <a:pt x="525400" y="0"/>
                      <a:pt x="599959" y="0"/>
                    </a:cubicBezTo>
                    <a:close/>
                  </a:path>
                </a:pathLst>
              </a:custGeom>
              <a:solidFill>
                <a:srgbClr val="F6BD3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374491" y="1165123"/>
                <a:ext cx="722700" cy="624300"/>
              </a:xfrm>
              <a:prstGeom prst="frame">
                <a:avLst>
                  <a:gd name="adj1" fmla="val 757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" name="Google Shape;59;p2"/>
            <p:cNvSpPr/>
            <p:nvPr/>
          </p:nvSpPr>
          <p:spPr>
            <a:xfrm>
              <a:off x="3495364" y="1000229"/>
              <a:ext cx="172200" cy="2536800"/>
            </a:xfrm>
            <a:prstGeom prst="rect">
              <a:avLst/>
            </a:prstGeom>
            <a:solidFill>
              <a:srgbClr val="CC26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785414" y="1268360"/>
              <a:ext cx="216300" cy="2268600"/>
            </a:xfrm>
            <a:prstGeom prst="rect">
              <a:avLst/>
            </a:prstGeom>
            <a:solidFill>
              <a:srgbClr val="CC26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 rot="508449" flipH="1">
              <a:off x="1310855" y="390441"/>
              <a:ext cx="3061021" cy="1985708"/>
            </a:xfrm>
            <a:custGeom>
              <a:avLst/>
              <a:gdLst/>
              <a:ahLst/>
              <a:cxnLst/>
              <a:rect l="l" t="t" r="r" b="b"/>
              <a:pathLst>
                <a:path w="3058184" h="1983868" extrusionOk="0">
                  <a:moveTo>
                    <a:pt x="1790172" y="0"/>
                  </a:moveTo>
                  <a:lnTo>
                    <a:pt x="337068" y="697550"/>
                  </a:lnTo>
                  <a:lnTo>
                    <a:pt x="336159" y="698006"/>
                  </a:lnTo>
                  <a:lnTo>
                    <a:pt x="336667" y="698534"/>
                  </a:lnTo>
                  <a:lnTo>
                    <a:pt x="0" y="1523911"/>
                  </a:lnTo>
                  <a:lnTo>
                    <a:pt x="142860" y="1526149"/>
                  </a:lnTo>
                  <a:lnTo>
                    <a:pt x="444404" y="801038"/>
                  </a:lnTo>
                  <a:lnTo>
                    <a:pt x="1761161" y="163027"/>
                  </a:lnTo>
                  <a:lnTo>
                    <a:pt x="1763045" y="164848"/>
                  </a:lnTo>
                  <a:lnTo>
                    <a:pt x="1761810" y="173151"/>
                  </a:lnTo>
                  <a:lnTo>
                    <a:pt x="1769467" y="169233"/>
                  </a:lnTo>
                  <a:lnTo>
                    <a:pt x="2843463" y="1162933"/>
                  </a:lnTo>
                  <a:lnTo>
                    <a:pt x="2920860" y="1944421"/>
                  </a:lnTo>
                  <a:lnTo>
                    <a:pt x="3058184" y="1983868"/>
                  </a:lnTo>
                  <a:lnTo>
                    <a:pt x="2976374" y="1096231"/>
                  </a:lnTo>
                  <a:lnTo>
                    <a:pt x="2977014" y="1095874"/>
                  </a:lnTo>
                  <a:lnTo>
                    <a:pt x="2976277" y="1095173"/>
                  </a:lnTo>
                  <a:lnTo>
                    <a:pt x="1791460" y="6923"/>
                  </a:lnTo>
                  <a:lnTo>
                    <a:pt x="1792200" y="19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6951200" y="3928985"/>
            <a:ext cx="4940443" cy="1510437"/>
            <a:chOff x="5368412" y="3770459"/>
            <a:chExt cx="6553181" cy="2003498"/>
          </a:xfrm>
        </p:grpSpPr>
        <p:sp>
          <p:nvSpPr>
            <p:cNvPr id="63" name="Google Shape;63;p2"/>
            <p:cNvSpPr/>
            <p:nvPr/>
          </p:nvSpPr>
          <p:spPr>
            <a:xfrm>
              <a:off x="5368412" y="4267200"/>
              <a:ext cx="6528600" cy="236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392993" y="5216013"/>
              <a:ext cx="6528600" cy="236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58465" y="3775587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282813" y="3780504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902245" y="3773023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526593" y="3777940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146487" y="3777940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770835" y="3782857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9390267" y="3775376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0014615" y="3780293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0658168" y="3777940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277600" y="3770459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" name="Google Shape;75;p2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Diapositiva de título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/>
          <p:nvPr/>
        </p:nvSpPr>
        <p:spPr>
          <a:xfrm rot="-5400000" flipH="1">
            <a:off x="3446156" y="-2517844"/>
            <a:ext cx="1289985" cy="6325677"/>
          </a:xfrm>
          <a:custGeom>
            <a:avLst/>
            <a:gdLst/>
            <a:ahLst/>
            <a:cxnLst/>
            <a:rect l="l" t="t" r="r" b="b"/>
            <a:pathLst>
              <a:path w="2186416" h="8188579" extrusionOk="0">
                <a:moveTo>
                  <a:pt x="14748" y="648474"/>
                </a:moveTo>
                <a:lnTo>
                  <a:pt x="0" y="7540105"/>
                </a:lnTo>
                <a:lnTo>
                  <a:pt x="1" y="7540105"/>
                </a:lnTo>
                <a:lnTo>
                  <a:pt x="1" y="8185395"/>
                </a:lnTo>
                <a:lnTo>
                  <a:pt x="30549" y="8188579"/>
                </a:lnTo>
                <a:cubicBezTo>
                  <a:pt x="256875" y="8188579"/>
                  <a:pt x="440349" y="7998851"/>
                  <a:pt x="440349" y="7764813"/>
                </a:cubicBezTo>
                <a:cubicBezTo>
                  <a:pt x="440349" y="7706303"/>
                  <a:pt x="428882" y="7650563"/>
                  <a:pt x="408145" y="7599863"/>
                </a:cubicBezTo>
                <a:lnTo>
                  <a:pt x="376777" y="7540105"/>
                </a:lnTo>
                <a:lnTo>
                  <a:pt x="378070" y="7540105"/>
                </a:lnTo>
                <a:lnTo>
                  <a:pt x="384058" y="7544001"/>
                </a:lnTo>
                <a:cubicBezTo>
                  <a:pt x="516266" y="7618873"/>
                  <a:pt x="667774" y="7661401"/>
                  <a:pt x="828810" y="7661401"/>
                </a:cubicBezTo>
                <a:cubicBezTo>
                  <a:pt x="1344125" y="7661401"/>
                  <a:pt x="1761871" y="7225901"/>
                  <a:pt x="1761871" y="6688685"/>
                </a:cubicBezTo>
                <a:cubicBezTo>
                  <a:pt x="1761871" y="6487229"/>
                  <a:pt x="1703125" y="6300077"/>
                  <a:pt x="1602519" y="6144831"/>
                </a:cubicBezTo>
                <a:lnTo>
                  <a:pt x="1511669" y="6030041"/>
                </a:lnTo>
                <a:lnTo>
                  <a:pt x="1617910" y="5970163"/>
                </a:lnTo>
                <a:cubicBezTo>
                  <a:pt x="1795287" y="5845732"/>
                  <a:pt x="1911907" y="5635010"/>
                  <a:pt x="1911907" y="5396006"/>
                </a:cubicBezTo>
                <a:cubicBezTo>
                  <a:pt x="1911907" y="5252604"/>
                  <a:pt x="1869924" y="5119384"/>
                  <a:pt x="1798023" y="5008875"/>
                </a:cubicBezTo>
                <a:lnTo>
                  <a:pt x="1732079" y="4925883"/>
                </a:lnTo>
                <a:lnTo>
                  <a:pt x="1760291" y="4909920"/>
                </a:lnTo>
                <a:cubicBezTo>
                  <a:pt x="1915414" y="4800667"/>
                  <a:pt x="2037327" y="4644062"/>
                  <a:pt x="2106948" y="4459999"/>
                </a:cubicBezTo>
                <a:lnTo>
                  <a:pt x="2132287" y="4378578"/>
                </a:lnTo>
                <a:lnTo>
                  <a:pt x="2143038" y="4378578"/>
                </a:lnTo>
                <a:lnTo>
                  <a:pt x="2144468" y="4374505"/>
                </a:lnTo>
                <a:cubicBezTo>
                  <a:pt x="2171730" y="4283129"/>
                  <a:pt x="2186416" y="4185977"/>
                  <a:pt x="2186416" y="4085249"/>
                </a:cubicBezTo>
                <a:cubicBezTo>
                  <a:pt x="2186416" y="3749489"/>
                  <a:pt x="2023235" y="3453462"/>
                  <a:pt x="1775039" y="3278658"/>
                </a:cubicBezTo>
                <a:lnTo>
                  <a:pt x="1746827" y="3262695"/>
                </a:lnTo>
                <a:lnTo>
                  <a:pt x="1812771" y="3179703"/>
                </a:lnTo>
                <a:cubicBezTo>
                  <a:pt x="1884672" y="3069194"/>
                  <a:pt x="1926655" y="2935974"/>
                  <a:pt x="1926655" y="2792572"/>
                </a:cubicBezTo>
                <a:cubicBezTo>
                  <a:pt x="1926655" y="2553568"/>
                  <a:pt x="1810035" y="2342846"/>
                  <a:pt x="1632658" y="2218416"/>
                </a:cubicBezTo>
                <a:lnTo>
                  <a:pt x="1526417" y="2158538"/>
                </a:lnTo>
                <a:lnTo>
                  <a:pt x="1617267" y="2043748"/>
                </a:lnTo>
                <a:cubicBezTo>
                  <a:pt x="1717873" y="1888501"/>
                  <a:pt x="1776619" y="1701349"/>
                  <a:pt x="1776619" y="1499893"/>
                </a:cubicBezTo>
                <a:cubicBezTo>
                  <a:pt x="1776619" y="962677"/>
                  <a:pt x="1358873" y="527177"/>
                  <a:pt x="843558" y="527177"/>
                </a:cubicBezTo>
                <a:cubicBezTo>
                  <a:pt x="682522" y="527177"/>
                  <a:pt x="531014" y="569706"/>
                  <a:pt x="398806" y="644578"/>
                </a:cubicBezTo>
                <a:lnTo>
                  <a:pt x="392818" y="648474"/>
                </a:lnTo>
                <a:lnTo>
                  <a:pt x="391525" y="648474"/>
                </a:lnTo>
                <a:lnTo>
                  <a:pt x="422893" y="588715"/>
                </a:lnTo>
                <a:cubicBezTo>
                  <a:pt x="443630" y="538016"/>
                  <a:pt x="455097" y="482276"/>
                  <a:pt x="455097" y="423766"/>
                </a:cubicBezTo>
                <a:cubicBezTo>
                  <a:pt x="455097" y="189727"/>
                  <a:pt x="271623" y="0"/>
                  <a:pt x="45297" y="0"/>
                </a:cubicBezTo>
                <a:lnTo>
                  <a:pt x="14749" y="3184"/>
                </a:lnTo>
                <a:lnTo>
                  <a:pt x="14749" y="648474"/>
                </a:lnTo>
                <a:lnTo>
                  <a:pt x="14748" y="64847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3"/>
          <p:cNvGrpSpPr/>
          <p:nvPr/>
        </p:nvGrpSpPr>
        <p:grpSpPr>
          <a:xfrm>
            <a:off x="0" y="3447041"/>
            <a:ext cx="12192001" cy="3411793"/>
            <a:chOff x="-1" y="1165126"/>
            <a:chExt cx="12192001" cy="5693913"/>
          </a:xfrm>
        </p:grpSpPr>
        <p:sp>
          <p:nvSpPr>
            <p:cNvPr id="79" name="Google Shape;79;p3"/>
            <p:cNvSpPr/>
            <p:nvPr/>
          </p:nvSpPr>
          <p:spPr>
            <a:xfrm flipH="1">
              <a:off x="2641369" y="1165126"/>
              <a:ext cx="9550631" cy="4118748"/>
            </a:xfrm>
            <a:custGeom>
              <a:avLst/>
              <a:gdLst/>
              <a:ahLst/>
              <a:cxnLst/>
              <a:rect l="l" t="t" r="r" b="b"/>
              <a:pathLst>
                <a:path w="17286210" h="4589134" extrusionOk="0">
                  <a:moveTo>
                    <a:pt x="0" y="621818"/>
                  </a:moveTo>
                  <a:cubicBezTo>
                    <a:pt x="1667619" y="180472"/>
                    <a:pt x="2694406" y="-175644"/>
                    <a:pt x="5575441" y="92827"/>
                  </a:cubicBezTo>
                  <a:cubicBezTo>
                    <a:pt x="8456476" y="361298"/>
                    <a:pt x="14461074" y="2124491"/>
                    <a:pt x="17286210" y="2232646"/>
                  </a:cubicBezTo>
                  <a:lnTo>
                    <a:pt x="12192000" y="4589134"/>
                  </a:lnTo>
                  <a:lnTo>
                    <a:pt x="0" y="4589134"/>
                  </a:lnTo>
                  <a:lnTo>
                    <a:pt x="0" y="621818"/>
                  </a:lnTo>
                  <a:close/>
                </a:path>
              </a:pathLst>
            </a:custGeom>
            <a:solidFill>
              <a:srgbClr val="7FA0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-1" y="1725220"/>
              <a:ext cx="9550631" cy="4104338"/>
            </a:xfrm>
            <a:custGeom>
              <a:avLst/>
              <a:gdLst/>
              <a:ahLst/>
              <a:cxnLst/>
              <a:rect l="l" t="t" r="r" b="b"/>
              <a:pathLst>
                <a:path w="17286210" h="4573079" extrusionOk="0">
                  <a:moveTo>
                    <a:pt x="0" y="605763"/>
                  </a:moveTo>
                  <a:cubicBezTo>
                    <a:pt x="1241238" y="306870"/>
                    <a:pt x="2694406" y="-191699"/>
                    <a:pt x="5575441" y="76772"/>
                  </a:cubicBezTo>
                  <a:cubicBezTo>
                    <a:pt x="8456476" y="345243"/>
                    <a:pt x="14461074" y="2108436"/>
                    <a:pt x="17286210" y="2216591"/>
                  </a:cubicBezTo>
                  <a:lnTo>
                    <a:pt x="12192000" y="4573079"/>
                  </a:lnTo>
                  <a:lnTo>
                    <a:pt x="0" y="4573079"/>
                  </a:lnTo>
                  <a:lnTo>
                    <a:pt x="0" y="605763"/>
                  </a:lnTo>
                  <a:close/>
                </a:path>
              </a:pathLst>
            </a:custGeom>
            <a:solidFill>
              <a:srgbClr val="7EB1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0" y="2864852"/>
              <a:ext cx="12192000" cy="3994187"/>
            </a:xfrm>
            <a:custGeom>
              <a:avLst/>
              <a:gdLst/>
              <a:ahLst/>
              <a:cxnLst/>
              <a:rect l="l" t="t" r="r" b="b"/>
              <a:pathLst>
                <a:path w="12192000" h="4450348" extrusionOk="0">
                  <a:moveTo>
                    <a:pt x="0" y="483032"/>
                  </a:moveTo>
                  <a:cubicBezTo>
                    <a:pt x="619432" y="-232265"/>
                    <a:pt x="4509728" y="70076"/>
                    <a:pt x="4552335" y="30747"/>
                  </a:cubicBezTo>
                  <a:cubicBezTo>
                    <a:pt x="4594942" y="-8582"/>
                    <a:pt x="9366864" y="374877"/>
                    <a:pt x="12192000" y="483032"/>
                  </a:cubicBezTo>
                  <a:lnTo>
                    <a:pt x="12192000" y="4450348"/>
                  </a:lnTo>
                  <a:lnTo>
                    <a:pt x="0" y="4450348"/>
                  </a:lnTo>
                  <a:lnTo>
                    <a:pt x="0" y="483032"/>
                  </a:lnTo>
                  <a:close/>
                </a:path>
              </a:pathLst>
            </a:custGeom>
            <a:solidFill>
              <a:srgbClr val="91C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" name="Google Shape;82;p3"/>
          <p:cNvGrpSpPr/>
          <p:nvPr/>
        </p:nvGrpSpPr>
        <p:grpSpPr>
          <a:xfrm>
            <a:off x="7721744" y="1860996"/>
            <a:ext cx="2541803" cy="3135996"/>
            <a:chOff x="4635942" y="159405"/>
            <a:chExt cx="4222966" cy="5622079"/>
          </a:xfrm>
        </p:grpSpPr>
        <p:grpSp>
          <p:nvGrpSpPr>
            <p:cNvPr id="83" name="Google Shape;83;p3"/>
            <p:cNvGrpSpPr/>
            <p:nvPr/>
          </p:nvGrpSpPr>
          <p:grpSpPr>
            <a:xfrm>
              <a:off x="5744927" y="2694110"/>
              <a:ext cx="2299193" cy="3087374"/>
              <a:chOff x="5744927" y="2694110"/>
              <a:chExt cx="2299193" cy="3087374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6666271" y="3195484"/>
                <a:ext cx="304800" cy="2586000"/>
              </a:xfrm>
              <a:prstGeom prst="trapezoid">
                <a:avLst>
                  <a:gd name="adj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 rot="7652259">
                <a:off x="6486559" y="3234853"/>
                <a:ext cx="1523923" cy="835676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 rot="-7652463" flipH="1">
                <a:off x="5797981" y="3067764"/>
                <a:ext cx="1331791" cy="789893"/>
              </a:xfrm>
              <a:prstGeom prst="blockArc">
                <a:avLst>
                  <a:gd name="adj1" fmla="val 10198505"/>
                  <a:gd name="adj2" fmla="val 21256982"/>
                  <a:gd name="adj3" fmla="val 15776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" name="Google Shape;87;p3"/>
            <p:cNvGrpSpPr/>
            <p:nvPr/>
          </p:nvGrpSpPr>
          <p:grpSpPr>
            <a:xfrm>
              <a:off x="4635942" y="159405"/>
              <a:ext cx="4222966" cy="3812401"/>
              <a:chOff x="4635942" y="159405"/>
              <a:chExt cx="4222966" cy="3812401"/>
            </a:xfrm>
          </p:grpSpPr>
          <p:sp>
            <p:nvSpPr>
              <p:cNvPr id="88" name="Google Shape;88;p3"/>
              <p:cNvSpPr/>
              <p:nvPr/>
            </p:nvSpPr>
            <p:spPr>
              <a:xfrm rot="3623416">
                <a:off x="5971324" y="1763826"/>
                <a:ext cx="1798459" cy="1909161"/>
              </a:xfrm>
              <a:prstGeom prst="ellipse">
                <a:avLst/>
              </a:prstGeom>
              <a:solidFill>
                <a:srgbClr val="5D99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9" name="Google Shape;89;p3"/>
              <p:cNvGrpSpPr/>
              <p:nvPr/>
            </p:nvGrpSpPr>
            <p:grpSpPr>
              <a:xfrm>
                <a:off x="4635942" y="159405"/>
                <a:ext cx="4222966" cy="3721504"/>
                <a:chOff x="4635942" y="159405"/>
                <a:chExt cx="4222966" cy="3721504"/>
              </a:xfrm>
            </p:grpSpPr>
            <p:sp>
              <p:nvSpPr>
                <p:cNvPr id="90" name="Google Shape;90;p3"/>
                <p:cNvSpPr/>
                <p:nvPr/>
              </p:nvSpPr>
              <p:spPr>
                <a:xfrm rot="-3779379">
                  <a:off x="5348742" y="2202288"/>
                  <a:ext cx="776833" cy="1573256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" name="Google Shape;91;p3"/>
                <p:cNvSpPr/>
                <p:nvPr/>
              </p:nvSpPr>
              <p:spPr>
                <a:xfrm rot="4583905">
                  <a:off x="7408507" y="2531806"/>
                  <a:ext cx="776888" cy="1573205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" name="Google Shape;92;p3"/>
                <p:cNvSpPr/>
                <p:nvPr/>
              </p:nvSpPr>
              <p:spPr>
                <a:xfrm rot="3623353">
                  <a:off x="7012018" y="1638899"/>
                  <a:ext cx="1287782" cy="2035453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" name="Google Shape;93;p3"/>
                <p:cNvSpPr/>
                <p:nvPr/>
              </p:nvSpPr>
              <p:spPr>
                <a:xfrm rot="5400000">
                  <a:off x="5151230" y="825705"/>
                  <a:ext cx="3375600" cy="2043000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" name="Google Shape;94;p3"/>
                <p:cNvSpPr/>
                <p:nvPr/>
              </p:nvSpPr>
              <p:spPr>
                <a:xfrm rot="-2394384">
                  <a:off x="5138918" y="1073623"/>
                  <a:ext cx="1287848" cy="2035597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95" name="Google Shape;95;p3"/>
          <p:cNvGrpSpPr/>
          <p:nvPr/>
        </p:nvGrpSpPr>
        <p:grpSpPr>
          <a:xfrm flipH="1">
            <a:off x="10109647" y="1623000"/>
            <a:ext cx="2082345" cy="2568728"/>
            <a:chOff x="4635942" y="159405"/>
            <a:chExt cx="4222966" cy="5622079"/>
          </a:xfrm>
        </p:grpSpPr>
        <p:grpSp>
          <p:nvGrpSpPr>
            <p:cNvPr id="96" name="Google Shape;96;p3"/>
            <p:cNvGrpSpPr/>
            <p:nvPr/>
          </p:nvGrpSpPr>
          <p:grpSpPr>
            <a:xfrm>
              <a:off x="5744927" y="2694110"/>
              <a:ext cx="2299193" cy="3087374"/>
              <a:chOff x="5744927" y="2694110"/>
              <a:chExt cx="2299193" cy="3087374"/>
            </a:xfrm>
          </p:grpSpPr>
          <p:sp>
            <p:nvSpPr>
              <p:cNvPr id="97" name="Google Shape;97;p3"/>
              <p:cNvSpPr/>
              <p:nvPr/>
            </p:nvSpPr>
            <p:spPr>
              <a:xfrm>
                <a:off x="6666271" y="3195484"/>
                <a:ext cx="304800" cy="2586000"/>
              </a:xfrm>
              <a:prstGeom prst="trapezoid">
                <a:avLst>
                  <a:gd name="adj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 rot="7652259">
                <a:off x="6486559" y="3234853"/>
                <a:ext cx="1523923" cy="835676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 rot="-7652463" flipH="1">
                <a:off x="5797981" y="3067764"/>
                <a:ext cx="1331791" cy="789893"/>
              </a:xfrm>
              <a:prstGeom prst="blockArc">
                <a:avLst>
                  <a:gd name="adj1" fmla="val 10198505"/>
                  <a:gd name="adj2" fmla="val 21256982"/>
                  <a:gd name="adj3" fmla="val 15776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" name="Google Shape;100;p3"/>
            <p:cNvGrpSpPr/>
            <p:nvPr/>
          </p:nvGrpSpPr>
          <p:grpSpPr>
            <a:xfrm>
              <a:off x="4635942" y="159405"/>
              <a:ext cx="4222966" cy="3812401"/>
              <a:chOff x="4635942" y="159405"/>
              <a:chExt cx="4222966" cy="3812401"/>
            </a:xfrm>
          </p:grpSpPr>
          <p:sp>
            <p:nvSpPr>
              <p:cNvPr id="101" name="Google Shape;101;p3"/>
              <p:cNvSpPr/>
              <p:nvPr/>
            </p:nvSpPr>
            <p:spPr>
              <a:xfrm rot="3623416">
                <a:off x="5971324" y="1763826"/>
                <a:ext cx="1798459" cy="1909161"/>
              </a:xfrm>
              <a:prstGeom prst="ellipse">
                <a:avLst/>
              </a:prstGeom>
              <a:solidFill>
                <a:srgbClr val="5D99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2" name="Google Shape;102;p3"/>
              <p:cNvGrpSpPr/>
              <p:nvPr/>
            </p:nvGrpSpPr>
            <p:grpSpPr>
              <a:xfrm>
                <a:off x="4635942" y="159405"/>
                <a:ext cx="4222966" cy="3721504"/>
                <a:chOff x="4635942" y="159405"/>
                <a:chExt cx="4222966" cy="3721504"/>
              </a:xfrm>
            </p:grpSpPr>
            <p:sp>
              <p:nvSpPr>
                <p:cNvPr id="103" name="Google Shape;103;p3"/>
                <p:cNvSpPr/>
                <p:nvPr/>
              </p:nvSpPr>
              <p:spPr>
                <a:xfrm rot="-3779379">
                  <a:off x="5348742" y="2202288"/>
                  <a:ext cx="776833" cy="1573256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" name="Google Shape;104;p3"/>
                <p:cNvSpPr/>
                <p:nvPr/>
              </p:nvSpPr>
              <p:spPr>
                <a:xfrm rot="4583905">
                  <a:off x="7408507" y="2531806"/>
                  <a:ext cx="776888" cy="1573205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" name="Google Shape;105;p3"/>
                <p:cNvSpPr/>
                <p:nvPr/>
              </p:nvSpPr>
              <p:spPr>
                <a:xfrm rot="3623353">
                  <a:off x="7012018" y="1638899"/>
                  <a:ext cx="1287782" cy="2035453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" name="Google Shape;106;p3"/>
                <p:cNvSpPr/>
                <p:nvPr/>
              </p:nvSpPr>
              <p:spPr>
                <a:xfrm rot="5400000">
                  <a:off x="5151230" y="825705"/>
                  <a:ext cx="3375600" cy="2043000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" name="Google Shape;107;p3"/>
                <p:cNvSpPr/>
                <p:nvPr/>
              </p:nvSpPr>
              <p:spPr>
                <a:xfrm rot="-2394384">
                  <a:off x="5138918" y="1073623"/>
                  <a:ext cx="1287848" cy="2035597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08" name="Google Shape;108;p3"/>
          <p:cNvGrpSpPr/>
          <p:nvPr/>
        </p:nvGrpSpPr>
        <p:grpSpPr>
          <a:xfrm>
            <a:off x="4926455" y="2323752"/>
            <a:ext cx="2339097" cy="2380177"/>
            <a:chOff x="1181255" y="175740"/>
            <a:chExt cx="3320223" cy="3361357"/>
          </a:xfrm>
        </p:grpSpPr>
        <p:sp>
          <p:nvSpPr>
            <p:cNvPr id="109" name="Google Shape;109;p3"/>
            <p:cNvSpPr/>
            <p:nvPr/>
          </p:nvSpPr>
          <p:spPr>
            <a:xfrm>
              <a:off x="1342103" y="474202"/>
              <a:ext cx="2813772" cy="3062748"/>
            </a:xfrm>
            <a:custGeom>
              <a:avLst/>
              <a:gdLst/>
              <a:ahLst/>
              <a:cxnLst/>
              <a:rect l="l" t="t" r="r" b="b"/>
              <a:pathLst>
                <a:path w="2718620" h="3062748" extrusionOk="0">
                  <a:moveTo>
                    <a:pt x="4917" y="1558413"/>
                  </a:moveTo>
                  <a:lnTo>
                    <a:pt x="2708788" y="1558413"/>
                  </a:lnTo>
                  <a:lnTo>
                    <a:pt x="2708788" y="3062748"/>
                  </a:lnTo>
                  <a:lnTo>
                    <a:pt x="4917" y="3062748"/>
                  </a:lnTo>
                  <a:lnTo>
                    <a:pt x="4917" y="1558413"/>
                  </a:lnTo>
                  <a:close/>
                  <a:moveTo>
                    <a:pt x="1361768" y="0"/>
                  </a:moveTo>
                  <a:lnTo>
                    <a:pt x="2541639" y="781664"/>
                  </a:lnTo>
                  <a:lnTo>
                    <a:pt x="2718620" y="1558412"/>
                  </a:lnTo>
                  <a:lnTo>
                    <a:pt x="0" y="1558412"/>
                  </a:lnTo>
                  <a:lnTo>
                    <a:pt x="194187" y="781664"/>
                  </a:lnTo>
                  <a:lnTo>
                    <a:pt x="181897" y="781664"/>
                  </a:lnTo>
                  <a:lnTo>
                    <a:pt x="196626" y="771906"/>
                  </a:lnTo>
                  <a:cubicBezTo>
                    <a:pt x="196632" y="771881"/>
                    <a:pt x="196639" y="771856"/>
                    <a:pt x="196645" y="771831"/>
                  </a:cubicBezTo>
                  <a:lnTo>
                    <a:pt x="1361768" y="0"/>
                  </a:lnTo>
                  <a:close/>
                </a:path>
              </a:pathLst>
            </a:custGeom>
            <a:solidFill>
              <a:srgbClr val="DE34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533832" y="1248697"/>
              <a:ext cx="196500" cy="2288400"/>
            </a:xfrm>
            <a:prstGeom prst="rect">
              <a:avLst/>
            </a:prstGeom>
            <a:solidFill>
              <a:srgbClr val="CC26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873045" y="993059"/>
              <a:ext cx="201600" cy="2544000"/>
            </a:xfrm>
            <a:prstGeom prst="rect">
              <a:avLst/>
            </a:prstGeom>
            <a:solidFill>
              <a:srgbClr val="CC26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241754" y="737419"/>
              <a:ext cx="196500" cy="2799600"/>
            </a:xfrm>
            <a:prstGeom prst="rect">
              <a:avLst/>
            </a:prstGeom>
            <a:solidFill>
              <a:srgbClr val="CC26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659622" y="516193"/>
              <a:ext cx="211500" cy="2787300"/>
            </a:xfrm>
            <a:prstGeom prst="rect">
              <a:avLst/>
            </a:prstGeom>
            <a:solidFill>
              <a:srgbClr val="CC26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3097158" y="749505"/>
              <a:ext cx="211500" cy="2787300"/>
            </a:xfrm>
            <a:prstGeom prst="rect">
              <a:avLst/>
            </a:prstGeom>
            <a:solidFill>
              <a:srgbClr val="CC26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5" name="Google Shape;115;p3"/>
            <p:cNvGrpSpPr/>
            <p:nvPr/>
          </p:nvGrpSpPr>
          <p:grpSpPr>
            <a:xfrm>
              <a:off x="2025445" y="2153265"/>
              <a:ext cx="1386300" cy="1383674"/>
              <a:chOff x="2025445" y="2153265"/>
              <a:chExt cx="1386300" cy="1383674"/>
            </a:xfrm>
          </p:grpSpPr>
          <p:sp>
            <p:nvSpPr>
              <p:cNvPr id="116" name="Google Shape;116;p3"/>
              <p:cNvSpPr/>
              <p:nvPr/>
            </p:nvSpPr>
            <p:spPr>
              <a:xfrm>
                <a:off x="2074606" y="2222090"/>
                <a:ext cx="1278300" cy="1239000"/>
              </a:xfrm>
              <a:prstGeom prst="rect">
                <a:avLst/>
              </a:prstGeom>
              <a:solidFill>
                <a:srgbClr val="7A43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3"/>
              <p:cNvSpPr/>
              <p:nvPr/>
            </p:nvSpPr>
            <p:spPr>
              <a:xfrm>
                <a:off x="2025445" y="2153265"/>
                <a:ext cx="1386300" cy="1383600"/>
              </a:xfrm>
              <a:prstGeom prst="frame">
                <a:avLst>
                  <a:gd name="adj1" fmla="val 5394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 rot="-2623192">
                <a:off x="2673803" y="1954206"/>
                <a:ext cx="75962" cy="1802913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 rot="2623192" flipH="1">
                <a:off x="2678717" y="1958083"/>
                <a:ext cx="75962" cy="1802913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" name="Google Shape;120;p3"/>
            <p:cNvGrpSpPr/>
            <p:nvPr/>
          </p:nvGrpSpPr>
          <p:grpSpPr>
            <a:xfrm>
              <a:off x="2374491" y="1165123"/>
              <a:ext cx="722700" cy="624300"/>
              <a:chOff x="2374491" y="1165123"/>
              <a:chExt cx="722700" cy="624300"/>
            </a:xfrm>
          </p:grpSpPr>
          <p:sp>
            <p:nvSpPr>
              <p:cNvPr id="121" name="Google Shape;121;p3"/>
              <p:cNvSpPr/>
              <p:nvPr/>
            </p:nvSpPr>
            <p:spPr>
              <a:xfrm>
                <a:off x="2423651" y="1214284"/>
                <a:ext cx="644100" cy="54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2408903" y="1435510"/>
                <a:ext cx="644014" cy="309702"/>
              </a:xfrm>
              <a:custGeom>
                <a:avLst/>
                <a:gdLst/>
                <a:ahLst/>
                <a:cxnLst/>
                <a:rect l="l" t="t" r="r" b="b"/>
                <a:pathLst>
                  <a:path w="644014" h="422801" extrusionOk="0">
                    <a:moveTo>
                      <a:pt x="599959" y="0"/>
                    </a:moveTo>
                    <a:lnTo>
                      <a:pt x="644014" y="4441"/>
                    </a:lnTo>
                    <a:lnTo>
                      <a:pt x="644014" y="422801"/>
                    </a:lnTo>
                    <a:lnTo>
                      <a:pt x="253" y="422801"/>
                    </a:lnTo>
                    <a:lnTo>
                      <a:pt x="0" y="421988"/>
                    </a:lnTo>
                    <a:lnTo>
                      <a:pt x="0" y="288618"/>
                    </a:lnTo>
                    <a:lnTo>
                      <a:pt x="8661" y="260717"/>
                    </a:lnTo>
                    <a:cubicBezTo>
                      <a:pt x="45551" y="173500"/>
                      <a:pt x="131912" y="112303"/>
                      <a:pt x="232565" y="112303"/>
                    </a:cubicBezTo>
                    <a:cubicBezTo>
                      <a:pt x="266116" y="112303"/>
                      <a:pt x="298079" y="119103"/>
                      <a:pt x="327151" y="131399"/>
                    </a:cubicBezTo>
                    <a:lnTo>
                      <a:pt x="361277" y="149922"/>
                    </a:lnTo>
                    <a:lnTo>
                      <a:pt x="409040" y="79081"/>
                    </a:lnTo>
                    <a:cubicBezTo>
                      <a:pt x="457900" y="30221"/>
                      <a:pt x="525400" y="0"/>
                      <a:pt x="599959" y="0"/>
                    </a:cubicBezTo>
                    <a:close/>
                  </a:path>
                </a:pathLst>
              </a:custGeom>
              <a:solidFill>
                <a:srgbClr val="F6BD3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2374491" y="1165123"/>
                <a:ext cx="722700" cy="624300"/>
              </a:xfrm>
              <a:prstGeom prst="frame">
                <a:avLst>
                  <a:gd name="adj1" fmla="val 757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4" name="Google Shape;124;p3"/>
            <p:cNvSpPr/>
            <p:nvPr/>
          </p:nvSpPr>
          <p:spPr>
            <a:xfrm>
              <a:off x="3495364" y="1000229"/>
              <a:ext cx="172200" cy="2536800"/>
            </a:xfrm>
            <a:prstGeom prst="rect">
              <a:avLst/>
            </a:prstGeom>
            <a:solidFill>
              <a:srgbClr val="CC26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785414" y="1268360"/>
              <a:ext cx="216300" cy="2268600"/>
            </a:xfrm>
            <a:prstGeom prst="rect">
              <a:avLst/>
            </a:prstGeom>
            <a:solidFill>
              <a:srgbClr val="CC26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508449" flipH="1">
              <a:off x="1310855" y="390441"/>
              <a:ext cx="3061021" cy="1985708"/>
            </a:xfrm>
            <a:custGeom>
              <a:avLst/>
              <a:gdLst/>
              <a:ahLst/>
              <a:cxnLst/>
              <a:rect l="l" t="t" r="r" b="b"/>
              <a:pathLst>
                <a:path w="3058184" h="1983868" extrusionOk="0">
                  <a:moveTo>
                    <a:pt x="1790172" y="0"/>
                  </a:moveTo>
                  <a:lnTo>
                    <a:pt x="337068" y="697550"/>
                  </a:lnTo>
                  <a:lnTo>
                    <a:pt x="336159" y="698006"/>
                  </a:lnTo>
                  <a:lnTo>
                    <a:pt x="336667" y="698534"/>
                  </a:lnTo>
                  <a:lnTo>
                    <a:pt x="0" y="1523911"/>
                  </a:lnTo>
                  <a:lnTo>
                    <a:pt x="142860" y="1526149"/>
                  </a:lnTo>
                  <a:lnTo>
                    <a:pt x="444404" y="801038"/>
                  </a:lnTo>
                  <a:lnTo>
                    <a:pt x="1761161" y="163027"/>
                  </a:lnTo>
                  <a:lnTo>
                    <a:pt x="1763045" y="164848"/>
                  </a:lnTo>
                  <a:lnTo>
                    <a:pt x="1761810" y="173151"/>
                  </a:lnTo>
                  <a:lnTo>
                    <a:pt x="1769467" y="169233"/>
                  </a:lnTo>
                  <a:lnTo>
                    <a:pt x="2843463" y="1162933"/>
                  </a:lnTo>
                  <a:lnTo>
                    <a:pt x="2920860" y="1944421"/>
                  </a:lnTo>
                  <a:lnTo>
                    <a:pt x="3058184" y="1983868"/>
                  </a:lnTo>
                  <a:lnTo>
                    <a:pt x="2976374" y="1096231"/>
                  </a:lnTo>
                  <a:lnTo>
                    <a:pt x="2977014" y="1095874"/>
                  </a:lnTo>
                  <a:lnTo>
                    <a:pt x="2976277" y="1095173"/>
                  </a:lnTo>
                  <a:lnTo>
                    <a:pt x="1791460" y="6923"/>
                  </a:lnTo>
                  <a:lnTo>
                    <a:pt x="1792200" y="19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3"/>
          <p:cNvGrpSpPr/>
          <p:nvPr/>
        </p:nvGrpSpPr>
        <p:grpSpPr>
          <a:xfrm>
            <a:off x="8153749" y="4551754"/>
            <a:ext cx="3914215" cy="1048030"/>
            <a:chOff x="5368412" y="3770459"/>
            <a:chExt cx="6553181" cy="2003498"/>
          </a:xfrm>
        </p:grpSpPr>
        <p:sp>
          <p:nvSpPr>
            <p:cNvPr id="128" name="Google Shape;128;p3"/>
            <p:cNvSpPr/>
            <p:nvPr/>
          </p:nvSpPr>
          <p:spPr>
            <a:xfrm>
              <a:off x="5368412" y="4267200"/>
              <a:ext cx="6528600" cy="236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5392993" y="5216013"/>
              <a:ext cx="6528600" cy="236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658465" y="3775587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6282813" y="3780504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6902245" y="3773023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7526593" y="3777940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8146487" y="3777940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8770835" y="3782857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9390267" y="3775376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0014615" y="3780293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10658168" y="3777940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11277600" y="3770459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" name="Google Shape;140;p3"/>
          <p:cNvSpPr/>
          <p:nvPr/>
        </p:nvSpPr>
        <p:spPr>
          <a:xfrm rot="-5400000" flipH="1">
            <a:off x="9465860" y="-1645281"/>
            <a:ext cx="1289985" cy="4053347"/>
          </a:xfrm>
          <a:custGeom>
            <a:avLst/>
            <a:gdLst/>
            <a:ahLst/>
            <a:cxnLst/>
            <a:rect l="l" t="t" r="r" b="b"/>
            <a:pathLst>
              <a:path w="2186416" h="8188579" extrusionOk="0">
                <a:moveTo>
                  <a:pt x="14748" y="648474"/>
                </a:moveTo>
                <a:lnTo>
                  <a:pt x="0" y="7540105"/>
                </a:lnTo>
                <a:lnTo>
                  <a:pt x="1" y="7540105"/>
                </a:lnTo>
                <a:lnTo>
                  <a:pt x="1" y="8185395"/>
                </a:lnTo>
                <a:lnTo>
                  <a:pt x="30549" y="8188579"/>
                </a:lnTo>
                <a:cubicBezTo>
                  <a:pt x="256875" y="8188579"/>
                  <a:pt x="440349" y="7998851"/>
                  <a:pt x="440349" y="7764813"/>
                </a:cubicBezTo>
                <a:cubicBezTo>
                  <a:pt x="440349" y="7706303"/>
                  <a:pt x="428882" y="7650563"/>
                  <a:pt x="408145" y="7599863"/>
                </a:cubicBezTo>
                <a:lnTo>
                  <a:pt x="376777" y="7540105"/>
                </a:lnTo>
                <a:lnTo>
                  <a:pt x="378070" y="7540105"/>
                </a:lnTo>
                <a:lnTo>
                  <a:pt x="384058" y="7544001"/>
                </a:lnTo>
                <a:cubicBezTo>
                  <a:pt x="516266" y="7618873"/>
                  <a:pt x="667774" y="7661401"/>
                  <a:pt x="828810" y="7661401"/>
                </a:cubicBezTo>
                <a:cubicBezTo>
                  <a:pt x="1344125" y="7661401"/>
                  <a:pt x="1761871" y="7225901"/>
                  <a:pt x="1761871" y="6688685"/>
                </a:cubicBezTo>
                <a:cubicBezTo>
                  <a:pt x="1761871" y="6487229"/>
                  <a:pt x="1703125" y="6300077"/>
                  <a:pt x="1602519" y="6144831"/>
                </a:cubicBezTo>
                <a:lnTo>
                  <a:pt x="1511669" y="6030041"/>
                </a:lnTo>
                <a:lnTo>
                  <a:pt x="1617910" y="5970163"/>
                </a:lnTo>
                <a:cubicBezTo>
                  <a:pt x="1795287" y="5845732"/>
                  <a:pt x="1911907" y="5635010"/>
                  <a:pt x="1911907" y="5396006"/>
                </a:cubicBezTo>
                <a:cubicBezTo>
                  <a:pt x="1911907" y="5252604"/>
                  <a:pt x="1869924" y="5119384"/>
                  <a:pt x="1798023" y="5008875"/>
                </a:cubicBezTo>
                <a:lnTo>
                  <a:pt x="1732079" y="4925883"/>
                </a:lnTo>
                <a:lnTo>
                  <a:pt x="1760291" y="4909920"/>
                </a:lnTo>
                <a:cubicBezTo>
                  <a:pt x="1915414" y="4800667"/>
                  <a:pt x="2037327" y="4644062"/>
                  <a:pt x="2106948" y="4459999"/>
                </a:cubicBezTo>
                <a:lnTo>
                  <a:pt x="2132287" y="4378578"/>
                </a:lnTo>
                <a:lnTo>
                  <a:pt x="2143038" y="4378578"/>
                </a:lnTo>
                <a:lnTo>
                  <a:pt x="2144468" y="4374505"/>
                </a:lnTo>
                <a:cubicBezTo>
                  <a:pt x="2171730" y="4283129"/>
                  <a:pt x="2186416" y="4185977"/>
                  <a:pt x="2186416" y="4085249"/>
                </a:cubicBezTo>
                <a:cubicBezTo>
                  <a:pt x="2186416" y="3749489"/>
                  <a:pt x="2023235" y="3453462"/>
                  <a:pt x="1775039" y="3278658"/>
                </a:cubicBezTo>
                <a:lnTo>
                  <a:pt x="1746827" y="3262695"/>
                </a:lnTo>
                <a:lnTo>
                  <a:pt x="1812771" y="3179703"/>
                </a:lnTo>
                <a:cubicBezTo>
                  <a:pt x="1884672" y="3069194"/>
                  <a:pt x="1926655" y="2935974"/>
                  <a:pt x="1926655" y="2792572"/>
                </a:cubicBezTo>
                <a:cubicBezTo>
                  <a:pt x="1926655" y="2553568"/>
                  <a:pt x="1810035" y="2342846"/>
                  <a:pt x="1632658" y="2218416"/>
                </a:cubicBezTo>
                <a:lnTo>
                  <a:pt x="1526417" y="2158538"/>
                </a:lnTo>
                <a:lnTo>
                  <a:pt x="1617267" y="2043748"/>
                </a:lnTo>
                <a:cubicBezTo>
                  <a:pt x="1717873" y="1888501"/>
                  <a:pt x="1776619" y="1701349"/>
                  <a:pt x="1776619" y="1499893"/>
                </a:cubicBezTo>
                <a:cubicBezTo>
                  <a:pt x="1776619" y="962677"/>
                  <a:pt x="1358873" y="527177"/>
                  <a:pt x="843558" y="527177"/>
                </a:cubicBezTo>
                <a:cubicBezTo>
                  <a:pt x="682522" y="527177"/>
                  <a:pt x="531014" y="569706"/>
                  <a:pt x="398806" y="644578"/>
                </a:cubicBezTo>
                <a:lnTo>
                  <a:pt x="392818" y="648474"/>
                </a:lnTo>
                <a:lnTo>
                  <a:pt x="391525" y="648474"/>
                </a:lnTo>
                <a:lnTo>
                  <a:pt x="422893" y="588715"/>
                </a:lnTo>
                <a:cubicBezTo>
                  <a:pt x="443630" y="538016"/>
                  <a:pt x="455097" y="482276"/>
                  <a:pt x="455097" y="423766"/>
                </a:cubicBezTo>
                <a:cubicBezTo>
                  <a:pt x="455097" y="189727"/>
                  <a:pt x="271623" y="0"/>
                  <a:pt x="45297" y="0"/>
                </a:cubicBezTo>
                <a:lnTo>
                  <a:pt x="14749" y="3184"/>
                </a:lnTo>
                <a:lnTo>
                  <a:pt x="14749" y="648474"/>
                </a:lnTo>
                <a:lnTo>
                  <a:pt x="14748" y="64847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ítulo y objetos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4"/>
          <p:cNvGrpSpPr/>
          <p:nvPr/>
        </p:nvGrpSpPr>
        <p:grpSpPr>
          <a:xfrm>
            <a:off x="6838335" y="1543663"/>
            <a:ext cx="2590800" cy="1056969"/>
            <a:chOff x="1720645" y="1037302"/>
            <a:chExt cx="2590800" cy="1056969"/>
          </a:xfrm>
        </p:grpSpPr>
        <p:grpSp>
          <p:nvGrpSpPr>
            <p:cNvPr id="144" name="Google Shape;144;p4"/>
            <p:cNvGrpSpPr/>
            <p:nvPr/>
          </p:nvGrpSpPr>
          <p:grpSpPr>
            <a:xfrm>
              <a:off x="1936954" y="1037302"/>
              <a:ext cx="2113937" cy="1056969"/>
              <a:chOff x="2762864" y="368709"/>
              <a:chExt cx="6320448" cy="2541638"/>
            </a:xfrm>
          </p:grpSpPr>
          <p:sp>
            <p:nvSpPr>
              <p:cNvPr id="145" name="Google Shape;145;p4"/>
              <p:cNvSpPr/>
              <p:nvPr/>
            </p:nvSpPr>
            <p:spPr>
              <a:xfrm rot="-5400000" flipH="1">
                <a:off x="5276617" y="-891432"/>
                <a:ext cx="1288026" cy="6315532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 rot="-5400000">
                <a:off x="5281533" y="-2145044"/>
                <a:ext cx="1288026" cy="6315532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7" name="Google Shape;147;p4"/>
            <p:cNvSpPr/>
            <p:nvPr/>
          </p:nvSpPr>
          <p:spPr>
            <a:xfrm>
              <a:off x="1720645" y="1278194"/>
              <a:ext cx="629265" cy="61943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3682180" y="1273278"/>
              <a:ext cx="629265" cy="61943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49;p4"/>
          <p:cNvGrpSpPr/>
          <p:nvPr/>
        </p:nvGrpSpPr>
        <p:grpSpPr>
          <a:xfrm>
            <a:off x="-1" y="4080386"/>
            <a:ext cx="12192001" cy="2777613"/>
            <a:chOff x="-1" y="1165126"/>
            <a:chExt cx="12192001" cy="5692874"/>
          </a:xfrm>
        </p:grpSpPr>
        <p:sp>
          <p:nvSpPr>
            <p:cNvPr id="150" name="Google Shape;150;p4"/>
            <p:cNvSpPr/>
            <p:nvPr/>
          </p:nvSpPr>
          <p:spPr>
            <a:xfrm flipH="1">
              <a:off x="2625213" y="1165126"/>
              <a:ext cx="9566787" cy="4117676"/>
            </a:xfrm>
            <a:custGeom>
              <a:avLst/>
              <a:gdLst/>
              <a:ahLst/>
              <a:cxnLst/>
              <a:rect l="l" t="t" r="r" b="b"/>
              <a:pathLst>
                <a:path w="17286210" h="4589134" extrusionOk="0">
                  <a:moveTo>
                    <a:pt x="0" y="621818"/>
                  </a:moveTo>
                  <a:cubicBezTo>
                    <a:pt x="1667619" y="180472"/>
                    <a:pt x="2694406" y="-175644"/>
                    <a:pt x="5575441" y="92827"/>
                  </a:cubicBezTo>
                  <a:cubicBezTo>
                    <a:pt x="8456476" y="361298"/>
                    <a:pt x="14461074" y="2124491"/>
                    <a:pt x="17286210" y="2232646"/>
                  </a:cubicBezTo>
                  <a:lnTo>
                    <a:pt x="12192000" y="4589134"/>
                  </a:lnTo>
                  <a:lnTo>
                    <a:pt x="0" y="4589134"/>
                  </a:lnTo>
                  <a:lnTo>
                    <a:pt x="0" y="621818"/>
                  </a:lnTo>
                  <a:close/>
                </a:path>
              </a:pathLst>
            </a:custGeom>
            <a:solidFill>
              <a:srgbClr val="7FA0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-1" y="1725220"/>
              <a:ext cx="9566787" cy="4103271"/>
            </a:xfrm>
            <a:custGeom>
              <a:avLst/>
              <a:gdLst/>
              <a:ahLst/>
              <a:cxnLst/>
              <a:rect l="l" t="t" r="r" b="b"/>
              <a:pathLst>
                <a:path w="17286210" h="4573079" extrusionOk="0">
                  <a:moveTo>
                    <a:pt x="0" y="605763"/>
                  </a:moveTo>
                  <a:cubicBezTo>
                    <a:pt x="1241238" y="306870"/>
                    <a:pt x="2694406" y="-191699"/>
                    <a:pt x="5575441" y="76772"/>
                  </a:cubicBezTo>
                  <a:cubicBezTo>
                    <a:pt x="8456476" y="345243"/>
                    <a:pt x="14461074" y="2108436"/>
                    <a:pt x="17286210" y="2216591"/>
                  </a:cubicBezTo>
                  <a:lnTo>
                    <a:pt x="12192000" y="4573079"/>
                  </a:lnTo>
                  <a:lnTo>
                    <a:pt x="0" y="4573079"/>
                  </a:lnTo>
                  <a:lnTo>
                    <a:pt x="0" y="605763"/>
                  </a:lnTo>
                  <a:close/>
                </a:path>
              </a:pathLst>
            </a:custGeom>
            <a:solidFill>
              <a:srgbClr val="7EB1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0" y="2864852"/>
              <a:ext cx="12192000" cy="3993148"/>
            </a:xfrm>
            <a:custGeom>
              <a:avLst/>
              <a:gdLst/>
              <a:ahLst/>
              <a:cxnLst/>
              <a:rect l="l" t="t" r="r" b="b"/>
              <a:pathLst>
                <a:path w="12192000" h="4450348" extrusionOk="0">
                  <a:moveTo>
                    <a:pt x="0" y="483032"/>
                  </a:moveTo>
                  <a:cubicBezTo>
                    <a:pt x="619432" y="-232265"/>
                    <a:pt x="4509728" y="70076"/>
                    <a:pt x="4552335" y="30747"/>
                  </a:cubicBezTo>
                  <a:cubicBezTo>
                    <a:pt x="4594942" y="-8582"/>
                    <a:pt x="9366864" y="374877"/>
                    <a:pt x="12192000" y="483032"/>
                  </a:cubicBezTo>
                  <a:lnTo>
                    <a:pt x="12192000" y="4450348"/>
                  </a:lnTo>
                  <a:lnTo>
                    <a:pt x="0" y="4450348"/>
                  </a:lnTo>
                  <a:lnTo>
                    <a:pt x="0" y="483032"/>
                  </a:lnTo>
                  <a:close/>
                </a:path>
              </a:pathLst>
            </a:custGeom>
            <a:solidFill>
              <a:srgbClr val="91C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4"/>
          <p:cNvGrpSpPr/>
          <p:nvPr/>
        </p:nvGrpSpPr>
        <p:grpSpPr>
          <a:xfrm>
            <a:off x="7981322" y="2356918"/>
            <a:ext cx="2276847" cy="3031160"/>
            <a:chOff x="4635942" y="159405"/>
            <a:chExt cx="4222922" cy="5621963"/>
          </a:xfrm>
        </p:grpSpPr>
        <p:grpSp>
          <p:nvGrpSpPr>
            <p:cNvPr id="154" name="Google Shape;154;p4"/>
            <p:cNvGrpSpPr/>
            <p:nvPr/>
          </p:nvGrpSpPr>
          <p:grpSpPr>
            <a:xfrm>
              <a:off x="5744927" y="2694038"/>
              <a:ext cx="2299193" cy="3087330"/>
              <a:chOff x="5744927" y="2694038"/>
              <a:chExt cx="2299193" cy="3087330"/>
            </a:xfrm>
          </p:grpSpPr>
          <p:sp>
            <p:nvSpPr>
              <p:cNvPr id="155" name="Google Shape;155;p4"/>
              <p:cNvSpPr/>
              <p:nvPr/>
            </p:nvSpPr>
            <p:spPr>
              <a:xfrm>
                <a:off x="6666271" y="3195484"/>
                <a:ext cx="304800" cy="2585884"/>
              </a:xfrm>
              <a:prstGeom prst="trapezoid">
                <a:avLst>
                  <a:gd name="adj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 rot="7652202">
                <a:off x="6486501" y="3234812"/>
                <a:ext cx="1524000" cy="835742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 rot="-7652202" flipH="1">
                <a:off x="5797947" y="3067709"/>
                <a:ext cx="1331698" cy="789917"/>
              </a:xfrm>
              <a:prstGeom prst="blockArc">
                <a:avLst>
                  <a:gd name="adj1" fmla="val 10198505"/>
                  <a:gd name="adj2" fmla="val 21256982"/>
                  <a:gd name="adj3" fmla="val 15776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" name="Google Shape;158;p4"/>
            <p:cNvGrpSpPr/>
            <p:nvPr/>
          </p:nvGrpSpPr>
          <p:grpSpPr>
            <a:xfrm>
              <a:off x="4635942" y="159405"/>
              <a:ext cx="4222922" cy="3812309"/>
              <a:chOff x="4635942" y="159405"/>
              <a:chExt cx="4222922" cy="3812309"/>
            </a:xfrm>
          </p:grpSpPr>
          <p:sp>
            <p:nvSpPr>
              <p:cNvPr id="159" name="Google Shape;159;p4"/>
              <p:cNvSpPr/>
              <p:nvPr/>
            </p:nvSpPr>
            <p:spPr>
              <a:xfrm rot="3623560">
                <a:off x="5971355" y="1763798"/>
                <a:ext cx="1798300" cy="1909123"/>
              </a:xfrm>
              <a:prstGeom prst="ellipse">
                <a:avLst/>
              </a:prstGeom>
              <a:solidFill>
                <a:srgbClr val="5D99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0" name="Google Shape;160;p4"/>
              <p:cNvGrpSpPr/>
              <p:nvPr/>
            </p:nvGrpSpPr>
            <p:grpSpPr>
              <a:xfrm>
                <a:off x="4635942" y="159405"/>
                <a:ext cx="4222922" cy="3721460"/>
                <a:chOff x="4635942" y="159405"/>
                <a:chExt cx="4222922" cy="3721460"/>
              </a:xfrm>
            </p:grpSpPr>
            <p:sp>
              <p:nvSpPr>
                <p:cNvPr id="161" name="Google Shape;161;p4"/>
                <p:cNvSpPr/>
                <p:nvPr/>
              </p:nvSpPr>
              <p:spPr>
                <a:xfrm rot="-3778891">
                  <a:off x="5348748" y="2202425"/>
                  <a:ext cx="776748" cy="1573161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" name="Google Shape;162;p4"/>
                <p:cNvSpPr/>
                <p:nvPr/>
              </p:nvSpPr>
              <p:spPr>
                <a:xfrm rot="4583819">
                  <a:off x="7408605" y="2531806"/>
                  <a:ext cx="776748" cy="1573161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" name="Google Shape;163;p4"/>
                <p:cNvSpPr/>
                <p:nvPr/>
              </p:nvSpPr>
              <p:spPr>
                <a:xfrm rot="3623560">
                  <a:off x="7011958" y="1638937"/>
                  <a:ext cx="1287828" cy="2035501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" name="Google Shape;164;p4"/>
                <p:cNvSpPr/>
                <p:nvPr/>
              </p:nvSpPr>
              <p:spPr>
                <a:xfrm rot="5400000">
                  <a:off x="5151196" y="825658"/>
                  <a:ext cx="3375587" cy="2043080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" name="Google Shape;165;p4"/>
                <p:cNvSpPr/>
                <p:nvPr/>
              </p:nvSpPr>
              <p:spPr>
                <a:xfrm rot="-2394550">
                  <a:off x="5138911" y="1073582"/>
                  <a:ext cx="1287828" cy="2035501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66" name="Google Shape;166;p4"/>
          <p:cNvGrpSpPr/>
          <p:nvPr/>
        </p:nvGrpSpPr>
        <p:grpSpPr>
          <a:xfrm flipH="1">
            <a:off x="10288588" y="2049269"/>
            <a:ext cx="1865400" cy="2483401"/>
            <a:chOff x="4635942" y="159405"/>
            <a:chExt cx="4222922" cy="5621963"/>
          </a:xfrm>
        </p:grpSpPr>
        <p:grpSp>
          <p:nvGrpSpPr>
            <p:cNvPr id="167" name="Google Shape;167;p4"/>
            <p:cNvGrpSpPr/>
            <p:nvPr/>
          </p:nvGrpSpPr>
          <p:grpSpPr>
            <a:xfrm>
              <a:off x="5744927" y="2694038"/>
              <a:ext cx="2299193" cy="3087330"/>
              <a:chOff x="5744927" y="2694038"/>
              <a:chExt cx="2299193" cy="3087330"/>
            </a:xfrm>
          </p:grpSpPr>
          <p:sp>
            <p:nvSpPr>
              <p:cNvPr id="168" name="Google Shape;168;p4"/>
              <p:cNvSpPr/>
              <p:nvPr/>
            </p:nvSpPr>
            <p:spPr>
              <a:xfrm>
                <a:off x="6666271" y="3195484"/>
                <a:ext cx="304800" cy="2585884"/>
              </a:xfrm>
              <a:prstGeom prst="trapezoid">
                <a:avLst>
                  <a:gd name="adj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4"/>
              <p:cNvSpPr/>
              <p:nvPr/>
            </p:nvSpPr>
            <p:spPr>
              <a:xfrm rot="7652202">
                <a:off x="6486501" y="3234812"/>
                <a:ext cx="1524000" cy="835742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4"/>
              <p:cNvSpPr/>
              <p:nvPr/>
            </p:nvSpPr>
            <p:spPr>
              <a:xfrm rot="-7652202" flipH="1">
                <a:off x="5797947" y="3067709"/>
                <a:ext cx="1331698" cy="789917"/>
              </a:xfrm>
              <a:prstGeom prst="blockArc">
                <a:avLst>
                  <a:gd name="adj1" fmla="val 10198505"/>
                  <a:gd name="adj2" fmla="val 21256982"/>
                  <a:gd name="adj3" fmla="val 15776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" name="Google Shape;171;p4"/>
            <p:cNvGrpSpPr/>
            <p:nvPr/>
          </p:nvGrpSpPr>
          <p:grpSpPr>
            <a:xfrm>
              <a:off x="4635942" y="159405"/>
              <a:ext cx="4222922" cy="3812309"/>
              <a:chOff x="4635942" y="159405"/>
              <a:chExt cx="4222922" cy="3812309"/>
            </a:xfrm>
          </p:grpSpPr>
          <p:sp>
            <p:nvSpPr>
              <p:cNvPr id="172" name="Google Shape;172;p4"/>
              <p:cNvSpPr/>
              <p:nvPr/>
            </p:nvSpPr>
            <p:spPr>
              <a:xfrm rot="3623560">
                <a:off x="5971355" y="1763798"/>
                <a:ext cx="1798300" cy="1909123"/>
              </a:xfrm>
              <a:prstGeom prst="ellipse">
                <a:avLst/>
              </a:prstGeom>
              <a:solidFill>
                <a:srgbClr val="5D99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3" name="Google Shape;173;p4"/>
              <p:cNvGrpSpPr/>
              <p:nvPr/>
            </p:nvGrpSpPr>
            <p:grpSpPr>
              <a:xfrm>
                <a:off x="4635942" y="159405"/>
                <a:ext cx="4222922" cy="3721460"/>
                <a:chOff x="4635942" y="159405"/>
                <a:chExt cx="4222922" cy="3721460"/>
              </a:xfrm>
            </p:grpSpPr>
            <p:sp>
              <p:nvSpPr>
                <p:cNvPr id="174" name="Google Shape;174;p4"/>
                <p:cNvSpPr/>
                <p:nvPr/>
              </p:nvSpPr>
              <p:spPr>
                <a:xfrm rot="-3778891">
                  <a:off x="5348748" y="2202425"/>
                  <a:ext cx="776748" cy="1573161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175;p4"/>
                <p:cNvSpPr/>
                <p:nvPr/>
              </p:nvSpPr>
              <p:spPr>
                <a:xfrm rot="4583819">
                  <a:off x="7408605" y="2531806"/>
                  <a:ext cx="776748" cy="1573161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4"/>
                <p:cNvSpPr/>
                <p:nvPr/>
              </p:nvSpPr>
              <p:spPr>
                <a:xfrm rot="3623560">
                  <a:off x="7011958" y="1638937"/>
                  <a:ext cx="1287828" cy="2035501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177;p4"/>
                <p:cNvSpPr/>
                <p:nvPr/>
              </p:nvSpPr>
              <p:spPr>
                <a:xfrm rot="5400000">
                  <a:off x="5151196" y="825658"/>
                  <a:ext cx="3375587" cy="2043080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" name="Google Shape;178;p4"/>
                <p:cNvSpPr/>
                <p:nvPr/>
              </p:nvSpPr>
              <p:spPr>
                <a:xfrm rot="-2394550">
                  <a:off x="5138911" y="1073582"/>
                  <a:ext cx="1287828" cy="2035501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79" name="Google Shape;179;p4"/>
          <p:cNvGrpSpPr/>
          <p:nvPr/>
        </p:nvGrpSpPr>
        <p:grpSpPr>
          <a:xfrm>
            <a:off x="598341" y="2139120"/>
            <a:ext cx="2467196" cy="2499429"/>
            <a:chOff x="1184647" y="176788"/>
            <a:chExt cx="3316830" cy="3360163"/>
          </a:xfrm>
        </p:grpSpPr>
        <p:sp>
          <p:nvSpPr>
            <p:cNvPr id="180" name="Google Shape;180;p4"/>
            <p:cNvSpPr/>
            <p:nvPr/>
          </p:nvSpPr>
          <p:spPr>
            <a:xfrm>
              <a:off x="1342103" y="474202"/>
              <a:ext cx="2816942" cy="3062748"/>
            </a:xfrm>
            <a:custGeom>
              <a:avLst/>
              <a:gdLst/>
              <a:ahLst/>
              <a:cxnLst/>
              <a:rect l="l" t="t" r="r" b="b"/>
              <a:pathLst>
                <a:path w="2718620" h="3062748" extrusionOk="0">
                  <a:moveTo>
                    <a:pt x="4917" y="1558413"/>
                  </a:moveTo>
                  <a:lnTo>
                    <a:pt x="2708788" y="1558413"/>
                  </a:lnTo>
                  <a:lnTo>
                    <a:pt x="2708788" y="3062748"/>
                  </a:lnTo>
                  <a:lnTo>
                    <a:pt x="4917" y="3062748"/>
                  </a:lnTo>
                  <a:lnTo>
                    <a:pt x="4917" y="1558413"/>
                  </a:lnTo>
                  <a:close/>
                  <a:moveTo>
                    <a:pt x="1361768" y="0"/>
                  </a:moveTo>
                  <a:lnTo>
                    <a:pt x="2541639" y="781664"/>
                  </a:lnTo>
                  <a:lnTo>
                    <a:pt x="2718620" y="1558412"/>
                  </a:lnTo>
                  <a:lnTo>
                    <a:pt x="0" y="1558412"/>
                  </a:lnTo>
                  <a:lnTo>
                    <a:pt x="194187" y="781664"/>
                  </a:lnTo>
                  <a:lnTo>
                    <a:pt x="181897" y="781664"/>
                  </a:lnTo>
                  <a:lnTo>
                    <a:pt x="196626" y="771906"/>
                  </a:lnTo>
                  <a:cubicBezTo>
                    <a:pt x="196632" y="771881"/>
                    <a:pt x="196639" y="771856"/>
                    <a:pt x="196645" y="771831"/>
                  </a:cubicBezTo>
                  <a:lnTo>
                    <a:pt x="1361768" y="0"/>
                  </a:lnTo>
                  <a:close/>
                </a:path>
              </a:pathLst>
            </a:custGeom>
            <a:solidFill>
              <a:srgbClr val="DE34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1533832" y="1248697"/>
              <a:ext cx="196645" cy="2288253"/>
            </a:xfrm>
            <a:prstGeom prst="rect">
              <a:avLst/>
            </a:prstGeom>
            <a:solidFill>
              <a:srgbClr val="CC26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1873045" y="993059"/>
              <a:ext cx="201561" cy="2543892"/>
            </a:xfrm>
            <a:prstGeom prst="rect">
              <a:avLst/>
            </a:prstGeom>
            <a:solidFill>
              <a:srgbClr val="CC26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2241754" y="737419"/>
              <a:ext cx="196646" cy="2799531"/>
            </a:xfrm>
            <a:prstGeom prst="rect">
              <a:avLst/>
            </a:prstGeom>
            <a:solidFill>
              <a:srgbClr val="CC26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2659622" y="516193"/>
              <a:ext cx="211394" cy="2787445"/>
            </a:xfrm>
            <a:prstGeom prst="rect">
              <a:avLst/>
            </a:prstGeom>
            <a:solidFill>
              <a:srgbClr val="CC26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097158" y="749505"/>
              <a:ext cx="211394" cy="2787445"/>
            </a:xfrm>
            <a:prstGeom prst="rect">
              <a:avLst/>
            </a:prstGeom>
            <a:solidFill>
              <a:srgbClr val="CC26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6" name="Google Shape;186;p4"/>
            <p:cNvGrpSpPr/>
            <p:nvPr/>
          </p:nvGrpSpPr>
          <p:grpSpPr>
            <a:xfrm>
              <a:off x="2025445" y="2153265"/>
              <a:ext cx="1386349" cy="1383685"/>
              <a:chOff x="2025445" y="2153265"/>
              <a:chExt cx="1386349" cy="1383685"/>
            </a:xfrm>
          </p:grpSpPr>
          <p:sp>
            <p:nvSpPr>
              <p:cNvPr id="187" name="Google Shape;187;p4"/>
              <p:cNvSpPr/>
              <p:nvPr/>
            </p:nvSpPr>
            <p:spPr>
              <a:xfrm>
                <a:off x="2074606" y="2222090"/>
                <a:ext cx="1278194" cy="1238865"/>
              </a:xfrm>
              <a:prstGeom prst="rect">
                <a:avLst/>
              </a:prstGeom>
              <a:solidFill>
                <a:srgbClr val="7A43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4"/>
              <p:cNvSpPr/>
              <p:nvPr/>
            </p:nvSpPr>
            <p:spPr>
              <a:xfrm>
                <a:off x="2025445" y="2153265"/>
                <a:ext cx="1386349" cy="1383685"/>
              </a:xfrm>
              <a:prstGeom prst="frame">
                <a:avLst>
                  <a:gd name="adj1" fmla="val 5394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4"/>
              <p:cNvSpPr/>
              <p:nvPr/>
            </p:nvSpPr>
            <p:spPr>
              <a:xfrm rot="-2625309">
                <a:off x="2673861" y="1954191"/>
                <a:ext cx="75845" cy="1803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4"/>
              <p:cNvSpPr/>
              <p:nvPr/>
            </p:nvSpPr>
            <p:spPr>
              <a:xfrm rot="2625309" flipH="1">
                <a:off x="2678777" y="1958068"/>
                <a:ext cx="75845" cy="1803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4"/>
            <p:cNvGrpSpPr/>
            <p:nvPr/>
          </p:nvGrpSpPr>
          <p:grpSpPr>
            <a:xfrm>
              <a:off x="2374491" y="1165123"/>
              <a:ext cx="722672" cy="624348"/>
              <a:chOff x="2374491" y="1165123"/>
              <a:chExt cx="722672" cy="624348"/>
            </a:xfrm>
          </p:grpSpPr>
          <p:sp>
            <p:nvSpPr>
              <p:cNvPr id="192" name="Google Shape;192;p4"/>
              <p:cNvSpPr/>
              <p:nvPr/>
            </p:nvSpPr>
            <p:spPr>
              <a:xfrm>
                <a:off x="2423651" y="1214284"/>
                <a:ext cx="644014" cy="54569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4"/>
              <p:cNvSpPr/>
              <p:nvPr/>
            </p:nvSpPr>
            <p:spPr>
              <a:xfrm>
                <a:off x="2408903" y="1435510"/>
                <a:ext cx="644014" cy="309716"/>
              </a:xfrm>
              <a:custGeom>
                <a:avLst/>
                <a:gdLst/>
                <a:ahLst/>
                <a:cxnLst/>
                <a:rect l="l" t="t" r="r" b="b"/>
                <a:pathLst>
                  <a:path w="644014" h="422801" extrusionOk="0">
                    <a:moveTo>
                      <a:pt x="599959" y="0"/>
                    </a:moveTo>
                    <a:lnTo>
                      <a:pt x="644014" y="4441"/>
                    </a:lnTo>
                    <a:lnTo>
                      <a:pt x="644014" y="422801"/>
                    </a:lnTo>
                    <a:lnTo>
                      <a:pt x="253" y="422801"/>
                    </a:lnTo>
                    <a:lnTo>
                      <a:pt x="0" y="421988"/>
                    </a:lnTo>
                    <a:lnTo>
                      <a:pt x="0" y="288618"/>
                    </a:lnTo>
                    <a:lnTo>
                      <a:pt x="8661" y="260717"/>
                    </a:lnTo>
                    <a:cubicBezTo>
                      <a:pt x="45551" y="173500"/>
                      <a:pt x="131912" y="112303"/>
                      <a:pt x="232565" y="112303"/>
                    </a:cubicBezTo>
                    <a:cubicBezTo>
                      <a:pt x="266116" y="112303"/>
                      <a:pt x="298079" y="119103"/>
                      <a:pt x="327151" y="131399"/>
                    </a:cubicBezTo>
                    <a:lnTo>
                      <a:pt x="361277" y="149922"/>
                    </a:lnTo>
                    <a:lnTo>
                      <a:pt x="409040" y="79081"/>
                    </a:lnTo>
                    <a:cubicBezTo>
                      <a:pt x="457900" y="30221"/>
                      <a:pt x="525400" y="0"/>
                      <a:pt x="599959" y="0"/>
                    </a:cubicBezTo>
                    <a:close/>
                  </a:path>
                </a:pathLst>
              </a:custGeom>
              <a:solidFill>
                <a:srgbClr val="F6BD3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4"/>
              <p:cNvSpPr/>
              <p:nvPr/>
            </p:nvSpPr>
            <p:spPr>
              <a:xfrm>
                <a:off x="2374491" y="1165123"/>
                <a:ext cx="722672" cy="624348"/>
              </a:xfrm>
              <a:prstGeom prst="frame">
                <a:avLst>
                  <a:gd name="adj1" fmla="val 757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5" name="Google Shape;195;p4"/>
            <p:cNvSpPr/>
            <p:nvPr/>
          </p:nvSpPr>
          <p:spPr>
            <a:xfrm>
              <a:off x="3495364" y="1000229"/>
              <a:ext cx="172068" cy="2536722"/>
            </a:xfrm>
            <a:prstGeom prst="rect">
              <a:avLst/>
            </a:prstGeom>
            <a:solidFill>
              <a:srgbClr val="CC26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3785414" y="1268360"/>
              <a:ext cx="216315" cy="2268589"/>
            </a:xfrm>
            <a:prstGeom prst="rect">
              <a:avLst/>
            </a:prstGeom>
            <a:solidFill>
              <a:srgbClr val="CC26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4"/>
            <p:cNvSpPr/>
            <p:nvPr/>
          </p:nvSpPr>
          <p:spPr>
            <a:xfrm rot="507733" flipH="1">
              <a:off x="1313970" y="391006"/>
              <a:ext cx="3058184" cy="1983868"/>
            </a:xfrm>
            <a:custGeom>
              <a:avLst/>
              <a:gdLst/>
              <a:ahLst/>
              <a:cxnLst/>
              <a:rect l="l" t="t" r="r" b="b"/>
              <a:pathLst>
                <a:path w="3058184" h="1983868" extrusionOk="0">
                  <a:moveTo>
                    <a:pt x="1790172" y="0"/>
                  </a:moveTo>
                  <a:lnTo>
                    <a:pt x="337068" y="697550"/>
                  </a:lnTo>
                  <a:lnTo>
                    <a:pt x="336159" y="698006"/>
                  </a:lnTo>
                  <a:lnTo>
                    <a:pt x="336667" y="698534"/>
                  </a:lnTo>
                  <a:lnTo>
                    <a:pt x="0" y="1523911"/>
                  </a:lnTo>
                  <a:lnTo>
                    <a:pt x="142860" y="1526149"/>
                  </a:lnTo>
                  <a:lnTo>
                    <a:pt x="444404" y="801038"/>
                  </a:lnTo>
                  <a:lnTo>
                    <a:pt x="1761161" y="163027"/>
                  </a:lnTo>
                  <a:lnTo>
                    <a:pt x="1763045" y="164848"/>
                  </a:lnTo>
                  <a:lnTo>
                    <a:pt x="1761810" y="173151"/>
                  </a:lnTo>
                  <a:lnTo>
                    <a:pt x="1769467" y="169233"/>
                  </a:lnTo>
                  <a:lnTo>
                    <a:pt x="2843463" y="1162933"/>
                  </a:lnTo>
                  <a:lnTo>
                    <a:pt x="2920860" y="1944421"/>
                  </a:lnTo>
                  <a:lnTo>
                    <a:pt x="3058184" y="1983868"/>
                  </a:lnTo>
                  <a:lnTo>
                    <a:pt x="2976374" y="1096231"/>
                  </a:lnTo>
                  <a:lnTo>
                    <a:pt x="2977014" y="1095874"/>
                  </a:lnTo>
                  <a:lnTo>
                    <a:pt x="2976277" y="1095173"/>
                  </a:lnTo>
                  <a:lnTo>
                    <a:pt x="1791460" y="6923"/>
                  </a:lnTo>
                  <a:lnTo>
                    <a:pt x="1792200" y="19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" name="Google Shape;198;p4"/>
          <p:cNvGrpSpPr/>
          <p:nvPr/>
        </p:nvGrpSpPr>
        <p:grpSpPr>
          <a:xfrm>
            <a:off x="7138219" y="4607556"/>
            <a:ext cx="4940709" cy="1510465"/>
            <a:chOff x="5368412" y="3770459"/>
            <a:chExt cx="6553200" cy="2003433"/>
          </a:xfrm>
        </p:grpSpPr>
        <p:sp>
          <p:nvSpPr>
            <p:cNvPr id="199" name="Google Shape;199;p4"/>
            <p:cNvSpPr/>
            <p:nvPr/>
          </p:nvSpPr>
          <p:spPr>
            <a:xfrm>
              <a:off x="5368412" y="4267200"/>
              <a:ext cx="6528619" cy="235974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5392993" y="5216013"/>
              <a:ext cx="6528619" cy="235974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5658465" y="3775587"/>
              <a:ext cx="290052" cy="19910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6282813" y="3780504"/>
              <a:ext cx="290052" cy="19910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6902246" y="3773023"/>
              <a:ext cx="290052" cy="19910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7526592" y="3777940"/>
              <a:ext cx="290052" cy="19910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8146487" y="3777940"/>
              <a:ext cx="290052" cy="19910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8770835" y="3782857"/>
              <a:ext cx="290052" cy="19910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9390267" y="3775376"/>
              <a:ext cx="290052" cy="19910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0014615" y="3780293"/>
              <a:ext cx="290052" cy="19910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0658168" y="3777940"/>
              <a:ext cx="290052" cy="19910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1277600" y="3770459"/>
              <a:ext cx="290052" cy="19910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9016180" y="703005"/>
            <a:ext cx="2590800" cy="1056969"/>
            <a:chOff x="1720645" y="1037302"/>
            <a:chExt cx="2590800" cy="1056969"/>
          </a:xfrm>
        </p:grpSpPr>
        <p:grpSp>
          <p:nvGrpSpPr>
            <p:cNvPr id="212" name="Google Shape;212;p4"/>
            <p:cNvGrpSpPr/>
            <p:nvPr/>
          </p:nvGrpSpPr>
          <p:grpSpPr>
            <a:xfrm>
              <a:off x="1936954" y="1037302"/>
              <a:ext cx="2113937" cy="1056969"/>
              <a:chOff x="2762864" y="368709"/>
              <a:chExt cx="6320448" cy="2541638"/>
            </a:xfrm>
          </p:grpSpPr>
          <p:sp>
            <p:nvSpPr>
              <p:cNvPr id="213" name="Google Shape;213;p4"/>
              <p:cNvSpPr/>
              <p:nvPr/>
            </p:nvSpPr>
            <p:spPr>
              <a:xfrm rot="-5400000" flipH="1">
                <a:off x="5276617" y="-891432"/>
                <a:ext cx="1288026" cy="6315532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 rot="-5400000">
                <a:off x="5281533" y="-2145044"/>
                <a:ext cx="1288026" cy="6315532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5" name="Google Shape;215;p4"/>
            <p:cNvSpPr/>
            <p:nvPr/>
          </p:nvSpPr>
          <p:spPr>
            <a:xfrm>
              <a:off x="1720645" y="1278194"/>
              <a:ext cx="629265" cy="61943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3682180" y="1273278"/>
              <a:ext cx="629265" cy="61943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7" name="Google Shape;217;p4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Título y objetos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5"/>
          <p:cNvGrpSpPr/>
          <p:nvPr/>
        </p:nvGrpSpPr>
        <p:grpSpPr>
          <a:xfrm>
            <a:off x="6838335" y="1542862"/>
            <a:ext cx="2590935" cy="1058697"/>
            <a:chOff x="1720645" y="1036501"/>
            <a:chExt cx="2590935" cy="1058697"/>
          </a:xfrm>
        </p:grpSpPr>
        <p:grpSp>
          <p:nvGrpSpPr>
            <p:cNvPr id="220" name="Google Shape;220;p5"/>
            <p:cNvGrpSpPr/>
            <p:nvPr/>
          </p:nvGrpSpPr>
          <p:grpSpPr>
            <a:xfrm>
              <a:off x="1937065" y="1036501"/>
              <a:ext cx="2117583" cy="1058697"/>
              <a:chOff x="2762864" y="366750"/>
              <a:chExt cx="6330593" cy="2545557"/>
            </a:xfrm>
          </p:grpSpPr>
          <p:sp>
            <p:nvSpPr>
              <p:cNvPr id="221" name="Google Shape;221;p5"/>
              <p:cNvSpPr/>
              <p:nvPr/>
            </p:nvSpPr>
            <p:spPr>
              <a:xfrm rot="-5400000" flipH="1">
                <a:off x="5280710" y="-895525"/>
                <a:ext cx="1289985" cy="6325677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 rot="-5400000">
                <a:off x="5285626" y="-2151096"/>
                <a:ext cx="1289985" cy="6325677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3" name="Google Shape;223;p5"/>
            <p:cNvSpPr/>
            <p:nvPr/>
          </p:nvSpPr>
          <p:spPr>
            <a:xfrm>
              <a:off x="1720645" y="1278194"/>
              <a:ext cx="629400" cy="61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3682180" y="1273278"/>
              <a:ext cx="629400" cy="61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p5"/>
          <p:cNvGrpSpPr/>
          <p:nvPr/>
        </p:nvGrpSpPr>
        <p:grpSpPr>
          <a:xfrm>
            <a:off x="-1" y="4080374"/>
            <a:ext cx="12192001" cy="2778060"/>
            <a:chOff x="-1" y="1165126"/>
            <a:chExt cx="12192001" cy="5693913"/>
          </a:xfrm>
        </p:grpSpPr>
        <p:sp>
          <p:nvSpPr>
            <p:cNvPr id="226" name="Google Shape;226;p5"/>
            <p:cNvSpPr/>
            <p:nvPr/>
          </p:nvSpPr>
          <p:spPr>
            <a:xfrm flipH="1">
              <a:off x="2641369" y="1165126"/>
              <a:ext cx="9550631" cy="4118748"/>
            </a:xfrm>
            <a:custGeom>
              <a:avLst/>
              <a:gdLst/>
              <a:ahLst/>
              <a:cxnLst/>
              <a:rect l="l" t="t" r="r" b="b"/>
              <a:pathLst>
                <a:path w="17286210" h="4589134" extrusionOk="0">
                  <a:moveTo>
                    <a:pt x="0" y="621818"/>
                  </a:moveTo>
                  <a:cubicBezTo>
                    <a:pt x="1667619" y="180472"/>
                    <a:pt x="2694406" y="-175644"/>
                    <a:pt x="5575441" y="92827"/>
                  </a:cubicBezTo>
                  <a:cubicBezTo>
                    <a:pt x="8456476" y="361298"/>
                    <a:pt x="14461074" y="2124491"/>
                    <a:pt x="17286210" y="2232646"/>
                  </a:cubicBezTo>
                  <a:lnTo>
                    <a:pt x="12192000" y="4589134"/>
                  </a:lnTo>
                  <a:lnTo>
                    <a:pt x="0" y="4589134"/>
                  </a:lnTo>
                  <a:lnTo>
                    <a:pt x="0" y="621818"/>
                  </a:lnTo>
                  <a:close/>
                </a:path>
              </a:pathLst>
            </a:custGeom>
            <a:solidFill>
              <a:srgbClr val="7FA0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-1" y="1725220"/>
              <a:ext cx="9550631" cy="4104338"/>
            </a:xfrm>
            <a:custGeom>
              <a:avLst/>
              <a:gdLst/>
              <a:ahLst/>
              <a:cxnLst/>
              <a:rect l="l" t="t" r="r" b="b"/>
              <a:pathLst>
                <a:path w="17286210" h="4573079" extrusionOk="0">
                  <a:moveTo>
                    <a:pt x="0" y="605763"/>
                  </a:moveTo>
                  <a:cubicBezTo>
                    <a:pt x="1241238" y="306870"/>
                    <a:pt x="2694406" y="-191699"/>
                    <a:pt x="5575441" y="76772"/>
                  </a:cubicBezTo>
                  <a:cubicBezTo>
                    <a:pt x="8456476" y="345243"/>
                    <a:pt x="14461074" y="2108436"/>
                    <a:pt x="17286210" y="2216591"/>
                  </a:cubicBezTo>
                  <a:lnTo>
                    <a:pt x="12192000" y="4573079"/>
                  </a:lnTo>
                  <a:lnTo>
                    <a:pt x="0" y="4573079"/>
                  </a:lnTo>
                  <a:lnTo>
                    <a:pt x="0" y="605763"/>
                  </a:lnTo>
                  <a:close/>
                </a:path>
              </a:pathLst>
            </a:custGeom>
            <a:solidFill>
              <a:srgbClr val="7EB1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0" y="2864852"/>
              <a:ext cx="12192000" cy="3994187"/>
            </a:xfrm>
            <a:custGeom>
              <a:avLst/>
              <a:gdLst/>
              <a:ahLst/>
              <a:cxnLst/>
              <a:rect l="l" t="t" r="r" b="b"/>
              <a:pathLst>
                <a:path w="12192000" h="4450348" extrusionOk="0">
                  <a:moveTo>
                    <a:pt x="0" y="483032"/>
                  </a:moveTo>
                  <a:cubicBezTo>
                    <a:pt x="619432" y="-232265"/>
                    <a:pt x="4509728" y="70076"/>
                    <a:pt x="4552335" y="30747"/>
                  </a:cubicBezTo>
                  <a:cubicBezTo>
                    <a:pt x="4594942" y="-8582"/>
                    <a:pt x="9366864" y="374877"/>
                    <a:pt x="12192000" y="483032"/>
                  </a:cubicBezTo>
                  <a:lnTo>
                    <a:pt x="12192000" y="4450348"/>
                  </a:lnTo>
                  <a:lnTo>
                    <a:pt x="0" y="4450348"/>
                  </a:lnTo>
                  <a:lnTo>
                    <a:pt x="0" y="483032"/>
                  </a:lnTo>
                  <a:close/>
                </a:path>
              </a:pathLst>
            </a:custGeom>
            <a:solidFill>
              <a:srgbClr val="91C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" name="Google Shape;229;p5"/>
          <p:cNvGrpSpPr/>
          <p:nvPr/>
        </p:nvGrpSpPr>
        <p:grpSpPr>
          <a:xfrm>
            <a:off x="7981489" y="2356924"/>
            <a:ext cx="2277023" cy="3031425"/>
            <a:chOff x="4635942" y="159405"/>
            <a:chExt cx="4222966" cy="5622079"/>
          </a:xfrm>
        </p:grpSpPr>
        <p:grpSp>
          <p:nvGrpSpPr>
            <p:cNvPr id="230" name="Google Shape;230;p5"/>
            <p:cNvGrpSpPr/>
            <p:nvPr/>
          </p:nvGrpSpPr>
          <p:grpSpPr>
            <a:xfrm>
              <a:off x="5744927" y="2694110"/>
              <a:ext cx="2299193" cy="3087374"/>
              <a:chOff x="5744927" y="2694110"/>
              <a:chExt cx="2299193" cy="3087374"/>
            </a:xfrm>
          </p:grpSpPr>
          <p:sp>
            <p:nvSpPr>
              <p:cNvPr id="231" name="Google Shape;231;p5"/>
              <p:cNvSpPr/>
              <p:nvPr/>
            </p:nvSpPr>
            <p:spPr>
              <a:xfrm>
                <a:off x="6666271" y="3195484"/>
                <a:ext cx="304800" cy="2586000"/>
              </a:xfrm>
              <a:prstGeom prst="trapezoid">
                <a:avLst>
                  <a:gd name="adj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 rot="7652259">
                <a:off x="6486559" y="3234853"/>
                <a:ext cx="1523923" cy="835676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5"/>
              <p:cNvSpPr/>
              <p:nvPr/>
            </p:nvSpPr>
            <p:spPr>
              <a:xfrm rot="-7652463" flipH="1">
                <a:off x="5797981" y="3067764"/>
                <a:ext cx="1331791" cy="789893"/>
              </a:xfrm>
              <a:prstGeom prst="blockArc">
                <a:avLst>
                  <a:gd name="adj1" fmla="val 10198505"/>
                  <a:gd name="adj2" fmla="val 21256982"/>
                  <a:gd name="adj3" fmla="val 15776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" name="Google Shape;234;p5"/>
            <p:cNvGrpSpPr/>
            <p:nvPr/>
          </p:nvGrpSpPr>
          <p:grpSpPr>
            <a:xfrm>
              <a:off x="4635942" y="159405"/>
              <a:ext cx="4222966" cy="3812401"/>
              <a:chOff x="4635942" y="159405"/>
              <a:chExt cx="4222966" cy="3812401"/>
            </a:xfrm>
          </p:grpSpPr>
          <p:sp>
            <p:nvSpPr>
              <p:cNvPr id="235" name="Google Shape;235;p5"/>
              <p:cNvSpPr/>
              <p:nvPr/>
            </p:nvSpPr>
            <p:spPr>
              <a:xfrm rot="3623416">
                <a:off x="5971324" y="1763826"/>
                <a:ext cx="1798459" cy="1909161"/>
              </a:xfrm>
              <a:prstGeom prst="ellipse">
                <a:avLst/>
              </a:prstGeom>
              <a:solidFill>
                <a:srgbClr val="5D99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6" name="Google Shape;236;p5"/>
              <p:cNvGrpSpPr/>
              <p:nvPr/>
            </p:nvGrpSpPr>
            <p:grpSpPr>
              <a:xfrm>
                <a:off x="4635942" y="159405"/>
                <a:ext cx="4222966" cy="3721504"/>
                <a:chOff x="4635942" y="159405"/>
                <a:chExt cx="4222966" cy="3721504"/>
              </a:xfrm>
            </p:grpSpPr>
            <p:sp>
              <p:nvSpPr>
                <p:cNvPr id="237" name="Google Shape;237;p5"/>
                <p:cNvSpPr/>
                <p:nvPr/>
              </p:nvSpPr>
              <p:spPr>
                <a:xfrm rot="-3779379">
                  <a:off x="5348742" y="2202288"/>
                  <a:ext cx="776833" cy="1573256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" name="Google Shape;238;p5"/>
                <p:cNvSpPr/>
                <p:nvPr/>
              </p:nvSpPr>
              <p:spPr>
                <a:xfrm rot="4583905">
                  <a:off x="7408507" y="2531806"/>
                  <a:ext cx="776888" cy="1573205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" name="Google Shape;239;p5"/>
                <p:cNvSpPr/>
                <p:nvPr/>
              </p:nvSpPr>
              <p:spPr>
                <a:xfrm rot="3623353">
                  <a:off x="7012018" y="1638899"/>
                  <a:ext cx="1287782" cy="2035453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" name="Google Shape;240;p5"/>
                <p:cNvSpPr/>
                <p:nvPr/>
              </p:nvSpPr>
              <p:spPr>
                <a:xfrm rot="5400000">
                  <a:off x="5151230" y="825705"/>
                  <a:ext cx="3375600" cy="2043000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" name="Google Shape;241;p5"/>
                <p:cNvSpPr/>
                <p:nvPr/>
              </p:nvSpPr>
              <p:spPr>
                <a:xfrm rot="-2394384">
                  <a:off x="5138918" y="1073623"/>
                  <a:ext cx="1287848" cy="2035597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42" name="Google Shape;242;p5"/>
          <p:cNvGrpSpPr/>
          <p:nvPr/>
        </p:nvGrpSpPr>
        <p:grpSpPr>
          <a:xfrm flipH="1">
            <a:off x="10288851" y="2049264"/>
            <a:ext cx="1865284" cy="2483273"/>
            <a:chOff x="4635942" y="159405"/>
            <a:chExt cx="4222966" cy="5622079"/>
          </a:xfrm>
        </p:grpSpPr>
        <p:grpSp>
          <p:nvGrpSpPr>
            <p:cNvPr id="243" name="Google Shape;243;p5"/>
            <p:cNvGrpSpPr/>
            <p:nvPr/>
          </p:nvGrpSpPr>
          <p:grpSpPr>
            <a:xfrm>
              <a:off x="5744927" y="2694110"/>
              <a:ext cx="2299193" cy="3087374"/>
              <a:chOff x="5744927" y="2694110"/>
              <a:chExt cx="2299193" cy="3087374"/>
            </a:xfrm>
          </p:grpSpPr>
          <p:sp>
            <p:nvSpPr>
              <p:cNvPr id="244" name="Google Shape;244;p5"/>
              <p:cNvSpPr/>
              <p:nvPr/>
            </p:nvSpPr>
            <p:spPr>
              <a:xfrm>
                <a:off x="6666271" y="3195484"/>
                <a:ext cx="304800" cy="2586000"/>
              </a:xfrm>
              <a:prstGeom prst="trapezoid">
                <a:avLst>
                  <a:gd name="adj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5"/>
              <p:cNvSpPr/>
              <p:nvPr/>
            </p:nvSpPr>
            <p:spPr>
              <a:xfrm rot="7652259">
                <a:off x="6486559" y="3234853"/>
                <a:ext cx="1523923" cy="835676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 rot="-7652463" flipH="1">
                <a:off x="5797981" y="3067764"/>
                <a:ext cx="1331791" cy="789893"/>
              </a:xfrm>
              <a:prstGeom prst="blockArc">
                <a:avLst>
                  <a:gd name="adj1" fmla="val 10198505"/>
                  <a:gd name="adj2" fmla="val 21256982"/>
                  <a:gd name="adj3" fmla="val 15776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7" name="Google Shape;247;p5"/>
            <p:cNvGrpSpPr/>
            <p:nvPr/>
          </p:nvGrpSpPr>
          <p:grpSpPr>
            <a:xfrm>
              <a:off x="4635942" y="159405"/>
              <a:ext cx="4222966" cy="3812401"/>
              <a:chOff x="4635942" y="159405"/>
              <a:chExt cx="4222966" cy="3812401"/>
            </a:xfrm>
          </p:grpSpPr>
          <p:sp>
            <p:nvSpPr>
              <p:cNvPr id="248" name="Google Shape;248;p5"/>
              <p:cNvSpPr/>
              <p:nvPr/>
            </p:nvSpPr>
            <p:spPr>
              <a:xfrm rot="3623416">
                <a:off x="5971324" y="1763826"/>
                <a:ext cx="1798459" cy="1909161"/>
              </a:xfrm>
              <a:prstGeom prst="ellipse">
                <a:avLst/>
              </a:prstGeom>
              <a:solidFill>
                <a:srgbClr val="5D99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9" name="Google Shape;249;p5"/>
              <p:cNvGrpSpPr/>
              <p:nvPr/>
            </p:nvGrpSpPr>
            <p:grpSpPr>
              <a:xfrm>
                <a:off x="4635942" y="159405"/>
                <a:ext cx="4222966" cy="3721504"/>
                <a:chOff x="4635942" y="159405"/>
                <a:chExt cx="4222966" cy="3721504"/>
              </a:xfrm>
            </p:grpSpPr>
            <p:sp>
              <p:nvSpPr>
                <p:cNvPr id="250" name="Google Shape;250;p5"/>
                <p:cNvSpPr/>
                <p:nvPr/>
              </p:nvSpPr>
              <p:spPr>
                <a:xfrm rot="-3779379">
                  <a:off x="5348742" y="2202288"/>
                  <a:ext cx="776833" cy="1573256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251;p5"/>
                <p:cNvSpPr/>
                <p:nvPr/>
              </p:nvSpPr>
              <p:spPr>
                <a:xfrm rot="4583905">
                  <a:off x="7408507" y="2531806"/>
                  <a:ext cx="776888" cy="1573205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252;p5"/>
                <p:cNvSpPr/>
                <p:nvPr/>
              </p:nvSpPr>
              <p:spPr>
                <a:xfrm rot="3623353">
                  <a:off x="7012018" y="1638899"/>
                  <a:ext cx="1287782" cy="2035453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253;p5"/>
                <p:cNvSpPr/>
                <p:nvPr/>
              </p:nvSpPr>
              <p:spPr>
                <a:xfrm rot="5400000">
                  <a:off x="5151230" y="825705"/>
                  <a:ext cx="3375600" cy="2043000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254;p5"/>
                <p:cNvSpPr/>
                <p:nvPr/>
              </p:nvSpPr>
              <p:spPr>
                <a:xfrm rot="-2394384">
                  <a:off x="5138918" y="1073623"/>
                  <a:ext cx="1287848" cy="2035597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55" name="Google Shape;255;p5"/>
          <p:cNvGrpSpPr/>
          <p:nvPr/>
        </p:nvGrpSpPr>
        <p:grpSpPr>
          <a:xfrm>
            <a:off x="7138013" y="4607411"/>
            <a:ext cx="4940443" cy="1510437"/>
            <a:chOff x="5368412" y="3770459"/>
            <a:chExt cx="6553181" cy="2003498"/>
          </a:xfrm>
        </p:grpSpPr>
        <p:sp>
          <p:nvSpPr>
            <p:cNvPr id="256" name="Google Shape;256;p5"/>
            <p:cNvSpPr/>
            <p:nvPr/>
          </p:nvSpPr>
          <p:spPr>
            <a:xfrm>
              <a:off x="5368412" y="4267200"/>
              <a:ext cx="6528600" cy="236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5392993" y="5216013"/>
              <a:ext cx="6528600" cy="236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5658465" y="3775587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6282813" y="3780504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902246" y="3773023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7526592" y="3777940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8146487" y="3777940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8770835" y="3782857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9390267" y="3775376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10014615" y="3780293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10658168" y="3777940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11277600" y="3770459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8" name="Google Shape;268;p5"/>
          <p:cNvGrpSpPr/>
          <p:nvPr/>
        </p:nvGrpSpPr>
        <p:grpSpPr>
          <a:xfrm>
            <a:off x="9016180" y="702204"/>
            <a:ext cx="2590935" cy="1058697"/>
            <a:chOff x="1720645" y="1036501"/>
            <a:chExt cx="2590935" cy="1058697"/>
          </a:xfrm>
        </p:grpSpPr>
        <p:grpSp>
          <p:nvGrpSpPr>
            <p:cNvPr id="269" name="Google Shape;269;p5"/>
            <p:cNvGrpSpPr/>
            <p:nvPr/>
          </p:nvGrpSpPr>
          <p:grpSpPr>
            <a:xfrm>
              <a:off x="1937065" y="1036501"/>
              <a:ext cx="2117583" cy="1058697"/>
              <a:chOff x="2762864" y="366750"/>
              <a:chExt cx="6330593" cy="2545557"/>
            </a:xfrm>
          </p:grpSpPr>
          <p:sp>
            <p:nvSpPr>
              <p:cNvPr id="270" name="Google Shape;270;p5"/>
              <p:cNvSpPr/>
              <p:nvPr/>
            </p:nvSpPr>
            <p:spPr>
              <a:xfrm rot="-5400000" flipH="1">
                <a:off x="5280710" y="-895525"/>
                <a:ext cx="1289985" cy="6325677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 rot="-5400000">
                <a:off x="5285626" y="-2151096"/>
                <a:ext cx="1289985" cy="6325677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2" name="Google Shape;272;p5"/>
            <p:cNvSpPr/>
            <p:nvPr/>
          </p:nvSpPr>
          <p:spPr>
            <a:xfrm>
              <a:off x="1720645" y="1278194"/>
              <a:ext cx="629400" cy="61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3682180" y="1273278"/>
              <a:ext cx="629400" cy="61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4" name="Google Shape;274;p5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Dos objetos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6"/>
          <p:cNvGrpSpPr/>
          <p:nvPr/>
        </p:nvGrpSpPr>
        <p:grpSpPr>
          <a:xfrm>
            <a:off x="0" y="4807022"/>
            <a:ext cx="12192001" cy="2051517"/>
            <a:chOff x="-1" y="1165126"/>
            <a:chExt cx="12192001" cy="5693913"/>
          </a:xfrm>
        </p:grpSpPr>
        <p:sp>
          <p:nvSpPr>
            <p:cNvPr id="277" name="Google Shape;277;p6"/>
            <p:cNvSpPr/>
            <p:nvPr/>
          </p:nvSpPr>
          <p:spPr>
            <a:xfrm flipH="1">
              <a:off x="2641369" y="1165126"/>
              <a:ext cx="9550631" cy="4118748"/>
            </a:xfrm>
            <a:custGeom>
              <a:avLst/>
              <a:gdLst/>
              <a:ahLst/>
              <a:cxnLst/>
              <a:rect l="l" t="t" r="r" b="b"/>
              <a:pathLst>
                <a:path w="17286210" h="4589134" extrusionOk="0">
                  <a:moveTo>
                    <a:pt x="0" y="621818"/>
                  </a:moveTo>
                  <a:cubicBezTo>
                    <a:pt x="1667619" y="180472"/>
                    <a:pt x="2694406" y="-175644"/>
                    <a:pt x="5575441" y="92827"/>
                  </a:cubicBezTo>
                  <a:cubicBezTo>
                    <a:pt x="8456476" y="361298"/>
                    <a:pt x="14461074" y="2124491"/>
                    <a:pt x="17286210" y="2232646"/>
                  </a:cubicBezTo>
                  <a:lnTo>
                    <a:pt x="12192000" y="4589134"/>
                  </a:lnTo>
                  <a:lnTo>
                    <a:pt x="0" y="4589134"/>
                  </a:lnTo>
                  <a:lnTo>
                    <a:pt x="0" y="621818"/>
                  </a:lnTo>
                  <a:close/>
                </a:path>
              </a:pathLst>
            </a:custGeom>
            <a:solidFill>
              <a:srgbClr val="7FA0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-1" y="1725220"/>
              <a:ext cx="9550631" cy="4104338"/>
            </a:xfrm>
            <a:custGeom>
              <a:avLst/>
              <a:gdLst/>
              <a:ahLst/>
              <a:cxnLst/>
              <a:rect l="l" t="t" r="r" b="b"/>
              <a:pathLst>
                <a:path w="17286210" h="4573079" extrusionOk="0">
                  <a:moveTo>
                    <a:pt x="0" y="605763"/>
                  </a:moveTo>
                  <a:cubicBezTo>
                    <a:pt x="1241238" y="306870"/>
                    <a:pt x="2694406" y="-191699"/>
                    <a:pt x="5575441" y="76772"/>
                  </a:cubicBezTo>
                  <a:cubicBezTo>
                    <a:pt x="8456476" y="345243"/>
                    <a:pt x="14461074" y="2108436"/>
                    <a:pt x="17286210" y="2216591"/>
                  </a:cubicBezTo>
                  <a:lnTo>
                    <a:pt x="12192000" y="4573079"/>
                  </a:lnTo>
                  <a:lnTo>
                    <a:pt x="0" y="4573079"/>
                  </a:lnTo>
                  <a:lnTo>
                    <a:pt x="0" y="605763"/>
                  </a:lnTo>
                  <a:close/>
                </a:path>
              </a:pathLst>
            </a:custGeom>
            <a:solidFill>
              <a:srgbClr val="7EB1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0" y="2864852"/>
              <a:ext cx="12192000" cy="3994187"/>
            </a:xfrm>
            <a:custGeom>
              <a:avLst/>
              <a:gdLst/>
              <a:ahLst/>
              <a:cxnLst/>
              <a:rect l="l" t="t" r="r" b="b"/>
              <a:pathLst>
                <a:path w="12192000" h="4450348" extrusionOk="0">
                  <a:moveTo>
                    <a:pt x="0" y="483032"/>
                  </a:moveTo>
                  <a:cubicBezTo>
                    <a:pt x="619432" y="-232265"/>
                    <a:pt x="4509728" y="70076"/>
                    <a:pt x="4552335" y="30747"/>
                  </a:cubicBezTo>
                  <a:cubicBezTo>
                    <a:pt x="4594942" y="-8582"/>
                    <a:pt x="9366864" y="374877"/>
                    <a:pt x="12192000" y="483032"/>
                  </a:cubicBezTo>
                  <a:lnTo>
                    <a:pt x="12192000" y="4450348"/>
                  </a:lnTo>
                  <a:lnTo>
                    <a:pt x="0" y="4450348"/>
                  </a:lnTo>
                  <a:lnTo>
                    <a:pt x="0" y="483032"/>
                  </a:lnTo>
                  <a:close/>
                </a:path>
              </a:pathLst>
            </a:custGeom>
            <a:solidFill>
              <a:srgbClr val="91C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" name="Google Shape;280;p6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CEED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10" Type="http://schemas.microsoft.com/office/2007/relationships/hdphoto" Target="../media/hdphoto5.wdp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microsoft.com/office/2007/relationships/hdphoto" Target="../media/hdphoto6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13" Type="http://schemas.openxmlformats.org/officeDocument/2006/relationships/image" Target="../media/image30.png"/><Relationship Id="rId3" Type="http://schemas.microsoft.com/office/2007/relationships/media" Target="../media/media2.mp3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2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8.png"/><Relationship Id="rId5" Type="http://schemas.microsoft.com/office/2007/relationships/media" Target="../media/media3.mp3"/><Relationship Id="rId10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800" y="611078"/>
            <a:ext cx="8192655" cy="1180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2927" y="2267578"/>
            <a:ext cx="7923038" cy="2453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eng-bo-keu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1053" y="5768975"/>
            <a:ext cx="2876838" cy="487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4857" y="624032"/>
            <a:ext cx="6032245" cy="46348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869" y="5293933"/>
            <a:ext cx="2705100" cy="1685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0497" y="3906025"/>
            <a:ext cx="2706859" cy="1682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7633" y="5293933"/>
            <a:ext cx="2706859" cy="1682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72836" y="1496290"/>
            <a:ext cx="5459987" cy="41970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86" b="73646" l="9910" r="87838">
                        <a14:foregroundMark x1="51126" y1="61733" x2="61712" y2="62455"/>
                        <a14:foregroundMark x1="50676" y1="68953" x2="57883" y2="711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5090643" y="4336433"/>
            <a:ext cx="1998482" cy="1602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3423" y="5292480"/>
            <a:ext cx="2706859" cy="1688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1069" y="5190692"/>
            <a:ext cx="2706859" cy="1688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5570" y="4517126"/>
            <a:ext cx="2706859" cy="1688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5962" y="5292480"/>
            <a:ext cx="2706859" cy="16887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6056" y="4010522"/>
            <a:ext cx="2706859" cy="16887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4381" y="4229317"/>
            <a:ext cx="2706859" cy="1688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48148E-6 L 0.07552 0.00671 C 0.09128 0.00833 0.11485 0.00903 0.13972 0.00903 C 0.16784 0.00903 0.1905 0.00833 0.20625 0.00671 L 0.28204 -1.48148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2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-0.0832 -0.192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eng-con-lon-keu-un-i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21645" y="3482110"/>
            <a:ext cx="800080" cy="8270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6910" y="1331032"/>
            <a:ext cx="5227781" cy="3788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" y="4947240"/>
            <a:ext cx="4430089" cy="1909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0800" y="4947240"/>
            <a:ext cx="4432176" cy="19082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9824" y="4946391"/>
            <a:ext cx="4432176" cy="1908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2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13"/>
          <p:cNvSpPr txBox="1"/>
          <p:nvPr/>
        </p:nvSpPr>
        <p:spPr>
          <a:xfrm>
            <a:off x="7996950" y="4686462"/>
            <a:ext cx="1778100" cy="16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600" dirty="0">
              <a:solidFill>
                <a:srgbClr val="FFFFFF"/>
              </a:solidFill>
              <a:highlight>
                <a:srgbClr val="000000"/>
              </a:highlight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824" y="4949787"/>
            <a:ext cx="4432176" cy="19082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3051491" y="1529080"/>
            <a:ext cx="4699150" cy="34105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44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2581">
            <a:off x="5062940" y="2564725"/>
            <a:ext cx="2523331" cy="2523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6547" y="1918904"/>
            <a:ext cx="3572566" cy="3566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4065200" y="3007965"/>
            <a:ext cx="2611080" cy="2606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4074" y="2827822"/>
            <a:ext cx="3572566" cy="35664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7469" y="2818687"/>
            <a:ext cx="3572566" cy="35664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27413" y="4969071"/>
            <a:ext cx="4432176" cy="19082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8517" y="4931300"/>
            <a:ext cx="4432176" cy="1908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0.15455 -0.135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34" y="-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889" l="4911" r="89286">
                        <a14:foregroundMark x1="27679" y1="48444" x2="27679" y2="48444"/>
                        <a14:foregroundMark x1="53571" y1="38222" x2="53571" y2="38222"/>
                        <a14:foregroundMark x1="51339" y1="48444" x2="51339" y2="48444"/>
                        <a14:foregroundMark x1="42857" y1="51111" x2="42857" y2="51111"/>
                        <a14:foregroundMark x1="47768" y1="51111" x2="47768" y2="51111"/>
                        <a14:foregroundMark x1="73661" y1="55111" x2="73661" y2="5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82" y="4851399"/>
            <a:ext cx="2133600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6452" y="4390029"/>
            <a:ext cx="2133785" cy="2139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0962" y="4012368"/>
            <a:ext cx="2133785" cy="2139881"/>
          </a:xfrm>
          <a:prstGeom prst="rect">
            <a:avLst/>
          </a:prstGeom>
        </p:spPr>
      </p:pic>
      <p:pic>
        <p:nvPicPr>
          <p:cNvPr id="6" name="Tieng-vit-keu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17280" y="1650114"/>
            <a:ext cx="931884" cy="9318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4531" l="281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279">
            <a:off x="757335" y="43142"/>
            <a:ext cx="6142182" cy="614218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76" y="4218449"/>
            <a:ext cx="2760972" cy="27688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148" y="4052635"/>
            <a:ext cx="2932637" cy="29410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4453" y="4434507"/>
            <a:ext cx="2600129" cy="2607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53109" y="-687834"/>
            <a:ext cx="6840305" cy="68403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9138" y="2436865"/>
            <a:ext cx="2747726" cy="2755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85435" y="3645761"/>
            <a:ext cx="1224675" cy="1224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6815" y="5377880"/>
            <a:ext cx="1306970" cy="13069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9784453" y="5378518"/>
            <a:ext cx="1310754" cy="13107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473" y="5113598"/>
            <a:ext cx="1310754" cy="1310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0.25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10365 -0.244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2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17"/>
          <p:cNvGrpSpPr/>
          <p:nvPr/>
        </p:nvGrpSpPr>
        <p:grpSpPr>
          <a:xfrm flipH="1">
            <a:off x="0" y="3035431"/>
            <a:ext cx="3864990" cy="2803124"/>
            <a:chOff x="757083" y="1377100"/>
            <a:chExt cx="5130076" cy="3892989"/>
          </a:xfrm>
        </p:grpSpPr>
        <p:grpSp>
          <p:nvGrpSpPr>
            <p:cNvPr id="1046" name="Google Shape;1046;p17"/>
            <p:cNvGrpSpPr/>
            <p:nvPr/>
          </p:nvGrpSpPr>
          <p:grpSpPr>
            <a:xfrm>
              <a:off x="757083" y="1377100"/>
              <a:ext cx="5130076" cy="3892989"/>
              <a:chOff x="6971069" y="826492"/>
              <a:chExt cx="5130076" cy="3892989"/>
            </a:xfrm>
          </p:grpSpPr>
          <p:sp>
            <p:nvSpPr>
              <p:cNvPr id="1047" name="Google Shape;1047;p17"/>
              <p:cNvSpPr/>
              <p:nvPr/>
            </p:nvSpPr>
            <p:spPr>
              <a:xfrm>
                <a:off x="7988709" y="3769148"/>
                <a:ext cx="442575" cy="735289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17"/>
              <p:cNvSpPr/>
              <p:nvPr/>
            </p:nvSpPr>
            <p:spPr>
              <a:xfrm rot="9772988">
                <a:off x="10998759" y="4099638"/>
                <a:ext cx="170438" cy="26257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2B4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17"/>
              <p:cNvSpPr/>
              <p:nvPr/>
            </p:nvSpPr>
            <p:spPr>
              <a:xfrm>
                <a:off x="10316641" y="3903406"/>
                <a:ext cx="442575" cy="668755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17"/>
              <p:cNvSpPr/>
              <p:nvPr/>
            </p:nvSpPr>
            <p:spPr>
              <a:xfrm>
                <a:off x="10412361" y="3372464"/>
                <a:ext cx="855405" cy="934065"/>
              </a:xfrm>
              <a:prstGeom prst="ellipse">
                <a:avLst/>
              </a:prstGeom>
              <a:solidFill>
                <a:srgbClr val="F2B4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17"/>
              <p:cNvSpPr/>
              <p:nvPr/>
            </p:nvSpPr>
            <p:spPr>
              <a:xfrm>
                <a:off x="7846142" y="1966451"/>
                <a:ext cx="3755922" cy="2113935"/>
              </a:xfrm>
              <a:prstGeom prst="roundRect">
                <a:avLst>
                  <a:gd name="adj" fmla="val 31990"/>
                </a:avLst>
              </a:pr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17"/>
              <p:cNvSpPr/>
              <p:nvPr/>
            </p:nvSpPr>
            <p:spPr>
              <a:xfrm rot="-422200" flipH="1">
                <a:off x="8368157" y="890995"/>
                <a:ext cx="369578" cy="631945"/>
              </a:xfrm>
              <a:custGeom>
                <a:avLst/>
                <a:gdLst/>
                <a:ahLst/>
                <a:cxnLst/>
                <a:rect l="l" t="t" r="r" b="b"/>
                <a:pathLst>
                  <a:path w="763229" h="1006578" extrusionOk="0">
                    <a:moveTo>
                      <a:pt x="84803" y="894736"/>
                    </a:moveTo>
                    <a:cubicBezTo>
                      <a:pt x="-28268" y="745613"/>
                      <a:pt x="-28268" y="0"/>
                      <a:pt x="84803" y="0"/>
                    </a:cubicBezTo>
                    <a:cubicBezTo>
                      <a:pt x="197874" y="0"/>
                      <a:pt x="763229" y="745613"/>
                      <a:pt x="763229" y="894736"/>
                    </a:cubicBezTo>
                    <a:cubicBezTo>
                      <a:pt x="763229" y="1043859"/>
                      <a:pt x="197874" y="1043859"/>
                      <a:pt x="84803" y="894736"/>
                    </a:cubicBezTo>
                    <a:close/>
                  </a:path>
                </a:pathLst>
              </a:custGeom>
              <a:solidFill>
                <a:srgbClr val="F5EAB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17"/>
              <p:cNvSpPr/>
              <p:nvPr/>
            </p:nvSpPr>
            <p:spPr>
              <a:xfrm rot="422200">
                <a:off x="7505563" y="846750"/>
                <a:ext cx="369578" cy="631945"/>
              </a:xfrm>
              <a:custGeom>
                <a:avLst/>
                <a:gdLst/>
                <a:ahLst/>
                <a:cxnLst/>
                <a:rect l="l" t="t" r="r" b="b"/>
                <a:pathLst>
                  <a:path w="763229" h="1006578" extrusionOk="0">
                    <a:moveTo>
                      <a:pt x="84803" y="894736"/>
                    </a:moveTo>
                    <a:cubicBezTo>
                      <a:pt x="-28268" y="745613"/>
                      <a:pt x="-28268" y="0"/>
                      <a:pt x="84803" y="0"/>
                    </a:cubicBezTo>
                    <a:cubicBezTo>
                      <a:pt x="197874" y="0"/>
                      <a:pt x="763229" y="745613"/>
                      <a:pt x="763229" y="894736"/>
                    </a:cubicBezTo>
                    <a:cubicBezTo>
                      <a:pt x="763229" y="1043859"/>
                      <a:pt x="197874" y="1043859"/>
                      <a:pt x="84803" y="894736"/>
                    </a:cubicBezTo>
                    <a:close/>
                  </a:path>
                </a:pathLst>
              </a:custGeom>
              <a:solidFill>
                <a:srgbClr val="F5EAB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54" name="Google Shape;1054;p17"/>
              <p:cNvGrpSpPr/>
              <p:nvPr/>
            </p:nvGrpSpPr>
            <p:grpSpPr>
              <a:xfrm>
                <a:off x="7108722" y="1109756"/>
                <a:ext cx="1957581" cy="2070418"/>
                <a:chOff x="8807161" y="1617408"/>
                <a:chExt cx="2146936" cy="2270688"/>
              </a:xfrm>
            </p:grpSpPr>
            <p:sp>
              <p:nvSpPr>
                <p:cNvPr id="1055" name="Google Shape;1055;p17"/>
                <p:cNvSpPr/>
                <p:nvPr/>
              </p:nvSpPr>
              <p:spPr>
                <a:xfrm>
                  <a:off x="8807161" y="1617408"/>
                  <a:ext cx="2146936" cy="223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6936" h="2236275" extrusionOk="0">
                      <a:moveTo>
                        <a:pt x="7458" y="1066800"/>
                      </a:moveTo>
                      <a:cubicBezTo>
                        <a:pt x="184439" y="507120"/>
                        <a:pt x="485081" y="0"/>
                        <a:pt x="1074258" y="0"/>
                      </a:cubicBezTo>
                      <a:lnTo>
                        <a:pt x="1074258" y="0"/>
                      </a:lnTo>
                      <a:cubicBezTo>
                        <a:pt x="1663435" y="0"/>
                        <a:pt x="1973910" y="457958"/>
                        <a:pt x="2141058" y="1066800"/>
                      </a:cubicBezTo>
                      <a:lnTo>
                        <a:pt x="2141058" y="1169475"/>
                      </a:lnTo>
                      <a:cubicBezTo>
                        <a:pt x="2209884" y="2112613"/>
                        <a:pt x="1663435" y="2236275"/>
                        <a:pt x="1074258" y="2236275"/>
                      </a:cubicBezTo>
                      <a:lnTo>
                        <a:pt x="1074258" y="2236275"/>
                      </a:lnTo>
                      <a:cubicBezTo>
                        <a:pt x="485081" y="2236275"/>
                        <a:pt x="-71200" y="2063452"/>
                        <a:pt x="7458" y="1169475"/>
                      </a:cubicBezTo>
                      <a:lnTo>
                        <a:pt x="7458" y="1066800"/>
                      </a:lnTo>
                      <a:close/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6" name="Google Shape;1056;p17"/>
                <p:cNvSpPr/>
                <p:nvPr/>
              </p:nvSpPr>
              <p:spPr>
                <a:xfrm>
                  <a:off x="8839796" y="3062748"/>
                  <a:ext cx="2084472" cy="825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472" h="825348" extrusionOk="0">
                      <a:moveTo>
                        <a:pt x="1089757" y="0"/>
                      </a:moveTo>
                      <a:cubicBezTo>
                        <a:pt x="1425013" y="0"/>
                        <a:pt x="1752079" y="33080"/>
                        <a:pt x="2005385" y="145156"/>
                      </a:cubicBezTo>
                      <a:lnTo>
                        <a:pt x="2084472" y="185519"/>
                      </a:lnTo>
                      <a:lnTo>
                        <a:pt x="2081104" y="207221"/>
                      </a:lnTo>
                      <a:cubicBezTo>
                        <a:pt x="1965913" y="743712"/>
                        <a:pt x="1515414" y="825348"/>
                        <a:pt x="1036708" y="825348"/>
                      </a:cubicBezTo>
                      <a:cubicBezTo>
                        <a:pt x="594825" y="825348"/>
                        <a:pt x="171447" y="728135"/>
                        <a:pt x="20559" y="302382"/>
                      </a:cubicBezTo>
                      <a:lnTo>
                        <a:pt x="0" y="229283"/>
                      </a:lnTo>
                      <a:lnTo>
                        <a:pt x="75072" y="179723"/>
                      </a:lnTo>
                      <a:cubicBezTo>
                        <a:pt x="337352" y="30916"/>
                        <a:pt x="706608" y="0"/>
                        <a:pt x="1089757" y="0"/>
                      </a:cubicBezTo>
                      <a:close/>
                    </a:path>
                  </a:pathLst>
                </a:custGeom>
                <a:solidFill>
                  <a:srgbClr val="F2B1D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57" name="Google Shape;1057;p17"/>
              <p:cNvGrpSpPr/>
              <p:nvPr/>
            </p:nvGrpSpPr>
            <p:grpSpPr>
              <a:xfrm>
                <a:off x="7624902" y="1902110"/>
                <a:ext cx="144000" cy="215998"/>
                <a:chOff x="9443876" y="2472408"/>
                <a:chExt cx="130629" cy="186612"/>
              </a:xfrm>
            </p:grpSpPr>
            <p:sp>
              <p:nvSpPr>
                <p:cNvPr id="1058" name="Google Shape;1058;p17"/>
                <p:cNvSpPr/>
                <p:nvPr/>
              </p:nvSpPr>
              <p:spPr>
                <a:xfrm>
                  <a:off x="9443876" y="2472408"/>
                  <a:ext cx="130629" cy="186612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9" name="Google Shape;1059;p17"/>
                <p:cNvSpPr/>
                <p:nvPr/>
              </p:nvSpPr>
              <p:spPr>
                <a:xfrm rot="7434764" flipH="1">
                  <a:off x="9472579" y="2494243"/>
                  <a:ext cx="36000" cy="360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60" name="Google Shape;1060;p17"/>
              <p:cNvGrpSpPr/>
              <p:nvPr/>
            </p:nvGrpSpPr>
            <p:grpSpPr>
              <a:xfrm>
                <a:off x="8477505" y="1915051"/>
                <a:ext cx="144000" cy="215998"/>
                <a:chOff x="9922848" y="2475517"/>
                <a:chExt cx="130629" cy="186612"/>
              </a:xfrm>
            </p:grpSpPr>
            <p:sp>
              <p:nvSpPr>
                <p:cNvPr id="1061" name="Google Shape;1061;p17"/>
                <p:cNvSpPr/>
                <p:nvPr/>
              </p:nvSpPr>
              <p:spPr>
                <a:xfrm>
                  <a:off x="9922848" y="2475517"/>
                  <a:ext cx="130629" cy="186612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2" name="Google Shape;1062;p17"/>
                <p:cNvSpPr/>
                <p:nvPr/>
              </p:nvSpPr>
              <p:spPr>
                <a:xfrm rot="7434764" flipH="1">
                  <a:off x="9942219" y="2497352"/>
                  <a:ext cx="36000" cy="360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63" name="Google Shape;1063;p17"/>
              <p:cNvSpPr/>
              <p:nvPr/>
            </p:nvSpPr>
            <p:spPr>
              <a:xfrm rot="1636223">
                <a:off x="7395962" y="2573840"/>
                <a:ext cx="130629" cy="186612"/>
              </a:xfrm>
              <a:prstGeom prst="ellipse">
                <a:avLst/>
              </a:prstGeom>
              <a:solidFill>
                <a:srgbClr val="F7D4E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17"/>
              <p:cNvSpPr/>
              <p:nvPr/>
            </p:nvSpPr>
            <p:spPr>
              <a:xfrm rot="-1636223" flipH="1">
                <a:off x="8590581" y="2559092"/>
                <a:ext cx="130629" cy="186612"/>
              </a:xfrm>
              <a:prstGeom prst="ellipse">
                <a:avLst/>
              </a:prstGeom>
              <a:solidFill>
                <a:srgbClr val="F7D4E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17"/>
              <p:cNvSpPr/>
              <p:nvPr/>
            </p:nvSpPr>
            <p:spPr>
              <a:xfrm rot="-7242731" flipH="1">
                <a:off x="8794773" y="1082950"/>
                <a:ext cx="330413" cy="599320"/>
              </a:xfrm>
              <a:prstGeom prst="ellipse">
                <a:avLst/>
              </a:prstGeom>
              <a:solidFill>
                <a:srgbClr val="F3F6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17"/>
              <p:cNvSpPr/>
              <p:nvPr/>
            </p:nvSpPr>
            <p:spPr>
              <a:xfrm>
                <a:off x="8554066" y="1425427"/>
                <a:ext cx="496249" cy="612721"/>
              </a:xfrm>
              <a:custGeom>
                <a:avLst/>
                <a:gdLst/>
                <a:ahLst/>
                <a:cxnLst/>
                <a:rect l="l" t="t" r="r" b="b"/>
                <a:pathLst>
                  <a:path w="496249" h="612721" extrusionOk="0">
                    <a:moveTo>
                      <a:pt x="194598" y="0"/>
                    </a:moveTo>
                    <a:lnTo>
                      <a:pt x="278696" y="110225"/>
                    </a:lnTo>
                    <a:cubicBezTo>
                      <a:pt x="345640" y="213371"/>
                      <a:pt x="401524" y="331679"/>
                      <a:pt x="448275" y="460773"/>
                    </a:cubicBezTo>
                    <a:lnTo>
                      <a:pt x="496249" y="612721"/>
                    </a:lnTo>
                    <a:lnTo>
                      <a:pt x="490670" y="612392"/>
                    </a:lnTo>
                    <a:cubicBezTo>
                      <a:pt x="210645" y="578928"/>
                      <a:pt x="0" y="434233"/>
                      <a:pt x="0" y="260805"/>
                    </a:cubicBezTo>
                    <a:cubicBezTo>
                      <a:pt x="0" y="161704"/>
                      <a:pt x="68782" y="71984"/>
                      <a:pt x="179987" y="7040"/>
                    </a:cubicBezTo>
                    <a:close/>
                  </a:path>
                </a:pathLst>
              </a:custGeom>
              <a:solidFill>
                <a:srgbClr val="0204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67" name="Google Shape;1067;p17"/>
              <p:cNvGrpSpPr/>
              <p:nvPr/>
            </p:nvGrpSpPr>
            <p:grpSpPr>
              <a:xfrm>
                <a:off x="6971069" y="1062951"/>
                <a:ext cx="1140543" cy="1162204"/>
                <a:chOff x="6971069" y="1062951"/>
                <a:chExt cx="1140543" cy="1162204"/>
              </a:xfrm>
            </p:grpSpPr>
            <p:sp>
              <p:nvSpPr>
                <p:cNvPr id="1068" name="Google Shape;1068;p17"/>
                <p:cNvSpPr/>
                <p:nvPr/>
              </p:nvSpPr>
              <p:spPr>
                <a:xfrm rot="7242731">
                  <a:off x="7147869" y="1058370"/>
                  <a:ext cx="330413" cy="599320"/>
                </a:xfrm>
                <a:prstGeom prst="ellipse">
                  <a:avLst/>
                </a:prstGeom>
                <a:solidFill>
                  <a:srgbClr val="0204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9" name="Google Shape;1069;p17"/>
                <p:cNvSpPr/>
                <p:nvPr/>
              </p:nvSpPr>
              <p:spPr>
                <a:xfrm>
                  <a:off x="7109748" y="1095145"/>
                  <a:ext cx="1001865" cy="1130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865" h="1130010" extrusionOk="0">
                      <a:moveTo>
                        <a:pt x="971064" y="0"/>
                      </a:moveTo>
                      <a:lnTo>
                        <a:pt x="976594" y="22343"/>
                      </a:lnTo>
                      <a:cubicBezTo>
                        <a:pt x="987234" y="67038"/>
                        <a:pt x="996101" y="168088"/>
                        <a:pt x="997875" y="220557"/>
                      </a:cubicBezTo>
                      <a:cubicBezTo>
                        <a:pt x="999649" y="273025"/>
                        <a:pt x="1010289" y="306062"/>
                        <a:pt x="987235" y="337154"/>
                      </a:cubicBezTo>
                      <a:cubicBezTo>
                        <a:pt x="964181" y="368246"/>
                        <a:pt x="951311" y="383045"/>
                        <a:pt x="859552" y="407111"/>
                      </a:cubicBezTo>
                      <a:cubicBezTo>
                        <a:pt x="767792" y="431177"/>
                        <a:pt x="500519" y="411590"/>
                        <a:pt x="436676" y="481547"/>
                      </a:cubicBezTo>
                      <a:cubicBezTo>
                        <a:pt x="372834" y="551505"/>
                        <a:pt x="475183" y="732385"/>
                        <a:pt x="476501" y="826859"/>
                      </a:cubicBezTo>
                      <a:cubicBezTo>
                        <a:pt x="477818" y="921332"/>
                        <a:pt x="474728" y="997868"/>
                        <a:pt x="444581" y="1048392"/>
                      </a:cubicBezTo>
                      <a:cubicBezTo>
                        <a:pt x="414433" y="1098917"/>
                        <a:pt x="386058" y="1130010"/>
                        <a:pt x="295616" y="1130010"/>
                      </a:cubicBezTo>
                      <a:cubicBezTo>
                        <a:pt x="239090" y="1130010"/>
                        <a:pt x="120217" y="1113310"/>
                        <a:pt x="26024" y="1091296"/>
                      </a:cubicBezTo>
                      <a:lnTo>
                        <a:pt x="0" y="1084524"/>
                      </a:lnTo>
                      <a:lnTo>
                        <a:pt x="858" y="1066193"/>
                      </a:lnTo>
                      <a:lnTo>
                        <a:pt x="858" y="972574"/>
                      </a:lnTo>
                      <a:cubicBezTo>
                        <a:pt x="152144" y="494151"/>
                        <a:pt x="402531" y="57849"/>
                        <a:pt x="875888" y="5181"/>
                      </a:cubicBezTo>
                      <a:close/>
                    </a:path>
                  </a:pathLst>
                </a:custGeom>
                <a:solidFill>
                  <a:srgbClr val="0204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70" name="Google Shape;1070;p17"/>
              <p:cNvSpPr/>
              <p:nvPr/>
            </p:nvSpPr>
            <p:spPr>
              <a:xfrm rot="2956074">
                <a:off x="9424011" y="2225804"/>
                <a:ext cx="703894" cy="448166"/>
              </a:xfrm>
              <a:custGeom>
                <a:avLst/>
                <a:gdLst/>
                <a:ahLst/>
                <a:cxnLst/>
                <a:rect l="l" t="t" r="r" b="b"/>
                <a:pathLst>
                  <a:path w="5139382" h="2661424" extrusionOk="0">
                    <a:moveTo>
                      <a:pt x="2333" y="1330712"/>
                    </a:moveTo>
                    <a:cubicBezTo>
                      <a:pt x="-60444" y="588324"/>
                      <a:pt x="1152289" y="0"/>
                      <a:pt x="2570831" y="0"/>
                    </a:cubicBezTo>
                    <a:cubicBezTo>
                      <a:pt x="3989373" y="0"/>
                      <a:pt x="5123482" y="165412"/>
                      <a:pt x="5139329" y="1330712"/>
                    </a:cubicBezTo>
                    <a:cubicBezTo>
                      <a:pt x="5148487" y="2546764"/>
                      <a:pt x="3989373" y="2661424"/>
                      <a:pt x="2570831" y="2661424"/>
                    </a:cubicBezTo>
                    <a:cubicBezTo>
                      <a:pt x="1152289" y="2661424"/>
                      <a:pt x="65110" y="2073100"/>
                      <a:pt x="2333" y="1330712"/>
                    </a:cubicBezTo>
                    <a:close/>
                  </a:path>
                </a:pathLst>
              </a:custGeom>
              <a:solidFill>
                <a:srgbClr val="0204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1" name="Google Shape;1071;p17"/>
              <p:cNvSpPr/>
              <p:nvPr/>
            </p:nvSpPr>
            <p:spPr>
              <a:xfrm rot="7648571">
                <a:off x="8974749" y="3289133"/>
                <a:ext cx="661177" cy="379315"/>
              </a:xfrm>
              <a:custGeom>
                <a:avLst/>
                <a:gdLst/>
                <a:ahLst/>
                <a:cxnLst/>
                <a:rect l="l" t="t" r="r" b="b"/>
                <a:pathLst>
                  <a:path w="5445303" h="2661452" extrusionOk="0">
                    <a:moveTo>
                      <a:pt x="11124" y="1344067"/>
                    </a:moveTo>
                    <a:cubicBezTo>
                      <a:pt x="195014" y="481541"/>
                      <a:pt x="1971082" y="2243"/>
                      <a:pt x="2876773" y="21"/>
                    </a:cubicBezTo>
                    <a:cubicBezTo>
                      <a:pt x="3782464" y="-2201"/>
                      <a:pt x="5429424" y="165433"/>
                      <a:pt x="5445271" y="1330733"/>
                    </a:cubicBezTo>
                    <a:cubicBezTo>
                      <a:pt x="5454429" y="2546785"/>
                      <a:pt x="3782464" y="2659223"/>
                      <a:pt x="2876773" y="2661445"/>
                    </a:cubicBezTo>
                    <a:cubicBezTo>
                      <a:pt x="1971082" y="2663667"/>
                      <a:pt x="-172766" y="2206593"/>
                      <a:pt x="11124" y="1344067"/>
                    </a:cubicBezTo>
                    <a:close/>
                  </a:path>
                </a:pathLst>
              </a:custGeom>
              <a:solidFill>
                <a:srgbClr val="0204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17"/>
              <p:cNvSpPr/>
              <p:nvPr/>
            </p:nvSpPr>
            <p:spPr>
              <a:xfrm rot="9870279">
                <a:off x="9994433" y="2378582"/>
                <a:ext cx="1333149" cy="1430557"/>
              </a:xfrm>
              <a:custGeom>
                <a:avLst/>
                <a:gdLst/>
                <a:ahLst/>
                <a:cxnLst/>
                <a:rect l="l" t="t" r="r" b="b"/>
                <a:pathLst>
                  <a:path w="1066767" h="1044633" extrusionOk="0">
                    <a:moveTo>
                      <a:pt x="5241" y="847894"/>
                    </a:moveTo>
                    <a:cubicBezTo>
                      <a:pt x="28085" y="972431"/>
                      <a:pt x="195730" y="1042600"/>
                      <a:pt x="300209" y="1044539"/>
                    </a:cubicBezTo>
                    <a:cubicBezTo>
                      <a:pt x="404688" y="1046478"/>
                      <a:pt x="410003" y="1018319"/>
                      <a:pt x="437861" y="975713"/>
                    </a:cubicBezTo>
                    <a:cubicBezTo>
                      <a:pt x="465719" y="933107"/>
                      <a:pt x="468574" y="868567"/>
                      <a:pt x="467357" y="788900"/>
                    </a:cubicBezTo>
                    <a:cubicBezTo>
                      <a:pt x="466140" y="709233"/>
                      <a:pt x="351899" y="566535"/>
                      <a:pt x="430557" y="497709"/>
                    </a:cubicBezTo>
                    <a:cubicBezTo>
                      <a:pt x="509215" y="428883"/>
                      <a:pt x="754485" y="527965"/>
                      <a:pt x="939306" y="375946"/>
                    </a:cubicBezTo>
                    <a:cubicBezTo>
                      <a:pt x="1124127" y="223927"/>
                      <a:pt x="1137613" y="19784"/>
                      <a:pt x="779546" y="1354"/>
                    </a:cubicBezTo>
                    <a:cubicBezTo>
                      <a:pt x="421479" y="-17076"/>
                      <a:pt x="292193" y="156227"/>
                      <a:pt x="163142" y="297317"/>
                    </a:cubicBezTo>
                    <a:cubicBezTo>
                      <a:pt x="34091" y="438407"/>
                      <a:pt x="-17603" y="723357"/>
                      <a:pt x="5241" y="847894"/>
                    </a:cubicBezTo>
                    <a:close/>
                  </a:path>
                </a:pathLst>
              </a:custGeom>
              <a:solidFill>
                <a:srgbClr val="0204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17"/>
              <p:cNvSpPr/>
              <p:nvPr/>
            </p:nvSpPr>
            <p:spPr>
              <a:xfrm rot="-10415412">
                <a:off x="7815547" y="3404855"/>
                <a:ext cx="636152" cy="602785"/>
              </a:xfrm>
              <a:custGeom>
                <a:avLst/>
                <a:gdLst/>
                <a:ahLst/>
                <a:cxnLst/>
                <a:rect l="l" t="t" r="r" b="b"/>
                <a:pathLst>
                  <a:path w="636152" h="602785" extrusionOk="0">
                    <a:moveTo>
                      <a:pt x="588724" y="593868"/>
                    </a:moveTo>
                    <a:cubicBezTo>
                      <a:pt x="537958" y="601054"/>
                      <a:pt x="482179" y="602785"/>
                      <a:pt x="423728" y="602785"/>
                    </a:cubicBezTo>
                    <a:cubicBezTo>
                      <a:pt x="189922" y="602785"/>
                      <a:pt x="10732" y="460684"/>
                      <a:pt x="385" y="281371"/>
                    </a:cubicBezTo>
                    <a:cubicBezTo>
                      <a:pt x="-6082" y="169300"/>
                      <a:pt x="69572" y="71766"/>
                      <a:pt x="184304" y="14374"/>
                    </a:cubicBezTo>
                    <a:lnTo>
                      <a:pt x="220072" y="0"/>
                    </a:lnTo>
                    <a:lnTo>
                      <a:pt x="272952" y="21453"/>
                    </a:lnTo>
                    <a:cubicBezTo>
                      <a:pt x="465278" y="122138"/>
                      <a:pt x="605783" y="313452"/>
                      <a:pt x="631842" y="545418"/>
                    </a:cubicBezTo>
                    <a:lnTo>
                      <a:pt x="636152" y="583781"/>
                    </a:lnTo>
                    <a:close/>
                  </a:path>
                </a:pathLst>
              </a:custGeom>
              <a:solidFill>
                <a:srgbClr val="0204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17"/>
              <p:cNvSpPr/>
              <p:nvPr/>
            </p:nvSpPr>
            <p:spPr>
              <a:xfrm>
                <a:off x="8900408" y="3778821"/>
                <a:ext cx="442575" cy="735289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17"/>
              <p:cNvSpPr/>
              <p:nvPr/>
            </p:nvSpPr>
            <p:spPr>
              <a:xfrm>
                <a:off x="11139824" y="3536950"/>
                <a:ext cx="442575" cy="1044882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76" name="Google Shape;1076;p17"/>
              <p:cNvGrpSpPr/>
              <p:nvPr/>
            </p:nvGrpSpPr>
            <p:grpSpPr>
              <a:xfrm>
                <a:off x="7959219" y="4385133"/>
                <a:ext cx="3662509" cy="334349"/>
                <a:chOff x="8656949" y="4116534"/>
                <a:chExt cx="1963259" cy="281656"/>
              </a:xfrm>
            </p:grpSpPr>
            <p:sp>
              <p:nvSpPr>
                <p:cNvPr id="1077" name="Google Shape;1077;p17"/>
                <p:cNvSpPr/>
                <p:nvPr/>
              </p:nvSpPr>
              <p:spPr>
                <a:xfrm rot="5400000" flipH="1">
                  <a:off x="8658690" y="4114793"/>
                  <a:ext cx="266908" cy="270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0253" h="1661652" extrusionOk="0">
                      <a:moveTo>
                        <a:pt x="1640253" y="1568463"/>
                      </a:moveTo>
                      <a:lnTo>
                        <a:pt x="1640253" y="1568456"/>
                      </a:lnTo>
                      <a:cubicBezTo>
                        <a:pt x="1391953" y="1363831"/>
                        <a:pt x="1256048" y="1117126"/>
                        <a:pt x="1229245" y="865161"/>
                      </a:cubicBezTo>
                      <a:lnTo>
                        <a:pt x="1226403" y="801329"/>
                      </a:lnTo>
                      <a:lnTo>
                        <a:pt x="1224114" y="801329"/>
                      </a:lnTo>
                      <a:lnTo>
                        <a:pt x="1224329" y="796491"/>
                      </a:lnTo>
                      <a:cubicBezTo>
                        <a:pt x="1251132" y="544526"/>
                        <a:pt x="1387037" y="297821"/>
                        <a:pt x="1635337" y="93196"/>
                      </a:cubicBezTo>
                      <a:lnTo>
                        <a:pt x="1635337" y="93189"/>
                      </a:lnTo>
                      <a:lnTo>
                        <a:pt x="1138365" y="7"/>
                      </a:lnTo>
                      <a:lnTo>
                        <a:pt x="1138365" y="0"/>
                      </a:lnTo>
                      <a:cubicBezTo>
                        <a:pt x="509666" y="0"/>
                        <a:pt x="0" y="224600"/>
                        <a:pt x="0" y="501662"/>
                      </a:cubicBezTo>
                      <a:cubicBezTo>
                        <a:pt x="0" y="622877"/>
                        <a:pt x="97553" y="734048"/>
                        <a:pt x="259949" y="820764"/>
                      </a:cubicBezTo>
                      <a:lnTo>
                        <a:pt x="283158" y="832018"/>
                      </a:lnTo>
                      <a:lnTo>
                        <a:pt x="264865" y="840888"/>
                      </a:lnTo>
                      <a:cubicBezTo>
                        <a:pt x="102469" y="927604"/>
                        <a:pt x="4916" y="1038775"/>
                        <a:pt x="4916" y="1159990"/>
                      </a:cubicBezTo>
                      <a:cubicBezTo>
                        <a:pt x="4916" y="1437052"/>
                        <a:pt x="514582" y="1661652"/>
                        <a:pt x="1143281" y="1661652"/>
                      </a:cubicBezTo>
                      <a:lnTo>
                        <a:pt x="1143281" y="166164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8" name="Google Shape;1078;p17"/>
                <p:cNvSpPr/>
                <p:nvPr/>
              </p:nvSpPr>
              <p:spPr>
                <a:xfrm rot="5400000" flipH="1">
                  <a:off x="9153802" y="4129541"/>
                  <a:ext cx="266908" cy="270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0253" h="1661652" extrusionOk="0">
                      <a:moveTo>
                        <a:pt x="1640253" y="1568463"/>
                      </a:moveTo>
                      <a:lnTo>
                        <a:pt x="1640253" y="1568456"/>
                      </a:lnTo>
                      <a:cubicBezTo>
                        <a:pt x="1391953" y="1363831"/>
                        <a:pt x="1256048" y="1117126"/>
                        <a:pt x="1229245" y="865161"/>
                      </a:cubicBezTo>
                      <a:lnTo>
                        <a:pt x="1226403" y="801329"/>
                      </a:lnTo>
                      <a:lnTo>
                        <a:pt x="1224114" y="801329"/>
                      </a:lnTo>
                      <a:lnTo>
                        <a:pt x="1224329" y="796491"/>
                      </a:lnTo>
                      <a:cubicBezTo>
                        <a:pt x="1251132" y="544526"/>
                        <a:pt x="1387037" y="297821"/>
                        <a:pt x="1635337" y="93196"/>
                      </a:cubicBezTo>
                      <a:lnTo>
                        <a:pt x="1635337" y="93189"/>
                      </a:lnTo>
                      <a:lnTo>
                        <a:pt x="1138365" y="7"/>
                      </a:lnTo>
                      <a:lnTo>
                        <a:pt x="1138365" y="0"/>
                      </a:lnTo>
                      <a:cubicBezTo>
                        <a:pt x="509666" y="0"/>
                        <a:pt x="0" y="224600"/>
                        <a:pt x="0" y="501662"/>
                      </a:cubicBezTo>
                      <a:cubicBezTo>
                        <a:pt x="0" y="622877"/>
                        <a:pt x="97553" y="734048"/>
                        <a:pt x="259949" y="820764"/>
                      </a:cubicBezTo>
                      <a:lnTo>
                        <a:pt x="283158" y="832018"/>
                      </a:lnTo>
                      <a:lnTo>
                        <a:pt x="264865" y="840888"/>
                      </a:lnTo>
                      <a:cubicBezTo>
                        <a:pt x="102469" y="927604"/>
                        <a:pt x="4916" y="1038775"/>
                        <a:pt x="4916" y="1159990"/>
                      </a:cubicBezTo>
                      <a:cubicBezTo>
                        <a:pt x="4916" y="1437052"/>
                        <a:pt x="514582" y="1661652"/>
                        <a:pt x="1143281" y="1661652"/>
                      </a:cubicBezTo>
                      <a:lnTo>
                        <a:pt x="1143281" y="166164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9" name="Google Shape;1079;p17"/>
                <p:cNvSpPr/>
                <p:nvPr/>
              </p:nvSpPr>
              <p:spPr>
                <a:xfrm rot="5400000" flipH="1">
                  <a:off x="9909114" y="4124625"/>
                  <a:ext cx="266908" cy="270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0253" h="1661652" extrusionOk="0">
                      <a:moveTo>
                        <a:pt x="1640253" y="1568463"/>
                      </a:moveTo>
                      <a:lnTo>
                        <a:pt x="1640253" y="1568456"/>
                      </a:lnTo>
                      <a:cubicBezTo>
                        <a:pt x="1391953" y="1363831"/>
                        <a:pt x="1256048" y="1117126"/>
                        <a:pt x="1229245" y="865161"/>
                      </a:cubicBezTo>
                      <a:lnTo>
                        <a:pt x="1226403" y="801329"/>
                      </a:lnTo>
                      <a:lnTo>
                        <a:pt x="1224114" y="801329"/>
                      </a:lnTo>
                      <a:lnTo>
                        <a:pt x="1224329" y="796491"/>
                      </a:lnTo>
                      <a:cubicBezTo>
                        <a:pt x="1251132" y="544526"/>
                        <a:pt x="1387037" y="297821"/>
                        <a:pt x="1635337" y="93196"/>
                      </a:cubicBezTo>
                      <a:lnTo>
                        <a:pt x="1635337" y="93189"/>
                      </a:lnTo>
                      <a:lnTo>
                        <a:pt x="1138365" y="7"/>
                      </a:lnTo>
                      <a:lnTo>
                        <a:pt x="1138365" y="0"/>
                      </a:lnTo>
                      <a:cubicBezTo>
                        <a:pt x="509666" y="0"/>
                        <a:pt x="0" y="224600"/>
                        <a:pt x="0" y="501662"/>
                      </a:cubicBezTo>
                      <a:cubicBezTo>
                        <a:pt x="0" y="622877"/>
                        <a:pt x="97553" y="734048"/>
                        <a:pt x="259949" y="820764"/>
                      </a:cubicBezTo>
                      <a:lnTo>
                        <a:pt x="283158" y="832018"/>
                      </a:lnTo>
                      <a:lnTo>
                        <a:pt x="264865" y="840888"/>
                      </a:lnTo>
                      <a:cubicBezTo>
                        <a:pt x="102469" y="927604"/>
                        <a:pt x="4916" y="1038775"/>
                        <a:pt x="4916" y="1159990"/>
                      </a:cubicBezTo>
                      <a:cubicBezTo>
                        <a:pt x="4916" y="1437052"/>
                        <a:pt x="514582" y="1661652"/>
                        <a:pt x="1143281" y="1661652"/>
                      </a:cubicBezTo>
                      <a:lnTo>
                        <a:pt x="1143281" y="166164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0" name="Google Shape;1080;p17"/>
                <p:cNvSpPr/>
                <p:nvPr/>
              </p:nvSpPr>
              <p:spPr>
                <a:xfrm rot="5400000" flipH="1">
                  <a:off x="10351559" y="4124625"/>
                  <a:ext cx="266908" cy="270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0253" h="1661652" extrusionOk="0">
                      <a:moveTo>
                        <a:pt x="1640253" y="1568463"/>
                      </a:moveTo>
                      <a:lnTo>
                        <a:pt x="1640253" y="1568456"/>
                      </a:lnTo>
                      <a:cubicBezTo>
                        <a:pt x="1391953" y="1363831"/>
                        <a:pt x="1256048" y="1117126"/>
                        <a:pt x="1229245" y="865161"/>
                      </a:cubicBezTo>
                      <a:lnTo>
                        <a:pt x="1226403" y="801329"/>
                      </a:lnTo>
                      <a:lnTo>
                        <a:pt x="1224114" y="801329"/>
                      </a:lnTo>
                      <a:lnTo>
                        <a:pt x="1224329" y="796491"/>
                      </a:lnTo>
                      <a:cubicBezTo>
                        <a:pt x="1251132" y="544526"/>
                        <a:pt x="1387037" y="297821"/>
                        <a:pt x="1635337" y="93196"/>
                      </a:cubicBezTo>
                      <a:lnTo>
                        <a:pt x="1635337" y="93189"/>
                      </a:lnTo>
                      <a:lnTo>
                        <a:pt x="1138365" y="7"/>
                      </a:lnTo>
                      <a:lnTo>
                        <a:pt x="1138365" y="0"/>
                      </a:lnTo>
                      <a:cubicBezTo>
                        <a:pt x="509666" y="0"/>
                        <a:pt x="0" y="224600"/>
                        <a:pt x="0" y="501662"/>
                      </a:cubicBezTo>
                      <a:cubicBezTo>
                        <a:pt x="0" y="622877"/>
                        <a:pt x="97553" y="734048"/>
                        <a:pt x="259949" y="820764"/>
                      </a:cubicBezTo>
                      <a:lnTo>
                        <a:pt x="283158" y="832018"/>
                      </a:lnTo>
                      <a:lnTo>
                        <a:pt x="264865" y="840888"/>
                      </a:lnTo>
                      <a:cubicBezTo>
                        <a:pt x="102469" y="927604"/>
                        <a:pt x="4916" y="1038775"/>
                        <a:pt x="4916" y="1159990"/>
                      </a:cubicBezTo>
                      <a:cubicBezTo>
                        <a:pt x="4916" y="1437052"/>
                        <a:pt x="514582" y="1661652"/>
                        <a:pt x="1143281" y="1661652"/>
                      </a:cubicBezTo>
                      <a:lnTo>
                        <a:pt x="1143281" y="166164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81" name="Google Shape;1081;p17"/>
              <p:cNvSpPr/>
              <p:nvPr/>
            </p:nvSpPr>
            <p:spPr>
              <a:xfrm rot="-9404966">
                <a:off x="10507146" y="4099638"/>
                <a:ext cx="170438" cy="26257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2B4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17"/>
              <p:cNvSpPr/>
              <p:nvPr/>
            </p:nvSpPr>
            <p:spPr>
              <a:xfrm rot="10800000">
                <a:off x="10757869" y="4183213"/>
                <a:ext cx="170438" cy="26257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2B4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17"/>
              <p:cNvSpPr/>
              <p:nvPr/>
            </p:nvSpPr>
            <p:spPr>
              <a:xfrm rot="-3833944">
                <a:off x="11399021" y="1875146"/>
                <a:ext cx="354697" cy="764642"/>
              </a:xfrm>
              <a:prstGeom prst="arc">
                <a:avLst>
                  <a:gd name="adj1" fmla="val 16200000"/>
                  <a:gd name="adj2" fmla="val 5601996"/>
                </a:avLst>
              </a:prstGeom>
              <a:noFill/>
              <a:ln w="28575" cap="rnd" cmpd="sng">
                <a:solidFill>
                  <a:srgbClr val="F7F7F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17"/>
              <p:cNvSpPr/>
              <p:nvPr/>
            </p:nvSpPr>
            <p:spPr>
              <a:xfrm rot="1171418">
                <a:off x="11857703" y="2389239"/>
                <a:ext cx="45719" cy="294967"/>
              </a:xfrm>
              <a:prstGeom prst="roundRect">
                <a:avLst>
                  <a:gd name="adj" fmla="val 50000"/>
                </a:avLst>
              </a:prstGeom>
              <a:solidFill>
                <a:srgbClr val="0204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" name="Google Shape;1085;p17"/>
              <p:cNvSpPr/>
              <p:nvPr/>
            </p:nvSpPr>
            <p:spPr>
              <a:xfrm rot="-262621">
                <a:off x="11921612" y="2394156"/>
                <a:ext cx="45719" cy="294967"/>
              </a:xfrm>
              <a:prstGeom prst="roundRect">
                <a:avLst>
                  <a:gd name="adj" fmla="val 50000"/>
                </a:avLst>
              </a:prstGeom>
              <a:solidFill>
                <a:srgbClr val="0204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" name="Google Shape;1086;p17"/>
              <p:cNvSpPr/>
              <p:nvPr/>
            </p:nvSpPr>
            <p:spPr>
              <a:xfrm rot="-1825386">
                <a:off x="11983891" y="2369574"/>
                <a:ext cx="45719" cy="294967"/>
              </a:xfrm>
              <a:prstGeom prst="roundRect">
                <a:avLst>
                  <a:gd name="adj" fmla="val 50000"/>
                </a:avLst>
              </a:prstGeom>
              <a:solidFill>
                <a:srgbClr val="0204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87" name="Google Shape;1087;p17"/>
            <p:cNvSpPr/>
            <p:nvPr/>
          </p:nvSpPr>
          <p:spPr>
            <a:xfrm rot="10102027">
              <a:off x="1747681" y="3278852"/>
              <a:ext cx="657607" cy="404968"/>
            </a:xfrm>
            <a:prstGeom prst="blockArc">
              <a:avLst>
                <a:gd name="adj1" fmla="val 10617630"/>
                <a:gd name="adj2" fmla="val 21204894"/>
                <a:gd name="adj3" fmla="val 778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8" name="Google Shape;1088;p17"/>
          <p:cNvGrpSpPr/>
          <p:nvPr/>
        </p:nvGrpSpPr>
        <p:grpSpPr>
          <a:xfrm>
            <a:off x="7169029" y="3997421"/>
            <a:ext cx="4133707" cy="2348609"/>
            <a:chOff x="6052933" y="4405582"/>
            <a:chExt cx="2442139" cy="1665838"/>
          </a:xfrm>
        </p:grpSpPr>
        <p:grpSp>
          <p:nvGrpSpPr>
            <p:cNvPr id="1089" name="Google Shape;1089;p17"/>
            <p:cNvGrpSpPr/>
            <p:nvPr/>
          </p:nvGrpSpPr>
          <p:grpSpPr>
            <a:xfrm>
              <a:off x="6052933" y="4405582"/>
              <a:ext cx="2442139" cy="1665838"/>
              <a:chOff x="8520830" y="1741039"/>
              <a:chExt cx="2442139" cy="1665838"/>
            </a:xfrm>
          </p:grpSpPr>
          <p:sp>
            <p:nvSpPr>
              <p:cNvPr id="1090" name="Google Shape;1090;p17"/>
              <p:cNvSpPr/>
              <p:nvPr/>
            </p:nvSpPr>
            <p:spPr>
              <a:xfrm>
                <a:off x="8967020" y="2133600"/>
                <a:ext cx="1995949" cy="943897"/>
              </a:xfrm>
              <a:custGeom>
                <a:avLst/>
                <a:gdLst/>
                <a:ahLst/>
                <a:cxnLst/>
                <a:rect l="l" t="t" r="r" b="b"/>
                <a:pathLst>
                  <a:path w="1995949" h="846702" extrusionOk="0">
                    <a:moveTo>
                      <a:pt x="0" y="423351"/>
                    </a:moveTo>
                    <a:cubicBezTo>
                      <a:pt x="0" y="189541"/>
                      <a:pt x="189541" y="0"/>
                      <a:pt x="423351" y="0"/>
                    </a:cubicBezTo>
                    <a:lnTo>
                      <a:pt x="1572598" y="0"/>
                    </a:lnTo>
                    <a:cubicBezTo>
                      <a:pt x="1806408" y="0"/>
                      <a:pt x="1995949" y="189541"/>
                      <a:pt x="1995949" y="423351"/>
                    </a:cubicBezTo>
                    <a:lnTo>
                      <a:pt x="1995949" y="423351"/>
                    </a:lnTo>
                    <a:cubicBezTo>
                      <a:pt x="1995949" y="657161"/>
                      <a:pt x="1806408" y="846702"/>
                      <a:pt x="1572598" y="846702"/>
                    </a:cubicBezTo>
                    <a:lnTo>
                      <a:pt x="1032388" y="836868"/>
                    </a:lnTo>
                    <a:lnTo>
                      <a:pt x="423351" y="846702"/>
                    </a:lnTo>
                    <a:cubicBezTo>
                      <a:pt x="189541" y="846702"/>
                      <a:pt x="0" y="657161"/>
                      <a:pt x="0" y="423351"/>
                    </a:cubicBezTo>
                    <a:close/>
                  </a:path>
                </a:pathLst>
              </a:custGeom>
              <a:solidFill>
                <a:srgbClr val="E1AB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17"/>
              <p:cNvSpPr/>
              <p:nvPr/>
            </p:nvSpPr>
            <p:spPr>
              <a:xfrm>
                <a:off x="9543523" y="2736186"/>
                <a:ext cx="245808" cy="576479"/>
              </a:xfrm>
              <a:prstGeom prst="rect">
                <a:avLst/>
              </a:prstGeom>
              <a:solidFill>
                <a:srgbClr val="E1AB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17"/>
              <p:cNvSpPr/>
              <p:nvPr/>
            </p:nvSpPr>
            <p:spPr>
              <a:xfrm>
                <a:off x="9037162" y="2728602"/>
                <a:ext cx="245808" cy="576479"/>
              </a:xfrm>
              <a:prstGeom prst="rect">
                <a:avLst/>
              </a:prstGeom>
              <a:solidFill>
                <a:srgbClr val="E1AB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93" name="Google Shape;1093;p17"/>
              <p:cNvGrpSpPr/>
              <p:nvPr/>
            </p:nvGrpSpPr>
            <p:grpSpPr>
              <a:xfrm>
                <a:off x="8520830" y="1741039"/>
                <a:ext cx="1372252" cy="1017109"/>
                <a:chOff x="7550188" y="1895463"/>
                <a:chExt cx="2263905" cy="1678000"/>
              </a:xfrm>
            </p:grpSpPr>
            <p:sp>
              <p:nvSpPr>
                <p:cNvPr id="1094" name="Google Shape;1094;p17"/>
                <p:cNvSpPr/>
                <p:nvPr/>
              </p:nvSpPr>
              <p:spPr>
                <a:xfrm rot="10800000" flipH="1">
                  <a:off x="7626802" y="1902803"/>
                  <a:ext cx="2076672" cy="1670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6672" h="1670660" extrusionOk="0">
                      <a:moveTo>
                        <a:pt x="993642" y="1670660"/>
                      </a:moveTo>
                      <a:lnTo>
                        <a:pt x="1038336" y="1668464"/>
                      </a:lnTo>
                      <a:lnTo>
                        <a:pt x="1038336" y="1666285"/>
                      </a:lnTo>
                      <a:lnTo>
                        <a:pt x="1083030" y="1668481"/>
                      </a:lnTo>
                      <a:cubicBezTo>
                        <a:pt x="1366143" y="1655992"/>
                        <a:pt x="1687491" y="1486345"/>
                        <a:pt x="1826888" y="1298545"/>
                      </a:cubicBezTo>
                      <a:cubicBezTo>
                        <a:pt x="1985815" y="1129900"/>
                        <a:pt x="2157800" y="833045"/>
                        <a:pt x="2034856" y="617322"/>
                      </a:cubicBezTo>
                      <a:cubicBezTo>
                        <a:pt x="2034856" y="298976"/>
                        <a:pt x="1509684" y="61056"/>
                        <a:pt x="1151483" y="8647"/>
                      </a:cubicBezTo>
                      <a:lnTo>
                        <a:pt x="1038336" y="0"/>
                      </a:lnTo>
                      <a:lnTo>
                        <a:pt x="1038336" y="2179"/>
                      </a:lnTo>
                      <a:lnTo>
                        <a:pt x="925189" y="10826"/>
                      </a:lnTo>
                      <a:cubicBezTo>
                        <a:pt x="566988" y="63235"/>
                        <a:pt x="41816" y="301155"/>
                        <a:pt x="41816" y="619501"/>
                      </a:cubicBezTo>
                      <a:cubicBezTo>
                        <a:pt x="-81128" y="835224"/>
                        <a:pt x="90857" y="1132079"/>
                        <a:pt x="249784" y="1300724"/>
                      </a:cubicBezTo>
                      <a:cubicBezTo>
                        <a:pt x="389181" y="1488524"/>
                        <a:pt x="710529" y="1658171"/>
                        <a:pt x="993642" y="1670660"/>
                      </a:cubicBezTo>
                      <a:close/>
                    </a:path>
                  </a:pathLst>
                </a:custGeom>
                <a:solidFill>
                  <a:srgbClr val="F3B4D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5" name="Google Shape;1095;p17"/>
                <p:cNvSpPr/>
                <p:nvPr/>
              </p:nvSpPr>
              <p:spPr>
                <a:xfrm rot="-9794205" flipH="1">
                  <a:off x="7618090" y="1959648"/>
                  <a:ext cx="491029" cy="543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268" h="1183997" extrusionOk="0">
                      <a:moveTo>
                        <a:pt x="11537" y="1052442"/>
                      </a:moveTo>
                      <a:cubicBezTo>
                        <a:pt x="-76691" y="877035"/>
                        <a:pt x="364448" y="0"/>
                        <a:pt x="540903" y="0"/>
                      </a:cubicBezTo>
                      <a:lnTo>
                        <a:pt x="1070268" y="1052442"/>
                      </a:lnTo>
                      <a:cubicBezTo>
                        <a:pt x="982040" y="1227849"/>
                        <a:pt x="99765" y="1227849"/>
                        <a:pt x="11537" y="1052442"/>
                      </a:cubicBezTo>
                      <a:close/>
                    </a:path>
                  </a:pathLst>
                </a:custGeom>
                <a:solidFill>
                  <a:srgbClr val="F3B4D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6" name="Google Shape;1096;p17"/>
                <p:cNvSpPr/>
                <p:nvPr/>
              </p:nvSpPr>
              <p:spPr>
                <a:xfrm rot="9794205">
                  <a:off x="9255162" y="1954732"/>
                  <a:ext cx="491029" cy="543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268" h="1183997" extrusionOk="0">
                      <a:moveTo>
                        <a:pt x="11537" y="1052442"/>
                      </a:moveTo>
                      <a:cubicBezTo>
                        <a:pt x="-76691" y="877035"/>
                        <a:pt x="364448" y="0"/>
                        <a:pt x="540903" y="0"/>
                      </a:cubicBezTo>
                      <a:lnTo>
                        <a:pt x="1070268" y="1052442"/>
                      </a:lnTo>
                      <a:cubicBezTo>
                        <a:pt x="982040" y="1227849"/>
                        <a:pt x="99765" y="1227849"/>
                        <a:pt x="11537" y="1052442"/>
                      </a:cubicBezTo>
                      <a:close/>
                    </a:path>
                  </a:pathLst>
                </a:custGeom>
                <a:solidFill>
                  <a:srgbClr val="F3B4D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97" name="Google Shape;1097;p17"/>
              <p:cNvGrpSpPr/>
              <p:nvPr/>
            </p:nvGrpSpPr>
            <p:grpSpPr>
              <a:xfrm>
                <a:off x="8861784" y="2084033"/>
                <a:ext cx="609600" cy="189722"/>
                <a:chOff x="8574833" y="1940767"/>
                <a:chExt cx="609600" cy="189722"/>
              </a:xfrm>
            </p:grpSpPr>
            <p:sp>
              <p:nvSpPr>
                <p:cNvPr id="1098" name="Google Shape;1098;p17"/>
                <p:cNvSpPr/>
                <p:nvPr/>
              </p:nvSpPr>
              <p:spPr>
                <a:xfrm>
                  <a:off x="8574833" y="1940767"/>
                  <a:ext cx="130629" cy="186612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9" name="Google Shape;1099;p17"/>
                <p:cNvSpPr/>
                <p:nvPr/>
              </p:nvSpPr>
              <p:spPr>
                <a:xfrm>
                  <a:off x="9053804" y="1943877"/>
                  <a:ext cx="130629" cy="186612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0" name="Google Shape;1100;p17"/>
                <p:cNvSpPr/>
                <p:nvPr/>
              </p:nvSpPr>
              <p:spPr>
                <a:xfrm rot="7434764" flipH="1">
                  <a:off x="8603530" y="1962604"/>
                  <a:ext cx="36000" cy="360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1" name="Google Shape;1101;p17"/>
                <p:cNvSpPr/>
                <p:nvPr/>
              </p:nvSpPr>
              <p:spPr>
                <a:xfrm rot="7434764" flipH="1">
                  <a:off x="9073170" y="1965713"/>
                  <a:ext cx="36000" cy="360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02" name="Google Shape;1102;p17"/>
              <p:cNvSpPr/>
              <p:nvPr/>
            </p:nvSpPr>
            <p:spPr>
              <a:xfrm>
                <a:off x="9006349" y="2172930"/>
                <a:ext cx="360000" cy="360000"/>
              </a:xfrm>
              <a:prstGeom prst="ellipse">
                <a:avLst/>
              </a:prstGeom>
              <a:solidFill>
                <a:srgbClr val="E8809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3" name="Google Shape;1103;p17"/>
              <p:cNvSpPr/>
              <p:nvPr/>
            </p:nvSpPr>
            <p:spPr>
              <a:xfrm>
                <a:off x="9070368" y="2308369"/>
                <a:ext cx="72000" cy="108000"/>
              </a:xfrm>
              <a:prstGeom prst="ellipse">
                <a:avLst/>
              </a:prstGeom>
              <a:solidFill>
                <a:srgbClr val="D767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17"/>
              <p:cNvSpPr/>
              <p:nvPr/>
            </p:nvSpPr>
            <p:spPr>
              <a:xfrm>
                <a:off x="9232600" y="2313285"/>
                <a:ext cx="72000" cy="108000"/>
              </a:xfrm>
              <a:prstGeom prst="ellipse">
                <a:avLst/>
              </a:prstGeom>
              <a:solidFill>
                <a:srgbClr val="D767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17"/>
              <p:cNvSpPr/>
              <p:nvPr/>
            </p:nvSpPr>
            <p:spPr>
              <a:xfrm>
                <a:off x="10649655" y="2546555"/>
                <a:ext cx="245808" cy="819205"/>
              </a:xfrm>
              <a:prstGeom prst="rect">
                <a:avLst/>
              </a:prstGeom>
              <a:solidFill>
                <a:srgbClr val="E1AB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17"/>
              <p:cNvSpPr/>
              <p:nvPr/>
            </p:nvSpPr>
            <p:spPr>
              <a:xfrm>
                <a:off x="10192456" y="2781699"/>
                <a:ext cx="245808" cy="576479"/>
              </a:xfrm>
              <a:prstGeom prst="rect">
                <a:avLst/>
              </a:prstGeom>
              <a:solidFill>
                <a:srgbClr val="E1AB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7" name="Google Shape;1107;p17"/>
              <p:cNvSpPr/>
              <p:nvPr/>
            </p:nvSpPr>
            <p:spPr>
              <a:xfrm rot="5400000" flipH="1">
                <a:off x="9063515" y="3157926"/>
                <a:ext cx="186866" cy="281540"/>
              </a:xfrm>
              <a:custGeom>
                <a:avLst/>
                <a:gdLst/>
                <a:ahLst/>
                <a:cxnLst/>
                <a:rect l="l" t="t" r="r" b="b"/>
                <a:pathLst>
                  <a:path w="1640253" h="1661652" extrusionOk="0">
                    <a:moveTo>
                      <a:pt x="1640253" y="1568463"/>
                    </a:moveTo>
                    <a:lnTo>
                      <a:pt x="1640253" y="1568456"/>
                    </a:lnTo>
                    <a:cubicBezTo>
                      <a:pt x="1391953" y="1363831"/>
                      <a:pt x="1256048" y="1117126"/>
                      <a:pt x="1229245" y="865161"/>
                    </a:cubicBezTo>
                    <a:lnTo>
                      <a:pt x="1226403" y="801329"/>
                    </a:lnTo>
                    <a:lnTo>
                      <a:pt x="1224114" y="801329"/>
                    </a:lnTo>
                    <a:lnTo>
                      <a:pt x="1224329" y="796491"/>
                    </a:lnTo>
                    <a:cubicBezTo>
                      <a:pt x="1251132" y="544526"/>
                      <a:pt x="1387037" y="297821"/>
                      <a:pt x="1635337" y="93196"/>
                    </a:cubicBezTo>
                    <a:lnTo>
                      <a:pt x="1635337" y="93189"/>
                    </a:lnTo>
                    <a:lnTo>
                      <a:pt x="1138365" y="7"/>
                    </a:lnTo>
                    <a:lnTo>
                      <a:pt x="1138365" y="0"/>
                    </a:lnTo>
                    <a:cubicBezTo>
                      <a:pt x="509666" y="0"/>
                      <a:pt x="0" y="224600"/>
                      <a:pt x="0" y="501662"/>
                    </a:cubicBezTo>
                    <a:cubicBezTo>
                      <a:pt x="0" y="622877"/>
                      <a:pt x="97553" y="734048"/>
                      <a:pt x="259949" y="820764"/>
                    </a:cubicBezTo>
                    <a:lnTo>
                      <a:pt x="283158" y="832018"/>
                    </a:lnTo>
                    <a:lnTo>
                      <a:pt x="264865" y="840888"/>
                    </a:lnTo>
                    <a:cubicBezTo>
                      <a:pt x="102469" y="927604"/>
                      <a:pt x="4916" y="1038775"/>
                      <a:pt x="4916" y="1159990"/>
                    </a:cubicBezTo>
                    <a:cubicBezTo>
                      <a:pt x="4916" y="1437052"/>
                      <a:pt x="514582" y="1661652"/>
                      <a:pt x="1143281" y="1661652"/>
                    </a:cubicBezTo>
                    <a:lnTo>
                      <a:pt x="1143281" y="16616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17"/>
              <p:cNvSpPr/>
              <p:nvPr/>
            </p:nvSpPr>
            <p:spPr>
              <a:xfrm rot="5400000" flipH="1">
                <a:off x="9579708" y="3172674"/>
                <a:ext cx="186866" cy="281540"/>
              </a:xfrm>
              <a:custGeom>
                <a:avLst/>
                <a:gdLst/>
                <a:ahLst/>
                <a:cxnLst/>
                <a:rect l="l" t="t" r="r" b="b"/>
                <a:pathLst>
                  <a:path w="1640253" h="1661652" extrusionOk="0">
                    <a:moveTo>
                      <a:pt x="1640253" y="1568463"/>
                    </a:moveTo>
                    <a:lnTo>
                      <a:pt x="1640253" y="1568456"/>
                    </a:lnTo>
                    <a:cubicBezTo>
                      <a:pt x="1391953" y="1363831"/>
                      <a:pt x="1256048" y="1117126"/>
                      <a:pt x="1229245" y="865161"/>
                    </a:cubicBezTo>
                    <a:lnTo>
                      <a:pt x="1226403" y="801329"/>
                    </a:lnTo>
                    <a:lnTo>
                      <a:pt x="1224114" y="801329"/>
                    </a:lnTo>
                    <a:lnTo>
                      <a:pt x="1224329" y="796491"/>
                    </a:lnTo>
                    <a:cubicBezTo>
                      <a:pt x="1251132" y="544526"/>
                      <a:pt x="1387037" y="297821"/>
                      <a:pt x="1635337" y="93196"/>
                    </a:cubicBezTo>
                    <a:lnTo>
                      <a:pt x="1635337" y="93189"/>
                    </a:lnTo>
                    <a:lnTo>
                      <a:pt x="1138365" y="7"/>
                    </a:lnTo>
                    <a:lnTo>
                      <a:pt x="1138365" y="0"/>
                    </a:lnTo>
                    <a:cubicBezTo>
                      <a:pt x="509666" y="0"/>
                      <a:pt x="0" y="224600"/>
                      <a:pt x="0" y="501662"/>
                    </a:cubicBezTo>
                    <a:cubicBezTo>
                      <a:pt x="0" y="622877"/>
                      <a:pt x="97553" y="734048"/>
                      <a:pt x="259949" y="820764"/>
                    </a:cubicBezTo>
                    <a:lnTo>
                      <a:pt x="283158" y="832018"/>
                    </a:lnTo>
                    <a:lnTo>
                      <a:pt x="264865" y="840888"/>
                    </a:lnTo>
                    <a:cubicBezTo>
                      <a:pt x="102469" y="927604"/>
                      <a:pt x="4916" y="1038775"/>
                      <a:pt x="4916" y="1159990"/>
                    </a:cubicBezTo>
                    <a:cubicBezTo>
                      <a:pt x="4916" y="1437052"/>
                      <a:pt x="514582" y="1661652"/>
                      <a:pt x="1143281" y="1661652"/>
                    </a:cubicBezTo>
                    <a:lnTo>
                      <a:pt x="1143281" y="16616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Google Shape;1109;p17"/>
              <p:cNvSpPr/>
              <p:nvPr/>
            </p:nvSpPr>
            <p:spPr>
              <a:xfrm rot="5400000" flipH="1">
                <a:off x="10223724" y="3167758"/>
                <a:ext cx="186866" cy="281540"/>
              </a:xfrm>
              <a:custGeom>
                <a:avLst/>
                <a:gdLst/>
                <a:ahLst/>
                <a:cxnLst/>
                <a:rect l="l" t="t" r="r" b="b"/>
                <a:pathLst>
                  <a:path w="1640253" h="1661652" extrusionOk="0">
                    <a:moveTo>
                      <a:pt x="1640253" y="1568463"/>
                    </a:moveTo>
                    <a:lnTo>
                      <a:pt x="1640253" y="1568456"/>
                    </a:lnTo>
                    <a:cubicBezTo>
                      <a:pt x="1391953" y="1363831"/>
                      <a:pt x="1256048" y="1117126"/>
                      <a:pt x="1229245" y="865161"/>
                    </a:cubicBezTo>
                    <a:lnTo>
                      <a:pt x="1226403" y="801329"/>
                    </a:lnTo>
                    <a:lnTo>
                      <a:pt x="1224114" y="801329"/>
                    </a:lnTo>
                    <a:lnTo>
                      <a:pt x="1224329" y="796491"/>
                    </a:lnTo>
                    <a:cubicBezTo>
                      <a:pt x="1251132" y="544526"/>
                      <a:pt x="1387037" y="297821"/>
                      <a:pt x="1635337" y="93196"/>
                    </a:cubicBezTo>
                    <a:lnTo>
                      <a:pt x="1635337" y="93189"/>
                    </a:lnTo>
                    <a:lnTo>
                      <a:pt x="1138365" y="7"/>
                    </a:lnTo>
                    <a:lnTo>
                      <a:pt x="1138365" y="0"/>
                    </a:lnTo>
                    <a:cubicBezTo>
                      <a:pt x="509666" y="0"/>
                      <a:pt x="0" y="224600"/>
                      <a:pt x="0" y="501662"/>
                    </a:cubicBezTo>
                    <a:cubicBezTo>
                      <a:pt x="0" y="622877"/>
                      <a:pt x="97553" y="734048"/>
                      <a:pt x="259949" y="820764"/>
                    </a:cubicBezTo>
                    <a:lnTo>
                      <a:pt x="283158" y="832018"/>
                    </a:lnTo>
                    <a:lnTo>
                      <a:pt x="264865" y="840888"/>
                    </a:lnTo>
                    <a:cubicBezTo>
                      <a:pt x="102469" y="927604"/>
                      <a:pt x="4916" y="1038775"/>
                      <a:pt x="4916" y="1159990"/>
                    </a:cubicBezTo>
                    <a:cubicBezTo>
                      <a:pt x="4916" y="1437052"/>
                      <a:pt x="514582" y="1661652"/>
                      <a:pt x="1143281" y="1661652"/>
                    </a:cubicBezTo>
                    <a:lnTo>
                      <a:pt x="1143281" y="16616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17"/>
              <p:cNvSpPr/>
              <p:nvPr/>
            </p:nvSpPr>
            <p:spPr>
              <a:xfrm rot="5400000" flipH="1">
                <a:off x="10666176" y="3167758"/>
                <a:ext cx="186866" cy="281540"/>
              </a:xfrm>
              <a:custGeom>
                <a:avLst/>
                <a:gdLst/>
                <a:ahLst/>
                <a:cxnLst/>
                <a:rect l="l" t="t" r="r" b="b"/>
                <a:pathLst>
                  <a:path w="1640253" h="1661652" extrusionOk="0">
                    <a:moveTo>
                      <a:pt x="1640253" y="1568463"/>
                    </a:moveTo>
                    <a:lnTo>
                      <a:pt x="1640253" y="1568456"/>
                    </a:lnTo>
                    <a:cubicBezTo>
                      <a:pt x="1391953" y="1363831"/>
                      <a:pt x="1256048" y="1117126"/>
                      <a:pt x="1229245" y="865161"/>
                    </a:cubicBezTo>
                    <a:lnTo>
                      <a:pt x="1226403" y="801329"/>
                    </a:lnTo>
                    <a:lnTo>
                      <a:pt x="1224114" y="801329"/>
                    </a:lnTo>
                    <a:lnTo>
                      <a:pt x="1224329" y="796491"/>
                    </a:lnTo>
                    <a:cubicBezTo>
                      <a:pt x="1251132" y="544526"/>
                      <a:pt x="1387037" y="297821"/>
                      <a:pt x="1635337" y="93196"/>
                    </a:cubicBezTo>
                    <a:lnTo>
                      <a:pt x="1635337" y="93189"/>
                    </a:lnTo>
                    <a:lnTo>
                      <a:pt x="1138365" y="7"/>
                    </a:lnTo>
                    <a:lnTo>
                      <a:pt x="1138365" y="0"/>
                    </a:lnTo>
                    <a:cubicBezTo>
                      <a:pt x="509666" y="0"/>
                      <a:pt x="0" y="224600"/>
                      <a:pt x="0" y="501662"/>
                    </a:cubicBezTo>
                    <a:cubicBezTo>
                      <a:pt x="0" y="622877"/>
                      <a:pt x="97553" y="734048"/>
                      <a:pt x="259949" y="820764"/>
                    </a:cubicBezTo>
                    <a:lnTo>
                      <a:pt x="283158" y="832018"/>
                    </a:lnTo>
                    <a:lnTo>
                      <a:pt x="264865" y="840888"/>
                    </a:lnTo>
                    <a:cubicBezTo>
                      <a:pt x="102469" y="927604"/>
                      <a:pt x="4916" y="1038775"/>
                      <a:pt x="4916" y="1159990"/>
                    </a:cubicBezTo>
                    <a:cubicBezTo>
                      <a:pt x="4916" y="1437052"/>
                      <a:pt x="514582" y="1661652"/>
                      <a:pt x="1143281" y="1661652"/>
                    </a:cubicBezTo>
                    <a:lnTo>
                      <a:pt x="1143281" y="16616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11" name="Google Shape;1111;p17"/>
            <p:cNvSpPr/>
            <p:nvPr/>
          </p:nvSpPr>
          <p:spPr>
            <a:xfrm rot="10103845">
              <a:off x="6638814" y="5059444"/>
              <a:ext cx="414673" cy="218105"/>
            </a:xfrm>
            <a:prstGeom prst="blockArc">
              <a:avLst>
                <a:gd name="adj1" fmla="val 10617630"/>
                <a:gd name="adj2" fmla="val 21204894"/>
                <a:gd name="adj3" fmla="val 778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9449" y="2462217"/>
            <a:ext cx="4395783" cy="4395783"/>
          </a:xfrm>
          <a:prstGeom prst="rect">
            <a:avLst/>
          </a:prstGeom>
        </p:spPr>
      </p:pic>
      <p:pic>
        <p:nvPicPr>
          <p:cNvPr id="3" name="Tieng-bo-keu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7818" y="196228"/>
            <a:ext cx="487363" cy="487363"/>
          </a:xfrm>
          <a:prstGeom prst="rect">
            <a:avLst/>
          </a:prstGeom>
        </p:spPr>
      </p:pic>
      <p:pic>
        <p:nvPicPr>
          <p:cNvPr id="4" name="Tieng-con-lon-keu-un-in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13506" y="436913"/>
            <a:ext cx="487363" cy="487363"/>
          </a:xfrm>
          <a:prstGeom prst="rect">
            <a:avLst/>
          </a:prstGeom>
        </p:spPr>
      </p:pic>
      <p:pic>
        <p:nvPicPr>
          <p:cNvPr id="5" name="Tieng-vit-keu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28977" y="347057"/>
            <a:ext cx="487363" cy="487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5854" y="3660277"/>
            <a:ext cx="1603387" cy="1999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00000" flipH="1">
            <a:off x="7486978" y="4317410"/>
            <a:ext cx="2117940" cy="2114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91755" y="4022144"/>
            <a:ext cx="816752" cy="820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0129_Farm_Animals_SlidesMani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</Words>
  <Application>Microsoft Office PowerPoint</Application>
  <PresentationFormat>Custom</PresentationFormat>
  <Paragraphs>1</Paragraphs>
  <Slides>8</Slides>
  <Notes>8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Barlow Condensed</vt:lpstr>
      <vt:lpstr>Happy Monkey</vt:lpstr>
      <vt:lpstr>0129_Farm_Animals_SlidesMania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Dang Le Phan Danh</cp:lastModifiedBy>
  <cp:revision>10</cp:revision>
  <dcterms:modified xsi:type="dcterms:W3CDTF">2024-01-22T01:54:41Z</dcterms:modified>
</cp:coreProperties>
</file>