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7" r:id="rId2"/>
    <p:sldId id="335" r:id="rId3"/>
    <p:sldId id="270" r:id="rId4"/>
    <p:sldId id="336" r:id="rId5"/>
    <p:sldId id="333" r:id="rId6"/>
    <p:sldId id="316" r:id="rId7"/>
    <p:sldId id="331" r:id="rId8"/>
    <p:sldId id="329" r:id="rId9"/>
    <p:sldId id="33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0AD1-D5B8-4D7D-91B8-01B2C1DCB3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097AD-882E-4697-AF24-67D9F7735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90F4-958B-482A-A871-D20B47771E1E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A184-274F-4653-A350-4EDC823B4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6875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2579" y="2516376"/>
            <a:ext cx="914400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.VnTimeH" panose="020B7200000000000000" pitchFamily="34" charset="0"/>
              </a:rPr>
            </a:b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gấu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”</a:t>
            </a:r>
          </a:p>
          <a:p>
            <a:pPr algn="ctr" eaLnBrk="1" hangingPunct="1"/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vui</a:t>
            </a:r>
            <a:endParaRPr lang="en-US" altLang="en-US" sz="4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dirty="0">
              <a:solidFill>
                <a:srgbClr val="C00000"/>
              </a:solidFill>
              <a:latin typeface=".VnTimeH" panose="020B7200000000000000" pitchFamily="34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.VnTeknical" pitchFamily="34" charset="0"/>
              </a:rPr>
              <a:t>:</a:t>
            </a:r>
            <a:r>
              <a:rPr lang="en-US" altLang="en-US" sz="3200" b="1" dirty="0">
                <a:solidFill>
                  <a:srgbClr val="002060"/>
                </a:solidFill>
                <a:latin typeface=".VnTeknic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 noChangeArrowheads="1"/>
          </p:cNvSpPr>
          <p:nvPr/>
        </p:nvSpPr>
        <p:spPr bwMode="auto">
          <a:xfrm>
            <a:off x="1600278" y="260350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altLang="en-US" sz="1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en-US" sz="1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TRẠNG NGUYÊN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1" y="1123950"/>
            <a:ext cx="832378" cy="758248"/>
          </a:xfrm>
          <a:prstGeom prst="ellipse">
            <a:avLst/>
          </a:prstGeom>
        </p:spPr>
      </p:pic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990600" y="2081812"/>
            <a:ext cx="7715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2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2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42573">
            <a:off x="206976" y="1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42573">
            <a:off x="206976" y="5439684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42573">
            <a:off x="7731302" y="5439686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:\image\anhdong moi\hd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742573">
            <a:off x="7731302" y="1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59" y="2060848"/>
            <a:ext cx="840082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Ổn định tổ chức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9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42" y="3405008"/>
            <a:ext cx="800100" cy="9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84157"/>
            <a:ext cx="970384" cy="10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431"/>
            <a:ext cx="654888" cy="8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-828600" y="-11685"/>
            <a:ext cx="5598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Vận động bài:</a:t>
            </a:r>
          </a:p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“ Gia đình gấu”</a:t>
            </a:r>
            <a:endParaRPr lang="vi-VN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GIA ĐÌNH GẤU (Hình minh họa theo lời bài hát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57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947" y="540475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/>
              <a:t>    Tập thể </a:t>
            </a:r>
            <a:r>
              <a:rPr lang="en-US" sz="5400" b="1" dirty="0" err="1" smtClean="0"/>
              <a:t>vận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động</a:t>
            </a:r>
            <a:r>
              <a:rPr lang="vi-VN" sz="5400" b="1" dirty="0" smtClean="0"/>
              <a:t>:</a:t>
            </a:r>
          </a:p>
          <a:p>
            <a:r>
              <a:rPr lang="vi-VN" sz="5400" b="1" dirty="0"/>
              <a:t> </a:t>
            </a:r>
            <a:r>
              <a:rPr lang="vi-VN" sz="5400" b="1" dirty="0" smtClean="0"/>
              <a:t>        </a:t>
            </a:r>
            <a:r>
              <a:rPr lang="en-US" sz="5400" b="1" dirty="0" smtClean="0"/>
              <a:t>Gia đình gấu</a:t>
            </a:r>
            <a:endParaRPr lang="vi-VN" sz="5400" b="1" dirty="0"/>
          </a:p>
        </p:txBody>
      </p:sp>
      <p:pic>
        <p:nvPicPr>
          <p:cNvPr id="7" name="GIA ĐÌNH GẤU (Hình minh họa theo lời bài hát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9235440" cy="692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902" y="290929"/>
            <a:ext cx="844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/>
              <a:t>T</a:t>
            </a:r>
            <a:r>
              <a:rPr lang="en-US" sz="5400" b="1" dirty="0" smtClean="0"/>
              <a:t>ổ 1 vận động</a:t>
            </a:r>
            <a:r>
              <a:rPr lang="vi-VN" sz="5400" b="1" dirty="0" smtClean="0"/>
              <a:t>:</a:t>
            </a:r>
            <a:r>
              <a:rPr lang="en-US" sz="5400" b="1" dirty="0" smtClean="0"/>
              <a:t> Gia đình gấu </a:t>
            </a:r>
            <a:endParaRPr lang="vi-VN" sz="5400" b="1" dirty="0" smtClean="0"/>
          </a:p>
        </p:txBody>
      </p:sp>
      <p:pic>
        <p:nvPicPr>
          <p:cNvPr id="5" name="GIA ĐÌNH GẤU (Hình minh họa theo lời bài hát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9235440" cy="692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902" y="290929"/>
            <a:ext cx="844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/>
              <a:t>T</a:t>
            </a:r>
            <a:r>
              <a:rPr lang="en-US" sz="5400" b="1" dirty="0" smtClean="0"/>
              <a:t>ổ 2 vận động</a:t>
            </a:r>
            <a:r>
              <a:rPr lang="vi-VN" sz="5400" b="1" dirty="0" smtClean="0"/>
              <a:t>:</a:t>
            </a:r>
            <a:r>
              <a:rPr lang="en-US" sz="5400" b="1" dirty="0" smtClean="0"/>
              <a:t> Gia đình gấu </a:t>
            </a:r>
            <a:endParaRPr lang="vi-VN" sz="5400" b="1" dirty="0" smtClean="0"/>
          </a:p>
        </p:txBody>
      </p:sp>
      <p:pic>
        <p:nvPicPr>
          <p:cNvPr id="5" name="GIA ĐÌNH GẤU (Hình minh họa theo lời bài hát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9235440" cy="6926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902" y="290929"/>
            <a:ext cx="8448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/>
              <a:t>T</a:t>
            </a:r>
            <a:r>
              <a:rPr lang="en-US" sz="5400" b="1" dirty="0" smtClean="0"/>
              <a:t>ổ 3 vận động</a:t>
            </a:r>
            <a:r>
              <a:rPr lang="vi-VN" sz="5400" b="1" dirty="0" smtClean="0"/>
              <a:t>:</a:t>
            </a:r>
            <a:r>
              <a:rPr lang="en-US" sz="5400" b="1" dirty="0" smtClean="0"/>
              <a:t> Gia đình gấu </a:t>
            </a:r>
            <a:endParaRPr lang="vi-VN" sz="5400" b="1" dirty="0" smtClean="0"/>
          </a:p>
        </p:txBody>
      </p:sp>
      <p:pic>
        <p:nvPicPr>
          <p:cNvPr id="5" name="GIA ĐÌNH GẤU (Hình minh họa theo lời bài hát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8104" y="11663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Nghe hát: Nhà mình rất vui</a:t>
            </a:r>
            <a:endParaRPr lang="vi-VN" sz="3600" b="1" dirty="0"/>
          </a:p>
        </p:txBody>
      </p:sp>
      <p:pic>
        <p:nvPicPr>
          <p:cNvPr id="2" name="NhaMinhRatVui-V.A-358409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4797152"/>
            <a:ext cx="5375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hu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roses_swaying_back_an_a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18303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30163"/>
            <a:ext cx="8366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832644" y="1433619"/>
            <a:ext cx="7902575" cy="23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altLang="en-US" sz="4000" b="1" i="1" dirty="0" smtClean="0">
                <a:solidFill>
                  <a:srgbClr val="0000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 rồi, hẹn gặp lại các bé vào bài học sau.</a:t>
            </a:r>
          </a:p>
        </p:txBody>
      </p:sp>
      <p:pic>
        <p:nvPicPr>
          <p:cNvPr id="819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4397375"/>
            <a:ext cx="20208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682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100</Words>
  <Application>Microsoft Office PowerPoint</Application>
  <PresentationFormat>On-screen Show (4:3)</PresentationFormat>
  <Paragraphs>18</Paragraphs>
  <Slides>9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Dang Le Phan Danh</cp:lastModifiedBy>
  <cp:revision>144</cp:revision>
  <dcterms:created xsi:type="dcterms:W3CDTF">2013-10-29T06:41:46Z</dcterms:created>
  <dcterms:modified xsi:type="dcterms:W3CDTF">2024-01-15T02:44:51Z</dcterms:modified>
</cp:coreProperties>
</file>