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1" r:id="rId3"/>
    <p:sldId id="314" r:id="rId4"/>
    <p:sldId id="315" r:id="rId5"/>
    <p:sldId id="317" r:id="rId6"/>
    <p:sldId id="316" r:id="rId7"/>
    <p:sldId id="318" r:id="rId8"/>
    <p:sldId id="313" r:id="rId9"/>
    <p:sldId id="270" r:id="rId10"/>
    <p:sldId id="301" r:id="rId11"/>
    <p:sldId id="302" r:id="rId12"/>
    <p:sldId id="303" r:id="rId13"/>
    <p:sldId id="305" r:id="rId14"/>
    <p:sldId id="281" r:id="rId15"/>
    <p:sldId id="309" r:id="rId16"/>
    <p:sldId id="311" r:id="rId17"/>
    <p:sldId id="310" r:id="rId18"/>
    <p:sldId id="282" r:id="rId19"/>
    <p:sldId id="285" r:id="rId20"/>
    <p:sldId id="312" r:id="rId21"/>
    <p:sldId id="319" r:id="rId22"/>
    <p:sldId id="320" r:id="rId23"/>
  </p:sldIdLst>
  <p:sldSz cx="10058400" cy="7772400"/>
  <p:notesSz cx="6858000" cy="9144000"/>
  <p:defaultTextStyle>
    <a:defPPr>
      <a:defRPr lang="en-US"/>
    </a:defPPr>
    <a:lvl1pPr marL="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33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4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01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935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169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40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636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8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4" autoAdjust="0"/>
  </p:normalViewPr>
  <p:slideViewPr>
    <p:cSldViewPr>
      <p:cViewPr>
        <p:scale>
          <a:sx n="53" d="100"/>
          <a:sy n="53" d="100"/>
        </p:scale>
        <p:origin x="-1698" y="-29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760A-5B26-4F09-83D1-DB190006842A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E143-8D05-44A3-BFF3-FAA217B4D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E143-8D05-44A3-BFF3-FAA217B4D2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545C3-6C56-46F2-B934-C4FDC3BC29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7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48DF-FBD0-4643-B377-8D3A344C39EF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184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25" indent="-381925" algn="l" defTabSz="10184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defTabSz="10184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084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17" indent="-254616" algn="l" defTabSz="10184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551" indent="-254616" algn="l" defTabSz="10184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7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019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251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4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\M&#192;U%20HOA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bai_hat_lai_day_voi_co_2640149870156478772%20(mp3cut.net).mp3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ra%20cho&#795;i%20vu&#795;o&#795;&#768;n%20hoa%20mp3.mp3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228602"/>
            <a:ext cx="7696200" cy="964627"/>
          </a:xfrm>
          <a:prstGeom prst="rect">
            <a:avLst/>
          </a:prstGeom>
        </p:spPr>
        <p:txBody>
          <a:bodyPr wrap="square" lIns="101858" tIns="50929" rIns="101858" bIns="50929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ẢNH ĐỘNG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257800"/>
            <a:ext cx="1447800" cy="2300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48700" y="-190500"/>
            <a:ext cx="1219200" cy="1600200"/>
          </a:xfrm>
          <a:prstGeom prst="rect">
            <a:avLst/>
          </a:prstGeom>
        </p:spPr>
      </p:pic>
      <p:pic>
        <p:nvPicPr>
          <p:cNvPr id="11" name="Picture 10" descr="ẢNH ĐỘNG 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81600"/>
            <a:ext cx="1371600" cy="2286000"/>
          </a:xfrm>
          <a:prstGeom prst="rect">
            <a:avLst/>
          </a:prstGeom>
        </p:spPr>
      </p:pic>
      <p:pic>
        <p:nvPicPr>
          <p:cNvPr id="14" name="Picture 13" descr="ẢNH ĐỘNG 8.gif.crdownloa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600200" cy="1295399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0" y="1219200"/>
            <a:ext cx="100584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5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228600" y="2209800"/>
            <a:ext cx="9829800" cy="1066800"/>
          </a:xfrm>
          <a:prstGeom prst="rect">
            <a:avLst/>
          </a:prstGeom>
        </p:spPr>
        <p:txBody>
          <a:bodyPr vert="horz" lIns="101846" tIns="50923" rIns="101846" bIns="50923" rtlCol="0">
            <a:noAutofit/>
          </a:bodyPr>
          <a:lstStyle/>
          <a:p>
            <a:pPr marL="381925" indent="-38192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990600" y="4338918"/>
            <a:ext cx="9067801" cy="2519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1846" tIns="50923" rIns="101846" bIns="50923" rtlCol="0">
            <a:noAutofit/>
          </a:bodyPr>
          <a:lstStyle/>
          <a:p>
            <a:pPr marL="381925" indent="-381925" algn="ctr">
              <a:spcBef>
                <a:spcPct val="20000"/>
              </a:spcBef>
            </a:pP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: 3- 4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tuổi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.</a:t>
            </a:r>
          </a:p>
          <a:p>
            <a:pPr marL="381925" indent="-381925">
              <a:spcBef>
                <a:spcPct val="20000"/>
              </a:spcBef>
            </a:pP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viên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Nguyễn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Khánh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Ly</a:t>
            </a: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endParaRPr lang="en-US" sz="4400" dirty="0" smtClean="0">
              <a:solidFill>
                <a:schemeClr val="tx2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  <a:endParaRPr lang="en-US" sz="4000" dirty="0" smtClean="0">
              <a:solidFill>
                <a:srgbClr val="00B050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i="1" dirty="0">
              <a:solidFill>
                <a:schemeClr val="tx1"/>
              </a:solidFill>
              <a:latin typeface="Banmai Times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2667000" y="228600"/>
            <a:ext cx="55626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GIÁO ÁN</a:t>
            </a:r>
            <a:endParaRPr lang="en-US" sz="5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ãn nhãn với bộ sưu tập cách cắm hoa hồng đẹp tinh tế hình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ttps://cayvahoa.net/wp-content/uploads/2016/08/hoa-hong-xan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oa-hong-x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ồng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3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21826"/>
          </a:xfrm>
        </p:spPr>
      </p:pic>
      <p:sp>
        <p:nvSpPr>
          <p:cNvPr id="12" name="Cloud 11"/>
          <p:cNvSpPr/>
          <p:nvPr/>
        </p:nvSpPr>
        <p:spPr>
          <a:xfrm>
            <a:off x="1752600" y="609599"/>
            <a:ext cx="7543800" cy="1905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4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oa cúc vàng có tác dụng gì? Uống trà hoa cúc tốt không?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6172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0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620000" cy="6934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10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OA CÚC T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úc trắng CTY (5) - hoa lẻ | hoa tươi cắt c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HOA CÚC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6553200" cy="6172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A CÚC 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4325"/>
            <a:ext cx="7772400" cy="7143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5715000"/>
            <a:ext cx="9052560" cy="15240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457200"/>
            <a:ext cx="9372600" cy="495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8077200" cy="4419600"/>
          </a:xfrm>
          <a:prstGeom prst="rect">
            <a:avLst/>
          </a:prstGeom>
          <a:ln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829800" cy="1752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Bài Hát Cho Trẻ Mầm Non ♫ Màu Hoa ♫ Cháu Vẽ Ông Mặt Trời | Nhạc Thiếu Nhi  Vui Nhộn Hay Nhất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10058400" cy="6477000"/>
          </a:xfrm>
          <a:prstGeom prst="rect">
            <a:avLst/>
          </a:prstGeom>
          <a:noFill/>
        </p:spPr>
      </p:pic>
      <p:pic>
        <p:nvPicPr>
          <p:cNvPr id="7" name="MÀU HO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371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985760" cy="2971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i_hat_lai_day_voi_co_264014987015647877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914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9052560" cy="1905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ÂN KHẤU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3962400" cy="2159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 chơi vườn hoa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53200"/>
            <a:ext cx="5105400" cy="9906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5 ý nghĩa của hoa cúc vàng trong ngày Tết truyền thống Việt Nam về hoa  tươi, điện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48400"/>
            <a:ext cx="5715000" cy="990600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a giấy hồng xác pháo - Hoa giấy miền B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77000"/>
            <a:ext cx="4876800" cy="10668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A HỒNG ĐẸ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6019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705600"/>
            <a:ext cx="6553200" cy="762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tulip</a:t>
            </a:r>
            <a:endParaRPr lang="en-US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Ý nghĩa của hoa Tulip vàng, đen, trắng, xanh, đỏ và tím trong tình y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Administrator\Desktop\HỒ SƠ\NHẠC\chăm sóc hoa giâ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304800"/>
            <a:ext cx="44958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Content Placeholder 6" descr="tưới hoa cúc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279" r="8279"/>
          <a:stretch>
            <a:fillRect/>
          </a:stretch>
        </p:blipFill>
        <p:spPr>
          <a:xfrm>
            <a:off x="228600" y="304800"/>
            <a:ext cx="46482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72440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 descr="Hoa hồng Mê Linh sẵn sàng khoe sắc tại Fesival hoa lớn nhất Thủ đ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67200"/>
            <a:ext cx="4419600" cy="320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8153400" cy="1524000"/>
          </a:xfrm>
          <a:prstGeom prst="rect">
            <a:avLst/>
          </a:prstGeom>
          <a:ln w="28575"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endParaRPr lang="en-US" sz="5400" b="1" i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2" name="AutoShape 2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oa hồng đ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708660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97</Words>
  <Application>Microsoft Office PowerPoint</Application>
  <PresentationFormat>Custom</PresentationFormat>
  <Paragraphs>33</Paragraphs>
  <Slides>22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Bài hát: Màu hoa </vt:lpstr>
      <vt:lpstr>Hoa cúc</vt:lpstr>
      <vt:lpstr>Hoa giấy</vt:lpstr>
      <vt:lpstr>Hoa hồng</vt:lpstr>
      <vt:lpstr>Hoa tulip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cùng vui chơi</vt:lpstr>
      <vt:lpstr>Trò chơi: Đội nào nhanh hơn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TTD</dc:creator>
  <cp:lastModifiedBy>Dang Le Phan Danh</cp:lastModifiedBy>
  <cp:revision>63</cp:revision>
  <dcterms:created xsi:type="dcterms:W3CDTF">2022-11-08T08:40:30Z</dcterms:created>
  <dcterms:modified xsi:type="dcterms:W3CDTF">2024-01-04T02:43:25Z</dcterms:modified>
</cp:coreProperties>
</file>