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 smtClean="0">
                <a:solidFill>
                  <a:srgbClr val="FF0000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LÀM QUEN VĂN HỌC</a:t>
            </a: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abia" pitchFamily="2" charset="-93"/>
                <a:ea typeface="Arabia" pitchFamily="2" charset="-93"/>
                <a:cs typeface="Arabia" pitchFamily="2" charset="-93"/>
              </a:rPr>
              <a:t>Thơ: làm bác sĩ</a:t>
            </a:r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792633"/>
            <a:ext cx="38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Giáo viên: </a:t>
            </a:r>
            <a:r>
              <a:rPr lang="en-US" sz="2000" dirty="0" err="1" smtClean="0">
                <a:solidFill>
                  <a:srgbClr val="FF0000"/>
                </a:solidFill>
              </a:rPr>
              <a:t>Dương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Hoài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Nhật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111250"/>
            <a:ext cx="483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Trường Mầm Non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Trạng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22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Dang Le Phan Danh</cp:lastModifiedBy>
  <cp:revision>34</cp:revision>
  <dcterms:created xsi:type="dcterms:W3CDTF">2008-12-13T23:59:25Z</dcterms:created>
  <dcterms:modified xsi:type="dcterms:W3CDTF">2024-01-11T01:55:03Z</dcterms:modified>
</cp:coreProperties>
</file>