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x-wav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2.wav" ContentType="audio/x-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4.wav" ContentType="audio/x-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media/audio5.wav" ContentType="audio/x-wav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5" d="100"/>
          <a:sy n="95" d="100"/>
        </p:scale>
        <p:origin x="-66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5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jpg"/><Relationship Id="rId12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1.png"/><Relationship Id="rId5" Type="http://schemas.openxmlformats.org/officeDocument/2006/relationships/audio" Target="../media/audio2.wav"/><Relationship Id="rId10" Type="http://schemas.openxmlformats.org/officeDocument/2006/relationships/image" Target="../media/image20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5.jpg"/><Relationship Id="rId11" Type="http://schemas.openxmlformats.org/officeDocument/2006/relationships/image" Target="../media/image9.jpeg"/><Relationship Id="rId5" Type="http://schemas.openxmlformats.org/officeDocument/2006/relationships/audio" Target="../media/audio7.wav"/><Relationship Id="rId10" Type="http://schemas.openxmlformats.org/officeDocument/2006/relationships/image" Target="../media/image23.jpeg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6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5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6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84158" y="1885313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HÌNH TRÒN, HÌNH VUÔNG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7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ỦY BAN NHÂN DÂN QUẬN TÂY HỒ</a:t>
            </a:r>
          </a:p>
          <a:p>
            <a:pPr algn="ctr">
              <a:defRPr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TRƯỜNG MN TỨ LIÊN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12389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PHÁT TRIỂN NHẬN THỨC:</a:t>
            </a:r>
          </a:p>
          <a:p>
            <a:pPr algn="ctr"/>
            <a:r>
              <a:rPr lang="en-US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LÀM QUEN VỚI </a:t>
            </a:r>
            <a:r>
              <a:rPr lang="en-US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</a:p>
          <a:p>
            <a:pPr algn="ctr"/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0504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endParaRPr lang="en-US" b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bé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( 3-4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)</a:t>
            </a:r>
          </a:p>
          <a:p>
            <a:pPr algn="ctr">
              <a:lnSpc>
                <a:spcPct val="120000"/>
              </a:lnSpc>
              <a:defRPr/>
            </a:pP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Khánh</a:t>
            </a:r>
            <a:r>
              <a:rPr lang="en-US" b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Ly</a:t>
            </a:r>
            <a:endParaRPr lang="en-US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5273" y="6019800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50" dirty="0" err="1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2023-2024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578591" y="1921132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75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75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1981200"/>
            <a:ext cx="6563227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</a:t>
            </a:r>
          </a:p>
          <a:p>
            <a:pPr algn="ctr">
              <a:lnSpc>
                <a:spcPct val="150000"/>
              </a:lnSpc>
            </a:pP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25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86425" y="1190625"/>
            <a:ext cx="2943225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667000" y="578275"/>
            <a:ext cx="2933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1524000"/>
            <a:ext cx="4514850" cy="4953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2438400" y="37115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981200" y="396707"/>
            <a:ext cx="41997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12032" y="-98585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2602654" y="1914313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3646941" y="342899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3725097" y="541020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4876800" y="4648200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xmlns="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xmlns="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xmlns="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50"/>
                            </p:stCondLst>
                            <p:childTnLst>
                              <p:par>
                                <p:cTn id="8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750"/>
                            </p:stCondLst>
                            <p:childTnLst>
                              <p:par>
                                <p:cTn id="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9F4405-EEC5-4064-9788-482B87D3C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9" y="0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xmlns="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49958" y="342709"/>
            <a:ext cx="4876800" cy="1120236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HỌC HÔM NAY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 ĐÂY LÀ KẾT THÚC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5" grpId="0" animBg="1"/>
      <p:bldP spid="38" grpId="0" animBg="1"/>
      <p:bldP spid="3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905000"/>
            <a:ext cx="3314700" cy="35701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1" y="5641884"/>
            <a:ext cx="279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46256" y="2209800"/>
            <a:ext cx="2817395" cy="298832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57400" y="646768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646768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5376" y="5867400"/>
            <a:ext cx="2850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" y="1524000"/>
            <a:ext cx="6692467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TRÒN VÀ HÌNH VUÔNG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981201" y="323602"/>
            <a:ext cx="4272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29200" y="883041"/>
            <a:ext cx="2584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447800" y="2743201"/>
            <a:ext cx="2249906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6576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481</Words>
  <Application>Microsoft Office PowerPoint</Application>
  <PresentationFormat>On-screen Show (4:3)</PresentationFormat>
  <Paragraphs>111</Paragraphs>
  <Slides>23</Slides>
  <Notes>19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Dang Le Phan Danh</cp:lastModifiedBy>
  <cp:revision>23</cp:revision>
  <dcterms:created xsi:type="dcterms:W3CDTF">2021-11-13T12:47:57Z</dcterms:created>
  <dcterms:modified xsi:type="dcterms:W3CDTF">2024-01-04T01:14:18Z</dcterms:modified>
</cp:coreProperties>
</file>